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notesSlides/notesSlide16.xml" ContentType="application/vnd.openxmlformats-officedocument.presentationml.notesSlide+xml"/>
  <Override PartName="/ppt/charts/chart13.xml" ContentType="application/vnd.openxmlformats-officedocument.drawingml.char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theme/theme14.xml" ContentType="application/vnd.openxmlformats-officedocument.theme+xml"/>
  <Override PartName="/ppt/notesSlides/notesSlide12.xml" ContentType="application/vnd.openxmlformats-officedocument.presentationml.notesSlide+xml"/>
  <Override PartName="/ppt/charts/chart7.xml" ContentType="application/vnd.openxmlformats-officedocument.drawingml.chart+xml"/>
  <Override PartName="/ppt/charts/chart3.xml" ContentType="application/vnd.openxmlformats-officedocument.drawingml.chart+xml"/>
  <Override PartName="/ppt/notesSlides/notesSlide7.xml" ContentType="application/vnd.openxmlformats-officedocument.presentationml.notesSlide+xml"/>
  <Override PartName="/ppt/drawings/drawing7.xml" ContentType="application/vnd.openxmlformats-officedocument.drawingml.chartshape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drawings/drawing3.xml" ContentType="application/vnd.openxmlformats-officedocument.drawingml.chartshapes+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ppt/notesSlides/notesSlide24.xml" ContentType="application/vnd.openxmlformats-officedocument.presentationml.notesSlide+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charts/chart8.xml" ContentType="application/vnd.openxmlformats-officedocument.drawingml.char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charts/chart10.xml" ContentType="application/vnd.openxmlformats-officedocument.drawingml.chart+xml"/>
  <Override PartName="/ppt/charts/chart4.xml" ContentType="application/vnd.openxmlformats-officedocument.drawingml.chart+xml"/>
  <Override PartName="/ppt/slideMasters/slideMaster5.xml" ContentType="application/vnd.openxmlformats-officedocument.presentationml.slideMaster+xml"/>
  <Override PartName="/ppt/slides/slide49.xml" ContentType="application/vnd.openxmlformats-officedocument.presentationml.slide+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rawings/drawing4.xml" ContentType="application/vnd.openxmlformats-officedocument.drawingml.chartshape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xls" ContentType="application/vnd.ms-excel"/>
  <Override PartName="/ppt/notesSlides/notesSlide18.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charts/chart15.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notesSlides/notesSlide14.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drawings/drawing5.xml" ContentType="application/vnd.openxmlformats-officedocument.drawingml.chartshape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drawings/drawing1.xml" ContentType="application/vnd.openxmlformats-officedocument.drawingml.chartshapes+xml"/>
  <Override PartName="/ppt/notesSlides/notesSlide19.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notesSlides/notesSlide22.xml" ContentType="application/vnd.openxmlformats-officedocument.presentationml.notesSlide+xml"/>
  <Override PartName="/ppt/charts/chart12.xml" ContentType="application/vnd.openxmlformats-officedocument.drawingml.chart+xml"/>
  <Override PartName="/ppt/charts/chart6.xml" ContentType="application/vnd.openxmlformats-officedocument.drawingml.char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charts/chart2.xml" ContentType="application/vnd.openxmlformats-officedocument.drawingml.chart+xml"/>
  <Override PartName="/ppt/drawings/drawing6.xml" ContentType="application/vnd.openxmlformats-officedocument.drawingml.chartshapes+xml"/>
  <Override PartName="/ppt/slides/slide2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717" r:id="rId3"/>
    <p:sldMasterId id="2147483719" r:id="rId4"/>
    <p:sldMasterId id="2147483757" r:id="rId5"/>
    <p:sldMasterId id="2147483762" r:id="rId6"/>
    <p:sldMasterId id="2147483764" r:id="rId7"/>
    <p:sldMasterId id="2147483770" r:id="rId8"/>
    <p:sldMasterId id="2147483772" r:id="rId9"/>
    <p:sldMasterId id="2147483778" r:id="rId10"/>
    <p:sldMasterId id="2147483780" r:id="rId11"/>
    <p:sldMasterId id="2147483782" r:id="rId12"/>
    <p:sldMasterId id="2147483787" r:id="rId13"/>
    <p:sldMasterId id="2147483789" r:id="rId14"/>
    <p:sldMasterId id="2147483793" r:id="rId15"/>
    <p:sldMasterId id="2147483795" r:id="rId16"/>
    <p:sldMasterId id="2147483797" r:id="rId17"/>
    <p:sldMasterId id="2147483801" r:id="rId18"/>
  </p:sldMasterIdLst>
  <p:notesMasterIdLst>
    <p:notesMasterId r:id="rId78"/>
  </p:notesMasterIdLst>
  <p:sldIdLst>
    <p:sldId id="290" r:id="rId19"/>
    <p:sldId id="431" r:id="rId20"/>
    <p:sldId id="430" r:id="rId21"/>
    <p:sldId id="286" r:id="rId22"/>
    <p:sldId id="287" r:id="rId23"/>
    <p:sldId id="428" r:id="rId24"/>
    <p:sldId id="432" r:id="rId25"/>
    <p:sldId id="447" r:id="rId26"/>
    <p:sldId id="434" r:id="rId27"/>
    <p:sldId id="392" r:id="rId28"/>
    <p:sldId id="446" r:id="rId29"/>
    <p:sldId id="437" r:id="rId30"/>
    <p:sldId id="438" r:id="rId31"/>
    <p:sldId id="309" r:id="rId32"/>
    <p:sldId id="310" r:id="rId33"/>
    <p:sldId id="300" r:id="rId34"/>
    <p:sldId id="302" r:id="rId35"/>
    <p:sldId id="306" r:id="rId36"/>
    <p:sldId id="311" r:id="rId37"/>
    <p:sldId id="312" r:id="rId38"/>
    <p:sldId id="313" r:id="rId39"/>
    <p:sldId id="314" r:id="rId40"/>
    <p:sldId id="320" r:id="rId41"/>
    <p:sldId id="385" r:id="rId42"/>
    <p:sldId id="443" r:id="rId43"/>
    <p:sldId id="265" r:id="rId44"/>
    <p:sldId id="266" r:id="rId45"/>
    <p:sldId id="333" r:id="rId46"/>
    <p:sldId id="307" r:id="rId47"/>
    <p:sldId id="288" r:id="rId48"/>
    <p:sldId id="308" r:id="rId49"/>
    <p:sldId id="293" r:id="rId50"/>
    <p:sldId id="426" r:id="rId51"/>
    <p:sldId id="417" r:id="rId52"/>
    <p:sldId id="389" r:id="rId53"/>
    <p:sldId id="390" r:id="rId54"/>
    <p:sldId id="391" r:id="rId55"/>
    <p:sldId id="435" r:id="rId56"/>
    <p:sldId id="436" r:id="rId57"/>
    <p:sldId id="355" r:id="rId58"/>
    <p:sldId id="384" r:id="rId59"/>
    <p:sldId id="439" r:id="rId60"/>
    <p:sldId id="440" r:id="rId61"/>
    <p:sldId id="441" r:id="rId62"/>
    <p:sldId id="442" r:id="rId63"/>
    <p:sldId id="444" r:id="rId64"/>
    <p:sldId id="445" r:id="rId65"/>
    <p:sldId id="400" r:id="rId66"/>
    <p:sldId id="421" r:id="rId67"/>
    <p:sldId id="411" r:id="rId68"/>
    <p:sldId id="406" r:id="rId69"/>
    <p:sldId id="414" r:id="rId70"/>
    <p:sldId id="396" r:id="rId71"/>
    <p:sldId id="401" r:id="rId72"/>
    <p:sldId id="413" r:id="rId73"/>
    <p:sldId id="404" r:id="rId74"/>
    <p:sldId id="405" r:id="rId75"/>
    <p:sldId id="407" r:id="rId76"/>
    <p:sldId id="410" r:id="rId7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33"/>
    <a:srgbClr val="009242"/>
    <a:srgbClr val="005426"/>
    <a:srgbClr val="7BFBA3"/>
    <a:srgbClr val="000806"/>
    <a:srgbClr val="FFFFFF"/>
    <a:srgbClr val="99FF99"/>
    <a:srgbClr val="CCFF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860" autoAdjust="0"/>
    <p:restoredTop sz="90929"/>
  </p:normalViewPr>
  <p:slideViewPr>
    <p:cSldViewPr>
      <p:cViewPr varScale="1">
        <p:scale>
          <a:sx n="116" d="100"/>
          <a:sy n="116" d="100"/>
        </p:scale>
        <p:origin x="-834" y="-11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slide" Target="slides/slide56.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3.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slide" Target="slides/slide55.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slide" Target="slides/slide5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s>
</file>

<file path=ppt/_rels/viewProps.xml.rels><?xml version="1.0" encoding="UTF-8" standalone="yes"?>
<Relationships xmlns="http://schemas.openxmlformats.org/package/2006/relationships"><Relationship Id="rId1"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oleObject" Target="https://d.docs.live.net/3cc078d3c8db658b/Documents/dayflow1956-2015.xlsx" TargetMode="Externa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nasdes\home\jlconrad\My%20Documents\Drought%20MAST%202014\Data\DSM%20Survey%20Data\Delta%20Smelt%20Indices%20thru%20Nov%202014.xlsx" TargetMode="External"/></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nasdes\home\jlconrad\My%20Documents\Drought%20MAST%202014\Data\DSM%20Survey%20Data\Delta%20Smelt%20Indices%20thru%20Nov%202014.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nasdes\home\jlconrad\My%20Documents\Drought%20MAST%202014\Data\DSM%20Survey%20Data\Delta%20Smelt%20Indices%20thru%20Nov%202014.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nasdes\home\jlconrad\My%20Documents\Drought%20MAST%202014\Data\MSSAbundance_RawData.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jkirsch\Desktop\Resident_Fish_Data_and_Results_JK_5Dec2014.xlsx" TargetMode="Externa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C:\Users\jkirsch\Desktop\Resident_Fish_Data_and_Results_JK_5Dec2014.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Test.twofer\Downloads\FMWT%201967-2015%20Catch%20Matrix_updated.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Test.twofer\Downloads\FMWT%201967-2015%20Catch%20Matrix_updated.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Test.twofer\Downloads\FMWT%201967-2015%20Catch%20Matrix_updated.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Test.twofer\Downloads\FMWT%201967-2015%20Catch%20Matrix_updated.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Test.twofer\OneDrive\Documents\dayflow1956-2015.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nasdes\home\jlconrad\My%20Documents\Drought%20MAST%202014\Data\DSM%20Survey%20Data\STN%202003-2014%20Env%20and%20DS%20Data_11Dec2014.xls"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nasdes\home\jlconrad\My%20Documents\Drought%20MAST%202014\Data\DSM%20Survey%20Data\FMWT%202000-2014%20Env%20and%20DS%20Data_12092014.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nasdes\home\jlconrad\My%20Documents\Drought%20MAST%202014\Data\DSM%20Survey%20Data\Delta%20Smelt%20Indices%20thru%20Nov%2020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3.6650051771051552E-2"/>
          <c:y val="2.7397260273972601E-2"/>
          <c:w val="0.93901045052854637"/>
          <c:h val="0.89982094703915438"/>
        </c:manualLayout>
      </c:layout>
      <c:barChart>
        <c:barDir val="col"/>
        <c:grouping val="clustered"/>
        <c:ser>
          <c:idx val="0"/>
          <c:order val="0"/>
          <c:spPr>
            <a:solidFill>
              <a:schemeClr val="accent2">
                <a:lumMod val="40000"/>
                <a:lumOff val="60000"/>
              </a:schemeClr>
            </a:solidFill>
            <a:ln>
              <a:noFill/>
            </a:ln>
            <a:effectLst/>
          </c:spPr>
          <c:cat>
            <c:numRef>
              <c:f>'[dayflow1956-2015.xlsx]Sheet2'!$A$148:$A$260</c:f>
              <c:numCache>
                <c:formatCode>General</c:formatCode>
                <c:ptCount val="113"/>
                <c:pt idx="0">
                  <c:v>1906</c:v>
                </c:pt>
                <c:pt idx="1">
                  <c:v>1907</c:v>
                </c:pt>
                <c:pt idx="2">
                  <c:v>1908</c:v>
                </c:pt>
                <c:pt idx="3">
                  <c:v>1909</c:v>
                </c:pt>
                <c:pt idx="4">
                  <c:v>1910</c:v>
                </c:pt>
                <c:pt idx="5">
                  <c:v>1911</c:v>
                </c:pt>
                <c:pt idx="6">
                  <c:v>1912</c:v>
                </c:pt>
                <c:pt idx="7">
                  <c:v>1913</c:v>
                </c:pt>
                <c:pt idx="8">
                  <c:v>1914</c:v>
                </c:pt>
                <c:pt idx="9">
                  <c:v>1915</c:v>
                </c:pt>
                <c:pt idx="10">
                  <c:v>1916</c:v>
                </c:pt>
                <c:pt idx="11">
                  <c:v>1917</c:v>
                </c:pt>
                <c:pt idx="12">
                  <c:v>1918</c:v>
                </c:pt>
                <c:pt idx="13">
                  <c:v>1919</c:v>
                </c:pt>
                <c:pt idx="14">
                  <c:v>1920</c:v>
                </c:pt>
                <c:pt idx="15">
                  <c:v>1921</c:v>
                </c:pt>
                <c:pt idx="16">
                  <c:v>1922</c:v>
                </c:pt>
                <c:pt idx="17">
                  <c:v>1923</c:v>
                </c:pt>
                <c:pt idx="18">
                  <c:v>1924</c:v>
                </c:pt>
                <c:pt idx="19">
                  <c:v>1925</c:v>
                </c:pt>
                <c:pt idx="20">
                  <c:v>1926</c:v>
                </c:pt>
                <c:pt idx="21">
                  <c:v>1927</c:v>
                </c:pt>
                <c:pt idx="22">
                  <c:v>1928</c:v>
                </c:pt>
                <c:pt idx="23">
                  <c:v>1929</c:v>
                </c:pt>
                <c:pt idx="24">
                  <c:v>1930</c:v>
                </c:pt>
                <c:pt idx="25">
                  <c:v>1931</c:v>
                </c:pt>
                <c:pt idx="26">
                  <c:v>1932</c:v>
                </c:pt>
                <c:pt idx="27">
                  <c:v>1933</c:v>
                </c:pt>
                <c:pt idx="28">
                  <c:v>1934</c:v>
                </c:pt>
                <c:pt idx="29">
                  <c:v>1935</c:v>
                </c:pt>
                <c:pt idx="30">
                  <c:v>1936</c:v>
                </c:pt>
                <c:pt idx="31">
                  <c:v>1937</c:v>
                </c:pt>
                <c:pt idx="32">
                  <c:v>1938</c:v>
                </c:pt>
                <c:pt idx="33">
                  <c:v>1939</c:v>
                </c:pt>
                <c:pt idx="34">
                  <c:v>1940</c:v>
                </c:pt>
                <c:pt idx="35">
                  <c:v>1941</c:v>
                </c:pt>
                <c:pt idx="36">
                  <c:v>1942</c:v>
                </c:pt>
                <c:pt idx="37">
                  <c:v>1943</c:v>
                </c:pt>
                <c:pt idx="38">
                  <c:v>1944</c:v>
                </c:pt>
                <c:pt idx="39">
                  <c:v>1945</c:v>
                </c:pt>
                <c:pt idx="40">
                  <c:v>1946</c:v>
                </c:pt>
                <c:pt idx="41">
                  <c:v>1947</c:v>
                </c:pt>
                <c:pt idx="42">
                  <c:v>1948</c:v>
                </c:pt>
                <c:pt idx="43">
                  <c:v>1949</c:v>
                </c:pt>
                <c:pt idx="44">
                  <c:v>1950</c:v>
                </c:pt>
                <c:pt idx="45">
                  <c:v>1951</c:v>
                </c:pt>
                <c:pt idx="46">
                  <c:v>1952</c:v>
                </c:pt>
                <c:pt idx="47">
                  <c:v>1953</c:v>
                </c:pt>
                <c:pt idx="48">
                  <c:v>1954</c:v>
                </c:pt>
                <c:pt idx="49">
                  <c:v>1955</c:v>
                </c:pt>
                <c:pt idx="50">
                  <c:v>1956</c:v>
                </c:pt>
                <c:pt idx="51">
                  <c:v>1957</c:v>
                </c:pt>
                <c:pt idx="52">
                  <c:v>1958</c:v>
                </c:pt>
                <c:pt idx="53">
                  <c:v>1959</c:v>
                </c:pt>
                <c:pt idx="54">
                  <c:v>1960</c:v>
                </c:pt>
                <c:pt idx="55">
                  <c:v>1961</c:v>
                </c:pt>
                <c:pt idx="56">
                  <c:v>1962</c:v>
                </c:pt>
                <c:pt idx="57">
                  <c:v>1963</c:v>
                </c:pt>
                <c:pt idx="58">
                  <c:v>1964</c:v>
                </c:pt>
                <c:pt idx="59">
                  <c:v>1965</c:v>
                </c:pt>
                <c:pt idx="60">
                  <c:v>1966</c:v>
                </c:pt>
                <c:pt idx="61">
                  <c:v>1967</c:v>
                </c:pt>
                <c:pt idx="62">
                  <c:v>1968</c:v>
                </c:pt>
                <c:pt idx="63">
                  <c:v>1969</c:v>
                </c:pt>
                <c:pt idx="64">
                  <c:v>1970</c:v>
                </c:pt>
                <c:pt idx="65">
                  <c:v>1971</c:v>
                </c:pt>
                <c:pt idx="66">
                  <c:v>1972</c:v>
                </c:pt>
                <c:pt idx="67">
                  <c:v>1973</c:v>
                </c:pt>
                <c:pt idx="68">
                  <c:v>1974</c:v>
                </c:pt>
                <c:pt idx="69">
                  <c:v>1975</c:v>
                </c:pt>
                <c:pt idx="70">
                  <c:v>1976</c:v>
                </c:pt>
                <c:pt idx="71">
                  <c:v>1977</c:v>
                </c:pt>
                <c:pt idx="72">
                  <c:v>1978</c:v>
                </c:pt>
                <c:pt idx="73">
                  <c:v>1979</c:v>
                </c:pt>
                <c:pt idx="74">
                  <c:v>1980</c:v>
                </c:pt>
                <c:pt idx="75">
                  <c:v>1981</c:v>
                </c:pt>
                <c:pt idx="76">
                  <c:v>1982</c:v>
                </c:pt>
                <c:pt idx="77">
                  <c:v>1983</c:v>
                </c:pt>
                <c:pt idx="78">
                  <c:v>1984</c:v>
                </c:pt>
                <c:pt idx="79">
                  <c:v>1985</c:v>
                </c:pt>
                <c:pt idx="80">
                  <c:v>1986</c:v>
                </c:pt>
                <c:pt idx="81">
                  <c:v>1987</c:v>
                </c:pt>
                <c:pt idx="82">
                  <c:v>1988</c:v>
                </c:pt>
                <c:pt idx="83">
                  <c:v>1989</c:v>
                </c:pt>
                <c:pt idx="84">
                  <c:v>1990</c:v>
                </c:pt>
                <c:pt idx="85">
                  <c:v>1991</c:v>
                </c:pt>
                <c:pt idx="86">
                  <c:v>1992</c:v>
                </c:pt>
                <c:pt idx="87">
                  <c:v>1993</c:v>
                </c:pt>
                <c:pt idx="88">
                  <c:v>1994</c:v>
                </c:pt>
                <c:pt idx="89">
                  <c:v>1995</c:v>
                </c:pt>
                <c:pt idx="90">
                  <c:v>1996</c:v>
                </c:pt>
                <c:pt idx="91">
                  <c:v>1997</c:v>
                </c:pt>
                <c:pt idx="92">
                  <c:v>1998</c:v>
                </c:pt>
                <c:pt idx="93">
                  <c:v>1999</c:v>
                </c:pt>
                <c:pt idx="94">
                  <c:v>2000</c:v>
                </c:pt>
                <c:pt idx="95">
                  <c:v>2001</c:v>
                </c:pt>
                <c:pt idx="96">
                  <c:v>2002</c:v>
                </c:pt>
                <c:pt idx="97">
                  <c:v>2003</c:v>
                </c:pt>
                <c:pt idx="98">
                  <c:v>2004</c:v>
                </c:pt>
                <c:pt idx="99">
                  <c:v>2005</c:v>
                </c:pt>
                <c:pt idx="100">
                  <c:v>2006</c:v>
                </c:pt>
                <c:pt idx="101">
                  <c:v>2007</c:v>
                </c:pt>
                <c:pt idx="102">
                  <c:v>2008</c:v>
                </c:pt>
                <c:pt idx="103">
                  <c:v>2009</c:v>
                </c:pt>
                <c:pt idx="104">
                  <c:v>2010</c:v>
                </c:pt>
                <c:pt idx="105">
                  <c:v>2011</c:v>
                </c:pt>
                <c:pt idx="106">
                  <c:v>2012</c:v>
                </c:pt>
                <c:pt idx="107">
                  <c:v>2013</c:v>
                </c:pt>
                <c:pt idx="108">
                  <c:v>2014</c:v>
                </c:pt>
                <c:pt idx="109">
                  <c:v>2015</c:v>
                </c:pt>
                <c:pt idx="110">
                  <c:v>2016</c:v>
                </c:pt>
                <c:pt idx="111">
                  <c:v>2017</c:v>
                </c:pt>
                <c:pt idx="112">
                  <c:v>2018</c:v>
                </c:pt>
              </c:numCache>
            </c:numRef>
          </c:cat>
          <c:val>
            <c:numRef>
              <c:f>'[dayflow1956-2015.xlsx]Sheet2'!$H$148:$H$260</c:f>
              <c:numCache>
                <c:formatCode>General</c:formatCode>
                <c:ptCount val="113"/>
                <c:pt idx="0">
                  <c:v>25.939999999999994</c:v>
                </c:pt>
                <c:pt idx="1">
                  <c:v>34.56</c:v>
                </c:pt>
                <c:pt idx="2">
                  <c:v>13.13</c:v>
                </c:pt>
                <c:pt idx="3">
                  <c:v>31.36</c:v>
                </c:pt>
                <c:pt idx="4">
                  <c:v>20.89</c:v>
                </c:pt>
                <c:pt idx="5">
                  <c:v>26.82</c:v>
                </c:pt>
                <c:pt idx="6">
                  <c:v>9.2100000000000009</c:v>
                </c:pt>
                <c:pt idx="7">
                  <c:v>10.82</c:v>
                </c:pt>
                <c:pt idx="8">
                  <c:v>28.720000000000002</c:v>
                </c:pt>
                <c:pt idx="9">
                  <c:v>22.4</c:v>
                </c:pt>
                <c:pt idx="10">
                  <c:v>25.340000000000003</c:v>
                </c:pt>
                <c:pt idx="11">
                  <c:v>16.23</c:v>
                </c:pt>
                <c:pt idx="12">
                  <c:v>11.1</c:v>
                </c:pt>
                <c:pt idx="13">
                  <c:v>15.7</c:v>
                </c:pt>
                <c:pt idx="14">
                  <c:v>9.32</c:v>
                </c:pt>
                <c:pt idx="15">
                  <c:v>21.919999999999998</c:v>
                </c:pt>
                <c:pt idx="16">
                  <c:v>17.610000000000003</c:v>
                </c:pt>
                <c:pt idx="17">
                  <c:v>13.53</c:v>
                </c:pt>
                <c:pt idx="18">
                  <c:v>5.0199999999999996</c:v>
                </c:pt>
                <c:pt idx="19">
                  <c:v>16.55</c:v>
                </c:pt>
                <c:pt idx="20">
                  <c:v>12.310000000000002</c:v>
                </c:pt>
                <c:pt idx="21">
                  <c:v>22.910000000000004</c:v>
                </c:pt>
                <c:pt idx="22">
                  <c:v>16.850000000000001</c:v>
                </c:pt>
                <c:pt idx="23">
                  <c:v>7.78</c:v>
                </c:pt>
                <c:pt idx="24">
                  <c:v>13.330000000000002</c:v>
                </c:pt>
                <c:pt idx="25">
                  <c:v>5.58</c:v>
                </c:pt>
                <c:pt idx="26">
                  <c:v>14.239999999999998</c:v>
                </c:pt>
                <c:pt idx="27">
                  <c:v>7.92</c:v>
                </c:pt>
                <c:pt idx="28">
                  <c:v>8.7000000000000011</c:v>
                </c:pt>
                <c:pt idx="29">
                  <c:v>17.270000000000003</c:v>
                </c:pt>
                <c:pt idx="30">
                  <c:v>19.079999999999995</c:v>
                </c:pt>
                <c:pt idx="31">
                  <c:v>15.320000000000002</c:v>
                </c:pt>
                <c:pt idx="32">
                  <c:v>32.760000000000005</c:v>
                </c:pt>
                <c:pt idx="33">
                  <c:v>8.0400000000000009</c:v>
                </c:pt>
                <c:pt idx="34">
                  <c:v>24.839999999999996</c:v>
                </c:pt>
                <c:pt idx="35">
                  <c:v>27.85</c:v>
                </c:pt>
                <c:pt idx="36">
                  <c:v>24.490000000000002</c:v>
                </c:pt>
                <c:pt idx="37">
                  <c:v>22.49</c:v>
                </c:pt>
                <c:pt idx="38">
                  <c:v>9.93</c:v>
                </c:pt>
                <c:pt idx="39">
                  <c:v>15.510000000000002</c:v>
                </c:pt>
                <c:pt idx="40">
                  <c:v>17.97</c:v>
                </c:pt>
                <c:pt idx="41">
                  <c:v>10.030000000000001</c:v>
                </c:pt>
                <c:pt idx="42">
                  <c:v>13.52</c:v>
                </c:pt>
                <c:pt idx="43">
                  <c:v>12.09</c:v>
                </c:pt>
                <c:pt idx="44">
                  <c:v>14.719999999999999</c:v>
                </c:pt>
                <c:pt idx="45">
                  <c:v>21.49</c:v>
                </c:pt>
                <c:pt idx="46">
                  <c:v>28.409999999999993</c:v>
                </c:pt>
                <c:pt idx="47">
                  <c:v>17.53</c:v>
                </c:pt>
                <c:pt idx="48">
                  <c:v>17.329999999999995</c:v>
                </c:pt>
                <c:pt idx="49">
                  <c:v>9.93</c:v>
                </c:pt>
                <c:pt idx="50">
                  <c:v>32.190000000000012</c:v>
                </c:pt>
                <c:pt idx="51">
                  <c:v>13.67</c:v>
                </c:pt>
                <c:pt idx="52">
                  <c:v>29.110000000000003</c:v>
                </c:pt>
                <c:pt idx="53">
                  <c:v>11.4</c:v>
                </c:pt>
                <c:pt idx="54">
                  <c:v>12.629999999999999</c:v>
                </c:pt>
                <c:pt idx="55">
                  <c:v>10.47</c:v>
                </c:pt>
                <c:pt idx="56">
                  <c:v>15.47</c:v>
                </c:pt>
                <c:pt idx="57">
                  <c:v>20.95</c:v>
                </c:pt>
                <c:pt idx="58">
                  <c:v>8.92</c:v>
                </c:pt>
                <c:pt idx="59">
                  <c:v>27.05</c:v>
                </c:pt>
                <c:pt idx="60">
                  <c:v>12.82</c:v>
                </c:pt>
                <c:pt idx="61">
                  <c:v>23.009999999999994</c:v>
                </c:pt>
                <c:pt idx="62">
                  <c:v>12.92</c:v>
                </c:pt>
                <c:pt idx="63">
                  <c:v>30.55</c:v>
                </c:pt>
                <c:pt idx="64">
                  <c:v>24.71</c:v>
                </c:pt>
                <c:pt idx="65">
                  <c:v>19.450000000000003</c:v>
                </c:pt>
                <c:pt idx="66">
                  <c:v>12.75</c:v>
                </c:pt>
                <c:pt idx="67">
                  <c:v>20.68</c:v>
                </c:pt>
                <c:pt idx="68">
                  <c:v>28.650000000000006</c:v>
                </c:pt>
                <c:pt idx="69">
                  <c:v>17.730000000000004</c:v>
                </c:pt>
                <c:pt idx="70">
                  <c:v>6.42</c:v>
                </c:pt>
                <c:pt idx="71">
                  <c:v>3.4699999999999998</c:v>
                </c:pt>
                <c:pt idx="72">
                  <c:v>25.750000000000004</c:v>
                </c:pt>
                <c:pt idx="73">
                  <c:v>14.139999999999999</c:v>
                </c:pt>
                <c:pt idx="74">
                  <c:v>24.459999999999997</c:v>
                </c:pt>
                <c:pt idx="75">
                  <c:v>11.16</c:v>
                </c:pt>
                <c:pt idx="76">
                  <c:v>33.120000000000012</c:v>
                </c:pt>
                <c:pt idx="77">
                  <c:v>36.800000000000011</c:v>
                </c:pt>
                <c:pt idx="78">
                  <c:v>21.04</c:v>
                </c:pt>
                <c:pt idx="79">
                  <c:v>9.77</c:v>
                </c:pt>
                <c:pt idx="80">
                  <c:v>29.259999999999998</c:v>
                </c:pt>
                <c:pt idx="81">
                  <c:v>8.6000000000000014</c:v>
                </c:pt>
                <c:pt idx="82">
                  <c:v>8.8800000000000026</c:v>
                </c:pt>
                <c:pt idx="83">
                  <c:v>14.540000000000001</c:v>
                </c:pt>
                <c:pt idx="84">
                  <c:v>8.01</c:v>
                </c:pt>
                <c:pt idx="85">
                  <c:v>8.15</c:v>
                </c:pt>
                <c:pt idx="86">
                  <c:v>8.9500000000000011</c:v>
                </c:pt>
                <c:pt idx="87">
                  <c:v>23.7</c:v>
                </c:pt>
                <c:pt idx="88">
                  <c:v>7.6400000000000006</c:v>
                </c:pt>
                <c:pt idx="89">
                  <c:v>35.27000000000001</c:v>
                </c:pt>
                <c:pt idx="90">
                  <c:v>24.16</c:v>
                </c:pt>
                <c:pt idx="91">
                  <c:v>29.840000000000003</c:v>
                </c:pt>
                <c:pt idx="92">
                  <c:v>28.98</c:v>
                </c:pt>
                <c:pt idx="93">
                  <c:v>20.27</c:v>
                </c:pt>
                <c:pt idx="94">
                  <c:v>19.939999999999998</c:v>
                </c:pt>
                <c:pt idx="95">
                  <c:v>9.9500000000000011</c:v>
                </c:pt>
                <c:pt idx="96">
                  <c:v>14.67</c:v>
                </c:pt>
                <c:pt idx="97">
                  <c:v>18.91</c:v>
                </c:pt>
                <c:pt idx="98">
                  <c:v>16.420000000000002</c:v>
                </c:pt>
                <c:pt idx="99">
                  <c:v>20.22</c:v>
                </c:pt>
                <c:pt idx="100">
                  <c:v>35.190000000000005</c:v>
                </c:pt>
                <c:pt idx="101">
                  <c:v>9.81</c:v>
                </c:pt>
                <c:pt idx="102">
                  <c:v>10.57</c:v>
                </c:pt>
                <c:pt idx="103">
                  <c:v>14.100000000000001</c:v>
                </c:pt>
                <c:pt idx="104">
                  <c:v>14.760000000000002</c:v>
                </c:pt>
                <c:pt idx="105">
                  <c:v>24.740000000000002</c:v>
                </c:pt>
                <c:pt idx="106">
                  <c:v>11.19</c:v>
                </c:pt>
                <c:pt idx="107">
                  <c:v>11.670000000000002</c:v>
                </c:pt>
                <c:pt idx="108">
                  <c:v>6.8999999999999995</c:v>
                </c:pt>
                <c:pt idx="109">
                  <c:v>8.33</c:v>
                </c:pt>
                <c:pt idx="110">
                  <c:v>18.979999999999997</c:v>
                </c:pt>
                <c:pt idx="111">
                  <c:v>42.86</c:v>
                </c:pt>
                <c:pt idx="112">
                  <c:v>12.8</c:v>
                </c:pt>
              </c:numCache>
            </c:numRef>
          </c:val>
        </c:ser>
        <c:dLbls/>
        <c:gapWidth val="219"/>
        <c:overlap val="-27"/>
        <c:axId val="137386240"/>
        <c:axId val="159500544"/>
      </c:barChart>
      <c:catAx>
        <c:axId val="13738624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500544"/>
        <c:crosses val="autoZero"/>
        <c:auto val="1"/>
        <c:lblAlgn val="ctr"/>
        <c:lblOffset val="100"/>
      </c:catAx>
      <c:valAx>
        <c:axId val="159500544"/>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386240"/>
        <c:crosses val="autoZero"/>
        <c:crossBetween val="between"/>
      </c:valAx>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txPr>
    <a:bodyPr/>
    <a:lstStyle/>
    <a:p>
      <a:pPr>
        <a:defRPr/>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spPr>
            <a:solidFill>
              <a:schemeClr val="tx1"/>
            </a:solidFill>
          </c:spPr>
          <c:cat>
            <c:numRef>
              <c:f>'DS abund plots'!$B$9:$B$59</c:f>
              <c:numCache>
                <c:formatCode>General</c:formatCode>
                <c:ptCount val="51"/>
                <c:pt idx="5">
                  <c:v>1970</c:v>
                </c:pt>
                <c:pt idx="10">
                  <c:v>1975</c:v>
                </c:pt>
                <c:pt idx="15">
                  <c:v>1980</c:v>
                </c:pt>
                <c:pt idx="20">
                  <c:v>1985</c:v>
                </c:pt>
                <c:pt idx="25">
                  <c:v>1990</c:v>
                </c:pt>
                <c:pt idx="30">
                  <c:v>1995</c:v>
                </c:pt>
                <c:pt idx="35">
                  <c:v>2000</c:v>
                </c:pt>
                <c:pt idx="40">
                  <c:v>2005</c:v>
                </c:pt>
                <c:pt idx="45">
                  <c:v>2010</c:v>
                </c:pt>
                <c:pt idx="50">
                  <c:v>2015</c:v>
                </c:pt>
              </c:numCache>
            </c:numRef>
          </c:cat>
          <c:val>
            <c:numRef>
              <c:f>'DS abund plots'!$E$9:$E$59</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formatCode="0.0">
                  <c:v>4.4000000000000004</c:v>
                </c:pt>
                <c:pt idx="31" formatCode="0.0">
                  <c:v>33.9</c:v>
                </c:pt>
                <c:pt idx="32" formatCode="0.0">
                  <c:v>19.3</c:v>
                </c:pt>
                <c:pt idx="33" formatCode="0.0">
                  <c:v>7.7</c:v>
                </c:pt>
                <c:pt idx="34" formatCode="0.0">
                  <c:v>39.700000000000003</c:v>
                </c:pt>
                <c:pt idx="35" formatCode="0.0">
                  <c:v>23.8</c:v>
                </c:pt>
                <c:pt idx="36" formatCode="0.0">
                  <c:v>11.3</c:v>
                </c:pt>
                <c:pt idx="37" formatCode="0.0">
                  <c:v>8</c:v>
                </c:pt>
                <c:pt idx="38" formatCode="0.0">
                  <c:v>13.1</c:v>
                </c:pt>
                <c:pt idx="39" formatCode="0.0">
                  <c:v>8.2000000000000011</c:v>
                </c:pt>
                <c:pt idx="40" formatCode="0.0">
                  <c:v>15.4</c:v>
                </c:pt>
                <c:pt idx="41" formatCode="0.0">
                  <c:v>9.9</c:v>
                </c:pt>
                <c:pt idx="42">
                  <c:v>1</c:v>
                </c:pt>
                <c:pt idx="43">
                  <c:v>2.9</c:v>
                </c:pt>
                <c:pt idx="44">
                  <c:v>2.2999999999999998</c:v>
                </c:pt>
                <c:pt idx="45">
                  <c:v>3.8</c:v>
                </c:pt>
                <c:pt idx="46">
                  <c:v>8</c:v>
                </c:pt>
                <c:pt idx="47">
                  <c:v>11.1</c:v>
                </c:pt>
                <c:pt idx="48">
                  <c:v>7.8</c:v>
                </c:pt>
                <c:pt idx="49">
                  <c:v>1.1000000000000001</c:v>
                </c:pt>
              </c:numCache>
            </c:numRef>
          </c:val>
        </c:ser>
        <c:gapWidth val="40"/>
        <c:axId val="157394816"/>
        <c:axId val="157396352"/>
      </c:barChart>
      <c:catAx>
        <c:axId val="157394816"/>
        <c:scaling>
          <c:orientation val="minMax"/>
        </c:scaling>
        <c:axPos val="b"/>
        <c:numFmt formatCode="General" sourceLinked="1"/>
        <c:tickLblPos val="nextTo"/>
        <c:spPr>
          <a:ln w="12700">
            <a:solidFill>
              <a:schemeClr val="tx1"/>
            </a:solidFill>
          </a:ln>
        </c:spPr>
        <c:txPr>
          <a:bodyPr/>
          <a:lstStyle/>
          <a:p>
            <a:pPr>
              <a:defRPr sz="1100">
                <a:latin typeface="Arial" panose="020B0604020202020204" pitchFamily="34" charset="0"/>
                <a:cs typeface="Arial" panose="020B0604020202020204" pitchFamily="34" charset="0"/>
              </a:defRPr>
            </a:pPr>
            <a:endParaRPr lang="en-US"/>
          </a:p>
        </c:txPr>
        <c:crossAx val="157396352"/>
        <c:crosses val="autoZero"/>
        <c:auto val="1"/>
        <c:lblAlgn val="ctr"/>
        <c:lblOffset val="100"/>
      </c:catAx>
      <c:valAx>
        <c:axId val="157396352"/>
        <c:scaling>
          <c:orientation val="minMax"/>
        </c:scaling>
        <c:axPos val="l"/>
        <c:majorGridlines>
          <c:spPr>
            <a:ln>
              <a:noFill/>
            </a:ln>
          </c:spPr>
        </c:majorGridlines>
        <c:numFmt formatCode="General" sourceLinked="1"/>
        <c:tickLblPos val="nextTo"/>
        <c:spPr>
          <a:ln w="12700">
            <a:solidFill>
              <a:schemeClr val="tx1"/>
            </a:solidFill>
          </a:ln>
        </c:spPr>
        <c:txPr>
          <a:bodyPr/>
          <a:lstStyle/>
          <a:p>
            <a:pPr>
              <a:defRPr sz="1100">
                <a:latin typeface="Arial" panose="020B0604020202020204" pitchFamily="34" charset="0"/>
                <a:cs typeface="Arial" panose="020B0604020202020204" pitchFamily="34" charset="0"/>
              </a:defRPr>
            </a:pPr>
            <a:endParaRPr lang="en-US"/>
          </a:p>
        </c:txPr>
        <c:crossAx val="157394816"/>
        <c:crosses val="autoZero"/>
        <c:crossBetween val="midCat"/>
      </c:valAx>
      <c:spPr>
        <a:ln w="12700">
          <a:solidFill>
            <a:schemeClr val="tx1"/>
          </a:solidFill>
        </a:ln>
      </c:spPr>
    </c:plotArea>
    <c:plotVisOnly val="1"/>
    <c:dispBlanksAs val="gap"/>
  </c:chart>
  <c:externalData r:id="rId1"/>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spPr>
            <a:solidFill>
              <a:schemeClr val="tx1"/>
            </a:solidFill>
          </c:spPr>
          <c:cat>
            <c:numRef>
              <c:f>'DS abund plots'!$B$9:$B$59</c:f>
              <c:numCache>
                <c:formatCode>General</c:formatCode>
                <c:ptCount val="51"/>
                <c:pt idx="5">
                  <c:v>1970</c:v>
                </c:pt>
                <c:pt idx="10">
                  <c:v>1975</c:v>
                </c:pt>
                <c:pt idx="15">
                  <c:v>1980</c:v>
                </c:pt>
                <c:pt idx="20">
                  <c:v>1985</c:v>
                </c:pt>
                <c:pt idx="25">
                  <c:v>1990</c:v>
                </c:pt>
                <c:pt idx="30">
                  <c:v>1995</c:v>
                </c:pt>
                <c:pt idx="35">
                  <c:v>2000</c:v>
                </c:pt>
                <c:pt idx="40">
                  <c:v>2005</c:v>
                </c:pt>
                <c:pt idx="45">
                  <c:v>2010</c:v>
                </c:pt>
                <c:pt idx="50">
                  <c:v>2015</c:v>
                </c:pt>
              </c:numCache>
            </c:numRef>
          </c:cat>
          <c:val>
            <c:numRef>
              <c:f>'DS abund plots'!$D$9:$D$59</c:f>
              <c:numCache>
                <c:formatCode>General</c:formatCode>
                <c:ptCount val="51"/>
                <c:pt idx="0">
                  <c:v>0</c:v>
                </c:pt>
                <c:pt idx="1">
                  <c:v>0</c:v>
                </c:pt>
                <c:pt idx="2">
                  <c:v>408</c:v>
                </c:pt>
                <c:pt idx="3">
                  <c:v>696</c:v>
                </c:pt>
                <c:pt idx="4">
                  <c:v>313</c:v>
                </c:pt>
                <c:pt idx="5">
                  <c:v>1673</c:v>
                </c:pt>
                <c:pt idx="6">
                  <c:v>1303</c:v>
                </c:pt>
                <c:pt idx="7">
                  <c:v>1265</c:v>
                </c:pt>
                <c:pt idx="8">
                  <c:v>1145</c:v>
                </c:pt>
                <c:pt idx="9">
                  <c:v>0</c:v>
                </c:pt>
                <c:pt idx="10">
                  <c:v>697</c:v>
                </c:pt>
                <c:pt idx="11">
                  <c:v>359</c:v>
                </c:pt>
                <c:pt idx="12">
                  <c:v>480</c:v>
                </c:pt>
                <c:pt idx="13">
                  <c:v>572</c:v>
                </c:pt>
                <c:pt idx="14">
                  <c:v>0</c:v>
                </c:pt>
                <c:pt idx="15">
                  <c:v>1654</c:v>
                </c:pt>
                <c:pt idx="16">
                  <c:v>374</c:v>
                </c:pt>
                <c:pt idx="17">
                  <c:v>333</c:v>
                </c:pt>
                <c:pt idx="18">
                  <c:v>132</c:v>
                </c:pt>
                <c:pt idx="19">
                  <c:v>182</c:v>
                </c:pt>
                <c:pt idx="20">
                  <c:v>110</c:v>
                </c:pt>
                <c:pt idx="21">
                  <c:v>212</c:v>
                </c:pt>
                <c:pt idx="22">
                  <c:v>280</c:v>
                </c:pt>
                <c:pt idx="23">
                  <c:v>174</c:v>
                </c:pt>
                <c:pt idx="24">
                  <c:v>366</c:v>
                </c:pt>
                <c:pt idx="25">
                  <c:v>364</c:v>
                </c:pt>
                <c:pt idx="26">
                  <c:v>689</c:v>
                </c:pt>
                <c:pt idx="27">
                  <c:v>156</c:v>
                </c:pt>
                <c:pt idx="28">
                  <c:v>1078</c:v>
                </c:pt>
                <c:pt idx="29">
                  <c:v>102</c:v>
                </c:pt>
                <c:pt idx="30">
                  <c:v>899</c:v>
                </c:pt>
                <c:pt idx="31">
                  <c:v>127</c:v>
                </c:pt>
                <c:pt idx="32">
                  <c:v>303</c:v>
                </c:pt>
                <c:pt idx="33">
                  <c:v>420</c:v>
                </c:pt>
                <c:pt idx="34">
                  <c:v>864</c:v>
                </c:pt>
                <c:pt idx="35">
                  <c:v>756</c:v>
                </c:pt>
                <c:pt idx="36">
                  <c:v>603</c:v>
                </c:pt>
                <c:pt idx="37">
                  <c:v>139</c:v>
                </c:pt>
                <c:pt idx="38">
                  <c:v>210</c:v>
                </c:pt>
                <c:pt idx="39">
                  <c:v>74</c:v>
                </c:pt>
                <c:pt idx="40">
                  <c:v>26</c:v>
                </c:pt>
                <c:pt idx="41">
                  <c:v>41</c:v>
                </c:pt>
                <c:pt idx="42">
                  <c:v>28</c:v>
                </c:pt>
                <c:pt idx="43">
                  <c:v>23</c:v>
                </c:pt>
                <c:pt idx="44">
                  <c:v>17</c:v>
                </c:pt>
                <c:pt idx="45">
                  <c:v>29</c:v>
                </c:pt>
                <c:pt idx="46">
                  <c:v>343</c:v>
                </c:pt>
                <c:pt idx="47">
                  <c:v>42</c:v>
                </c:pt>
                <c:pt idx="48">
                  <c:v>18</c:v>
                </c:pt>
                <c:pt idx="49">
                  <c:v>9</c:v>
                </c:pt>
              </c:numCache>
            </c:numRef>
          </c:val>
        </c:ser>
        <c:gapWidth val="40"/>
        <c:axId val="157407488"/>
        <c:axId val="157458432"/>
      </c:barChart>
      <c:catAx>
        <c:axId val="157407488"/>
        <c:scaling>
          <c:orientation val="minMax"/>
        </c:scaling>
        <c:axPos val="b"/>
        <c:numFmt formatCode="General" sourceLinked="1"/>
        <c:tickLblPos val="nextTo"/>
        <c:spPr>
          <a:ln w="12700">
            <a:solidFill>
              <a:schemeClr val="tx1"/>
            </a:solidFill>
          </a:ln>
        </c:spPr>
        <c:txPr>
          <a:bodyPr/>
          <a:lstStyle/>
          <a:p>
            <a:pPr>
              <a:defRPr sz="1100">
                <a:latin typeface="Arial" panose="020B0604020202020204" pitchFamily="34" charset="0"/>
                <a:cs typeface="Arial" panose="020B0604020202020204" pitchFamily="34" charset="0"/>
              </a:defRPr>
            </a:pPr>
            <a:endParaRPr lang="en-US"/>
          </a:p>
        </c:txPr>
        <c:crossAx val="157458432"/>
        <c:crosses val="autoZero"/>
        <c:auto val="1"/>
        <c:lblAlgn val="ctr"/>
        <c:lblOffset val="100"/>
      </c:catAx>
      <c:valAx>
        <c:axId val="157458432"/>
        <c:scaling>
          <c:orientation val="minMax"/>
        </c:scaling>
        <c:axPos val="l"/>
        <c:majorGridlines>
          <c:spPr>
            <a:ln>
              <a:noFill/>
            </a:ln>
          </c:spPr>
        </c:majorGridlines>
        <c:numFmt formatCode="General" sourceLinked="1"/>
        <c:tickLblPos val="nextTo"/>
        <c:spPr>
          <a:ln w="12700">
            <a:solidFill>
              <a:schemeClr val="tx1"/>
            </a:solidFill>
          </a:ln>
        </c:spPr>
        <c:txPr>
          <a:bodyPr/>
          <a:lstStyle/>
          <a:p>
            <a:pPr>
              <a:defRPr sz="1100">
                <a:latin typeface="Arial" panose="020B0604020202020204" pitchFamily="34" charset="0"/>
                <a:cs typeface="Arial" panose="020B0604020202020204" pitchFamily="34" charset="0"/>
              </a:defRPr>
            </a:pPr>
            <a:endParaRPr lang="en-US"/>
          </a:p>
        </c:txPr>
        <c:crossAx val="157407488"/>
        <c:crosses val="autoZero"/>
        <c:crossBetween val="midCat"/>
      </c:valAx>
      <c:spPr>
        <a:ln w="12700">
          <a:solidFill>
            <a:schemeClr val="tx1"/>
          </a:solidFill>
        </a:ln>
      </c:spPr>
    </c:plotArea>
    <c:plotVisOnly val="1"/>
    <c:dispBlanksAs val="gap"/>
  </c:chart>
  <c:externalData r:id="rId1"/>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spPr>
            <a:solidFill>
              <a:schemeClr val="tx1"/>
            </a:solidFill>
          </c:spPr>
          <c:cat>
            <c:numRef>
              <c:f>'DS abund plots'!$B$9:$B$59</c:f>
              <c:numCache>
                <c:formatCode>General</c:formatCode>
                <c:ptCount val="51"/>
                <c:pt idx="5">
                  <c:v>1970</c:v>
                </c:pt>
                <c:pt idx="10">
                  <c:v>1975</c:v>
                </c:pt>
                <c:pt idx="15">
                  <c:v>1980</c:v>
                </c:pt>
                <c:pt idx="20">
                  <c:v>1985</c:v>
                </c:pt>
                <c:pt idx="25">
                  <c:v>1990</c:v>
                </c:pt>
                <c:pt idx="30">
                  <c:v>1995</c:v>
                </c:pt>
                <c:pt idx="35">
                  <c:v>2000</c:v>
                </c:pt>
                <c:pt idx="40">
                  <c:v>2005</c:v>
                </c:pt>
                <c:pt idx="45">
                  <c:v>2010</c:v>
                </c:pt>
                <c:pt idx="50">
                  <c:v>2015</c:v>
                </c:pt>
              </c:numCache>
            </c:numRef>
          </c:cat>
          <c:val>
            <c:numRef>
              <c:f>'DS abund plots'!$C$9:$C$59</c:f>
              <c:numCache>
                <c:formatCode>General</c:formatCode>
                <c:ptCount val="5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80.599999999999994</c:v>
                </c:pt>
                <c:pt idx="39">
                  <c:v>97.3</c:v>
                </c:pt>
                <c:pt idx="40">
                  <c:v>51.2</c:v>
                </c:pt>
                <c:pt idx="41">
                  <c:v>18.2</c:v>
                </c:pt>
                <c:pt idx="42">
                  <c:v>32.5</c:v>
                </c:pt>
                <c:pt idx="43">
                  <c:v>24.1</c:v>
                </c:pt>
                <c:pt idx="44">
                  <c:v>44.6</c:v>
                </c:pt>
                <c:pt idx="45">
                  <c:v>27.4</c:v>
                </c:pt>
                <c:pt idx="46">
                  <c:v>20</c:v>
                </c:pt>
                <c:pt idx="47">
                  <c:v>147.30000000000001</c:v>
                </c:pt>
                <c:pt idx="48">
                  <c:v>21</c:v>
                </c:pt>
                <c:pt idx="49">
                  <c:v>30.1</c:v>
                </c:pt>
              </c:numCache>
            </c:numRef>
          </c:val>
        </c:ser>
        <c:gapWidth val="40"/>
        <c:axId val="157489792"/>
        <c:axId val="157495680"/>
      </c:barChart>
      <c:catAx>
        <c:axId val="157489792"/>
        <c:scaling>
          <c:orientation val="minMax"/>
        </c:scaling>
        <c:axPos val="b"/>
        <c:numFmt formatCode="General" sourceLinked="1"/>
        <c:tickLblPos val="nextTo"/>
        <c:spPr>
          <a:ln w="12700">
            <a:solidFill>
              <a:schemeClr val="tx1"/>
            </a:solidFill>
          </a:ln>
        </c:spPr>
        <c:txPr>
          <a:bodyPr/>
          <a:lstStyle/>
          <a:p>
            <a:pPr>
              <a:defRPr sz="1100">
                <a:latin typeface="Arial" panose="020B0604020202020204" pitchFamily="34" charset="0"/>
                <a:cs typeface="Arial" panose="020B0604020202020204" pitchFamily="34" charset="0"/>
              </a:defRPr>
            </a:pPr>
            <a:endParaRPr lang="en-US"/>
          </a:p>
        </c:txPr>
        <c:crossAx val="157495680"/>
        <c:crosses val="autoZero"/>
        <c:auto val="1"/>
        <c:lblAlgn val="ctr"/>
        <c:lblOffset val="100"/>
      </c:catAx>
      <c:valAx>
        <c:axId val="157495680"/>
        <c:scaling>
          <c:orientation val="minMax"/>
        </c:scaling>
        <c:axPos val="l"/>
        <c:majorGridlines>
          <c:spPr>
            <a:ln>
              <a:noFill/>
            </a:ln>
          </c:spPr>
        </c:majorGridlines>
        <c:numFmt formatCode="General" sourceLinked="1"/>
        <c:tickLblPos val="nextTo"/>
        <c:spPr>
          <a:ln w="12700">
            <a:solidFill>
              <a:schemeClr val="tx1"/>
            </a:solidFill>
          </a:ln>
        </c:spPr>
        <c:txPr>
          <a:bodyPr/>
          <a:lstStyle/>
          <a:p>
            <a:pPr>
              <a:defRPr sz="1100">
                <a:latin typeface="Arial" panose="020B0604020202020204" pitchFamily="34" charset="0"/>
                <a:cs typeface="Arial" panose="020B0604020202020204" pitchFamily="34" charset="0"/>
              </a:defRPr>
            </a:pPr>
            <a:endParaRPr lang="en-US"/>
          </a:p>
        </c:txPr>
        <c:crossAx val="157489792"/>
        <c:crosses val="autoZero"/>
        <c:crossBetween val="midCat"/>
      </c:valAx>
      <c:spPr>
        <a:ln w="12700">
          <a:solidFill>
            <a:schemeClr val="tx1"/>
          </a:solidFill>
        </a:ln>
      </c:spPr>
    </c:plotArea>
    <c:plotVisOnly val="1"/>
    <c:dispBlanksAs val="gap"/>
  </c:chart>
  <c:externalData r:id="rId1"/>
  <c:userShapes r:id="rId2"/>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7.4194549805834023E-2"/>
          <c:y val="3.8617253477702992E-2"/>
          <c:w val="0.90999774225593788"/>
          <c:h val="0.78240557147657785"/>
        </c:manualLayout>
      </c:layout>
      <c:barChart>
        <c:barDir val="col"/>
        <c:grouping val="clustered"/>
        <c:ser>
          <c:idx val="0"/>
          <c:order val="0"/>
          <c:tx>
            <c:strRef>
              <c:f>'CPUE Comparisons'!$A$3</c:f>
              <c:strCache>
                <c:ptCount val="1"/>
                <c:pt idx="0">
                  <c:v>Average of CPUE</c:v>
                </c:pt>
              </c:strCache>
            </c:strRef>
          </c:tx>
          <c:spPr>
            <a:solidFill>
              <a:schemeClr val="tx1">
                <a:lumMod val="50000"/>
                <a:lumOff val="50000"/>
              </a:schemeClr>
            </a:solidFill>
          </c:spPr>
          <c:errBars>
            <c:errBarType val="both"/>
            <c:errValType val="cust"/>
            <c:plus>
              <c:numRef>
                <c:f>'CPUE Comparisons'!$B$6:$M$6</c:f>
                <c:numCache>
                  <c:formatCode>General</c:formatCode>
                  <c:ptCount val="12"/>
                  <c:pt idx="0">
                    <c:v>0.30754140557201132</c:v>
                  </c:pt>
                  <c:pt idx="1">
                    <c:v>3.596361492263217E-2</c:v>
                  </c:pt>
                  <c:pt idx="2">
                    <c:v>5.0185183200749689E-2</c:v>
                  </c:pt>
                  <c:pt idx="3">
                    <c:v>7.7457295489992889E-2</c:v>
                  </c:pt>
                  <c:pt idx="4">
                    <c:v>6.8835271011885732E-2</c:v>
                  </c:pt>
                  <c:pt idx="5">
                    <c:v>5.4993811180328485E-2</c:v>
                  </c:pt>
                  <c:pt idx="6">
                    <c:v>8.3082330681943498E-2</c:v>
                  </c:pt>
                  <c:pt idx="7">
                    <c:v>4.0099159984604442E-2</c:v>
                  </c:pt>
                  <c:pt idx="8">
                    <c:v>7.0292515990314192E-2</c:v>
                  </c:pt>
                  <c:pt idx="9">
                    <c:v>3.5653040806258952E-2</c:v>
                  </c:pt>
                  <c:pt idx="10">
                    <c:v>7.0840720759232492E-2</c:v>
                  </c:pt>
                  <c:pt idx="11">
                    <c:v>0.30123786414541437</c:v>
                  </c:pt>
                </c:numCache>
              </c:numRef>
            </c:plus>
            <c:minus>
              <c:numRef>
                <c:f>'CPUE Comparisons'!$B$6:$M$6</c:f>
                <c:numCache>
                  <c:formatCode>General</c:formatCode>
                  <c:ptCount val="12"/>
                  <c:pt idx="0">
                    <c:v>0.30754140557201132</c:v>
                  </c:pt>
                  <c:pt idx="1">
                    <c:v>3.596361492263217E-2</c:v>
                  </c:pt>
                  <c:pt idx="2">
                    <c:v>5.0185183200749689E-2</c:v>
                  </c:pt>
                  <c:pt idx="3">
                    <c:v>7.7457295489992889E-2</c:v>
                  </c:pt>
                  <c:pt idx="4">
                    <c:v>6.8835271011885732E-2</c:v>
                  </c:pt>
                  <c:pt idx="5">
                    <c:v>5.4993811180328485E-2</c:v>
                  </c:pt>
                  <c:pt idx="6">
                    <c:v>8.3082330681943498E-2</c:v>
                  </c:pt>
                  <c:pt idx="7">
                    <c:v>4.0099159984604442E-2</c:v>
                  </c:pt>
                  <c:pt idx="8">
                    <c:v>7.0292515990314192E-2</c:v>
                  </c:pt>
                  <c:pt idx="9">
                    <c:v>3.5653040806258952E-2</c:v>
                  </c:pt>
                  <c:pt idx="10">
                    <c:v>7.0840720759232492E-2</c:v>
                  </c:pt>
                  <c:pt idx="11">
                    <c:v>0.30123786414541437</c:v>
                  </c:pt>
                </c:numCache>
              </c:numRef>
            </c:minus>
          </c:errBars>
          <c:cat>
            <c:numRef>
              <c:f>'CPUE Comparisons'!$B$2:$M$2</c:f>
              <c:numCache>
                <c:formatCode>0</c:formatCode>
                <c:ptCount val="12"/>
                <c:pt idx="0">
                  <c:v>2003</c:v>
                </c:pt>
                <c:pt idx="1">
                  <c:v>2004</c:v>
                </c:pt>
                <c:pt idx="2">
                  <c:v>2005</c:v>
                </c:pt>
                <c:pt idx="3">
                  <c:v>2006</c:v>
                </c:pt>
                <c:pt idx="4">
                  <c:v>2007</c:v>
                </c:pt>
                <c:pt idx="5">
                  <c:v>2008</c:v>
                </c:pt>
                <c:pt idx="6">
                  <c:v>2009</c:v>
                </c:pt>
                <c:pt idx="7">
                  <c:v>2010</c:v>
                </c:pt>
                <c:pt idx="8">
                  <c:v>2011</c:v>
                </c:pt>
                <c:pt idx="9">
                  <c:v>2012</c:v>
                </c:pt>
                <c:pt idx="10">
                  <c:v>2013</c:v>
                </c:pt>
                <c:pt idx="11">
                  <c:v>2014</c:v>
                </c:pt>
              </c:numCache>
            </c:numRef>
          </c:cat>
          <c:val>
            <c:numRef>
              <c:f>'CPUE Comparisons'!$B$3:$M$3</c:f>
              <c:numCache>
                <c:formatCode>General</c:formatCode>
                <c:ptCount val="12"/>
                <c:pt idx="0">
                  <c:v>0.46254963719347508</c:v>
                </c:pt>
                <c:pt idx="1">
                  <c:v>0.15501478008292113</c:v>
                </c:pt>
                <c:pt idx="2">
                  <c:v>0.23156537641779626</c:v>
                </c:pt>
                <c:pt idx="3">
                  <c:v>0.33584096311805756</c:v>
                </c:pt>
                <c:pt idx="4">
                  <c:v>0.15855195218465529</c:v>
                </c:pt>
                <c:pt idx="5">
                  <c:v>0.18776660387410787</c:v>
                </c:pt>
                <c:pt idx="6">
                  <c:v>0.35839676986376673</c:v>
                </c:pt>
                <c:pt idx="7">
                  <c:v>0.18057322495022321</c:v>
                </c:pt>
                <c:pt idx="8">
                  <c:v>0.20813740344185125</c:v>
                </c:pt>
                <c:pt idx="9">
                  <c:v>0.12344750217698856</c:v>
                </c:pt>
                <c:pt idx="10">
                  <c:v>0.29908822379687755</c:v>
                </c:pt>
                <c:pt idx="11">
                  <c:v>0.7789313443499748</c:v>
                </c:pt>
              </c:numCache>
            </c:numRef>
          </c:val>
        </c:ser>
        <c:axId val="157557120"/>
        <c:axId val="157558656"/>
      </c:barChart>
      <c:catAx>
        <c:axId val="157557120"/>
        <c:scaling>
          <c:orientation val="minMax"/>
        </c:scaling>
        <c:axPos val="b"/>
        <c:numFmt formatCode="0" sourceLinked="1"/>
        <c:tickLblPos val="nextTo"/>
        <c:txPr>
          <a:bodyPr rot="-1200000"/>
          <a:lstStyle/>
          <a:p>
            <a:pPr>
              <a:defRPr sz="1800"/>
            </a:pPr>
            <a:endParaRPr lang="en-US"/>
          </a:p>
        </c:txPr>
        <c:crossAx val="157558656"/>
        <c:crosses val="autoZero"/>
        <c:auto val="1"/>
        <c:lblAlgn val="ctr"/>
        <c:lblOffset val="100"/>
      </c:catAx>
      <c:valAx>
        <c:axId val="157558656"/>
        <c:scaling>
          <c:orientation val="minMax"/>
        </c:scaling>
        <c:axPos val="l"/>
        <c:majorGridlines/>
        <c:title>
          <c:tx>
            <c:rich>
              <a:bodyPr rot="-5400000" vert="horz"/>
              <a:lstStyle/>
              <a:p>
                <a:pPr>
                  <a:defRPr sz="1600"/>
                </a:pPr>
                <a:r>
                  <a:rPr lang="en-US" sz="1600" dirty="0" smtClean="0"/>
                  <a:t>April – June MSS </a:t>
                </a:r>
                <a:r>
                  <a:rPr lang="en-US" sz="1600" dirty="0"/>
                  <a:t>CPUE +/- SE</a:t>
                </a:r>
              </a:p>
            </c:rich>
          </c:tx>
          <c:layout>
            <c:manualLayout>
              <c:xMode val="edge"/>
              <c:yMode val="edge"/>
              <c:x val="7.6627833468797977E-3"/>
              <c:y val="0.11983135381361079"/>
            </c:manualLayout>
          </c:layout>
        </c:title>
        <c:numFmt formatCode="General" sourceLinked="1"/>
        <c:tickLblPos val="nextTo"/>
        <c:crossAx val="157557120"/>
        <c:crosses val="autoZero"/>
        <c:crossBetween val="between"/>
      </c:valAx>
    </c:plotArea>
    <c:plotVisOnly val="1"/>
    <c:dispBlanksAs val="gap"/>
  </c:chart>
  <c:txPr>
    <a:bodyPr/>
    <a:lstStyle/>
    <a:p>
      <a:pPr>
        <a:defRPr>
          <a:latin typeface="Cambria" panose="02040503050406030204" pitchFamily="18" charset="0"/>
        </a:defRPr>
      </a:pPr>
      <a:endParaRPr lang="en-US"/>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en-US"/>
  <c:style val="1"/>
  <c:chart>
    <c:plotArea>
      <c:layout>
        <c:manualLayout>
          <c:layoutTarget val="inner"/>
          <c:xMode val="edge"/>
          <c:yMode val="edge"/>
          <c:x val="0.19492729689206045"/>
          <c:y val="2.8834686679790032E-2"/>
          <c:w val="0.75115519018987242"/>
          <c:h val="0.7604896653543306"/>
        </c:manualLayout>
      </c:layout>
      <c:barChart>
        <c:barDir val="col"/>
        <c:grouping val="clustered"/>
        <c:ser>
          <c:idx val="0"/>
          <c:order val="0"/>
          <c:tx>
            <c:v>North</c:v>
          </c:tx>
          <c:spPr>
            <a:noFill/>
            <a:ln>
              <a:noFill/>
            </a:ln>
          </c:spPr>
          <c:errBars>
            <c:errBarType val="both"/>
            <c:errValType val="cust"/>
            <c:plus>
              <c:numRef>
                <c:f>Summary!$F$5:$F$8</c:f>
                <c:numCache>
                  <c:formatCode>General</c:formatCode>
                  <c:ptCount val="4"/>
                  <c:pt idx="0">
                    <c:v>7.0143340741424419E-3</c:v>
                  </c:pt>
                  <c:pt idx="1">
                    <c:v>6.7743964470808934E-3</c:v>
                  </c:pt>
                  <c:pt idx="2">
                    <c:v>3.336480647495367E-2</c:v>
                  </c:pt>
                  <c:pt idx="3">
                    <c:v>7.3419113217568624E-2</c:v>
                  </c:pt>
                </c:numCache>
              </c:numRef>
            </c:plus>
            <c:minus>
              <c:numRef>
                <c:f>Summary!$F$5:$F$8</c:f>
                <c:numCache>
                  <c:formatCode>General</c:formatCode>
                  <c:ptCount val="4"/>
                  <c:pt idx="0">
                    <c:v>7.0143340741424419E-3</c:v>
                  </c:pt>
                  <c:pt idx="1">
                    <c:v>6.7743964470808934E-3</c:v>
                  </c:pt>
                  <c:pt idx="2">
                    <c:v>3.336480647495367E-2</c:v>
                  </c:pt>
                  <c:pt idx="3">
                    <c:v>7.3419113217568624E-2</c:v>
                  </c:pt>
                </c:numCache>
              </c:numRef>
            </c:minus>
            <c:spPr>
              <a:ln>
                <a:noFill/>
              </a:ln>
            </c:spPr>
          </c:errBars>
          <c:cat>
            <c:numRef>
              <c:f>Summary!$A$5:$A$8</c:f>
              <c:numCache>
                <c:formatCode>General</c:formatCode>
                <c:ptCount val="4"/>
                <c:pt idx="0">
                  <c:v>2001</c:v>
                </c:pt>
                <c:pt idx="1">
                  <c:v>2003</c:v>
                </c:pt>
                <c:pt idx="2">
                  <c:v>2004</c:v>
                </c:pt>
                <c:pt idx="3">
                  <c:v>2014</c:v>
                </c:pt>
              </c:numCache>
            </c:numRef>
          </c:cat>
          <c:val>
            <c:numRef>
              <c:f>Summary!$B$5:$B$8</c:f>
              <c:numCache>
                <c:formatCode>General</c:formatCode>
                <c:ptCount val="4"/>
                <c:pt idx="0">
                  <c:v>6.8985507246376917E-3</c:v>
                </c:pt>
                <c:pt idx="1">
                  <c:v>6.0416666666666822E-3</c:v>
                </c:pt>
                <c:pt idx="2">
                  <c:v>2.866666666666667E-2</c:v>
                </c:pt>
                <c:pt idx="3">
                  <c:v>0.129589143244114</c:v>
                </c:pt>
              </c:numCache>
            </c:numRef>
          </c:val>
        </c:ser>
        <c:ser>
          <c:idx val="1"/>
          <c:order val="1"/>
          <c:tx>
            <c:v>West</c:v>
          </c:tx>
          <c:spPr>
            <a:noFill/>
            <a:ln>
              <a:noFill/>
            </a:ln>
          </c:spPr>
          <c:cat>
            <c:numRef>
              <c:f>Summary!$A$5:$A$8</c:f>
              <c:numCache>
                <c:formatCode>General</c:formatCode>
                <c:ptCount val="4"/>
                <c:pt idx="0">
                  <c:v>2001</c:v>
                </c:pt>
                <c:pt idx="1">
                  <c:v>2003</c:v>
                </c:pt>
                <c:pt idx="2">
                  <c:v>2004</c:v>
                </c:pt>
                <c:pt idx="3">
                  <c:v>2014</c:v>
                </c:pt>
              </c:numCache>
            </c:numRef>
          </c:cat>
          <c:val>
            <c:numRef>
              <c:f>Summary!$H$5:$H$8</c:f>
              <c:numCache>
                <c:formatCode>General</c:formatCode>
                <c:ptCount val="4"/>
                <c:pt idx="0">
                  <c:v>2.9000000000000001E-2</c:v>
                </c:pt>
                <c:pt idx="1">
                  <c:v>2.8000000000000001E-2</c:v>
                </c:pt>
                <c:pt idx="2">
                  <c:v>6.0000000000000097E-3</c:v>
                </c:pt>
                <c:pt idx="3">
                  <c:v>4.8724750089963416E-2</c:v>
                </c:pt>
              </c:numCache>
            </c:numRef>
          </c:val>
        </c:ser>
        <c:axId val="157650944"/>
        <c:axId val="157652480"/>
      </c:barChart>
      <c:catAx>
        <c:axId val="157650944"/>
        <c:scaling>
          <c:orientation val="minMax"/>
        </c:scaling>
        <c:axPos val="b"/>
        <c:numFmt formatCode="General" sourceLinked="1"/>
        <c:tickLblPos val="nextTo"/>
        <c:txPr>
          <a:bodyPr/>
          <a:lstStyle/>
          <a:p>
            <a:pPr>
              <a:defRPr sz="2000">
                <a:latin typeface="+mn-lt"/>
              </a:defRPr>
            </a:pPr>
            <a:endParaRPr lang="en-US"/>
          </a:p>
        </c:txPr>
        <c:crossAx val="157652480"/>
        <c:crosses val="autoZero"/>
        <c:auto val="1"/>
        <c:lblAlgn val="ctr"/>
        <c:lblOffset val="100"/>
      </c:catAx>
      <c:valAx>
        <c:axId val="157652480"/>
        <c:scaling>
          <c:orientation val="minMax"/>
          <c:min val="0"/>
        </c:scaling>
        <c:axPos val="l"/>
        <c:numFmt formatCode="General" sourceLinked="1"/>
        <c:tickLblPos val="nextTo"/>
        <c:txPr>
          <a:bodyPr/>
          <a:lstStyle/>
          <a:p>
            <a:pPr>
              <a:defRPr sz="2000">
                <a:latin typeface="+mn-lt"/>
              </a:defRPr>
            </a:pPr>
            <a:endParaRPr lang="en-US"/>
          </a:p>
        </c:txPr>
        <c:crossAx val="157650944"/>
        <c:crosses val="autoZero"/>
        <c:crossBetween val="between"/>
      </c:valAx>
    </c:plotArea>
    <c:legend>
      <c:legendPos val="r"/>
      <c:layout>
        <c:manualLayout>
          <c:xMode val="edge"/>
          <c:yMode val="edge"/>
          <c:x val="0.22613247241591822"/>
          <c:y val="5.234142607174113E-2"/>
          <c:w val="0.16043884264169037"/>
          <c:h val="0.23142825896762934"/>
        </c:manualLayout>
      </c:layout>
      <c:txPr>
        <a:bodyPr/>
        <a:lstStyle/>
        <a:p>
          <a:pPr>
            <a:defRPr sz="2000">
              <a:noFill/>
              <a:latin typeface="+mn-lt"/>
              <a:cs typeface="Times New Roman" panose="02020603050405020304" pitchFamily="18" charset="0"/>
            </a:defRPr>
          </a:pPr>
          <a:endParaRPr lang="en-US"/>
        </a:p>
      </c:txPr>
    </c:legend>
    <c:plotVisOnly val="1"/>
    <c:dispBlanksAs val="gap"/>
  </c:chart>
  <c:txPr>
    <a:bodyPr/>
    <a:lstStyle/>
    <a:p>
      <a:pPr>
        <a:defRPr sz="1200">
          <a:latin typeface="Times New Roman" panose="02020603050405020304" pitchFamily="18" charset="0"/>
          <a:cs typeface="Times New Roman" panose="02020603050405020304" pitchFamily="18" charset="0"/>
        </a:defRPr>
      </a:pPr>
      <a:endParaRPr lang="en-US"/>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date1904 val="1"/>
  <c:lang val="en-US"/>
  <c:style val="1"/>
  <c:chart>
    <c:plotArea>
      <c:layout>
        <c:manualLayout>
          <c:layoutTarget val="inner"/>
          <c:xMode val="edge"/>
          <c:yMode val="edge"/>
          <c:x val="0.19492729689206045"/>
          <c:y val="2.8834686679790032E-2"/>
          <c:w val="0.75115519018987242"/>
          <c:h val="0.7604896653543306"/>
        </c:manualLayout>
      </c:layout>
      <c:barChart>
        <c:barDir val="col"/>
        <c:grouping val="clustered"/>
        <c:ser>
          <c:idx val="0"/>
          <c:order val="0"/>
          <c:tx>
            <c:v>North</c:v>
          </c:tx>
          <c:spPr>
            <a:solidFill>
              <a:srgbClr val="FD5003"/>
            </a:solidFill>
            <a:ln>
              <a:solidFill>
                <a:schemeClr val="tx1"/>
              </a:solidFill>
            </a:ln>
          </c:spPr>
          <c:errBars>
            <c:errBarType val="both"/>
            <c:errValType val="cust"/>
            <c:plus>
              <c:numRef>
                <c:f>Summary!$F$5:$F$8</c:f>
                <c:numCache>
                  <c:formatCode>General</c:formatCode>
                  <c:ptCount val="4"/>
                  <c:pt idx="0">
                    <c:v>7.0143340741424419E-3</c:v>
                  </c:pt>
                  <c:pt idx="1">
                    <c:v>6.7743964470808934E-3</c:v>
                  </c:pt>
                  <c:pt idx="2">
                    <c:v>3.336480647495367E-2</c:v>
                  </c:pt>
                  <c:pt idx="3">
                    <c:v>7.3419113217568624E-2</c:v>
                  </c:pt>
                </c:numCache>
              </c:numRef>
            </c:plus>
            <c:minus>
              <c:numRef>
                <c:f>Summary!$F$5:$F$8</c:f>
                <c:numCache>
                  <c:formatCode>General</c:formatCode>
                  <c:ptCount val="4"/>
                  <c:pt idx="0">
                    <c:v>7.0143340741424419E-3</c:v>
                  </c:pt>
                  <c:pt idx="1">
                    <c:v>6.7743964470808934E-3</c:v>
                  </c:pt>
                  <c:pt idx="2">
                    <c:v>3.336480647495367E-2</c:v>
                  </c:pt>
                  <c:pt idx="3">
                    <c:v>7.3419113217568624E-2</c:v>
                  </c:pt>
                </c:numCache>
              </c:numRef>
            </c:minus>
            <c:spPr>
              <a:ln w="25400"/>
            </c:spPr>
          </c:errBars>
          <c:cat>
            <c:numRef>
              <c:f>Summary!$A$5:$A$8</c:f>
              <c:numCache>
                <c:formatCode>General</c:formatCode>
                <c:ptCount val="4"/>
                <c:pt idx="0">
                  <c:v>2001</c:v>
                </c:pt>
                <c:pt idx="1">
                  <c:v>2003</c:v>
                </c:pt>
                <c:pt idx="2">
                  <c:v>2004</c:v>
                </c:pt>
                <c:pt idx="3">
                  <c:v>2014</c:v>
                </c:pt>
              </c:numCache>
            </c:numRef>
          </c:cat>
          <c:val>
            <c:numRef>
              <c:f>Summary!$B$5:$B$8</c:f>
              <c:numCache>
                <c:formatCode>General</c:formatCode>
                <c:ptCount val="4"/>
                <c:pt idx="0">
                  <c:v>6.8985507246376917E-3</c:v>
                </c:pt>
                <c:pt idx="1">
                  <c:v>6.0416666666666822E-3</c:v>
                </c:pt>
                <c:pt idx="2">
                  <c:v>2.866666666666667E-2</c:v>
                </c:pt>
                <c:pt idx="3">
                  <c:v>0.129589143244114</c:v>
                </c:pt>
              </c:numCache>
            </c:numRef>
          </c:val>
        </c:ser>
        <c:ser>
          <c:idx val="1"/>
          <c:order val="1"/>
          <c:tx>
            <c:v>West</c:v>
          </c:tx>
          <c:spPr>
            <a:pattFill prst="openDmnd">
              <a:fgClr>
                <a:srgbClr val="FFFF00"/>
              </a:fgClr>
              <a:bgClr>
                <a:srgbClr val="0070C0"/>
              </a:bgClr>
            </a:pattFill>
            <a:ln>
              <a:solidFill>
                <a:schemeClr val="tx1"/>
              </a:solidFill>
            </a:ln>
          </c:spPr>
          <c:errBars>
            <c:errBarType val="both"/>
            <c:errValType val="cust"/>
            <c:plus>
              <c:numRef>
                <c:f>Summary!$L$5:$L$8</c:f>
                <c:numCache>
                  <c:formatCode>General</c:formatCode>
                  <c:ptCount val="4"/>
                  <c:pt idx="0">
                    <c:v>2.5480000000000006E-2</c:v>
                  </c:pt>
                  <c:pt idx="1">
                    <c:v>4.0231755285263467E-2</c:v>
                  </c:pt>
                  <c:pt idx="2">
                    <c:v>7.8400000000000032E-3</c:v>
                  </c:pt>
                  <c:pt idx="3">
                    <c:v>4.6325105529433176E-2</c:v>
                  </c:pt>
                </c:numCache>
              </c:numRef>
            </c:plus>
            <c:minus>
              <c:numRef>
                <c:f>Summary!$L$5:$L$8</c:f>
                <c:numCache>
                  <c:formatCode>General</c:formatCode>
                  <c:ptCount val="4"/>
                  <c:pt idx="0">
                    <c:v>2.5480000000000006E-2</c:v>
                  </c:pt>
                  <c:pt idx="1">
                    <c:v>4.0231755285263467E-2</c:v>
                  </c:pt>
                  <c:pt idx="2">
                    <c:v>7.8400000000000032E-3</c:v>
                  </c:pt>
                  <c:pt idx="3">
                    <c:v>4.6325105529433176E-2</c:v>
                  </c:pt>
                </c:numCache>
              </c:numRef>
            </c:minus>
            <c:spPr>
              <a:ln w="25400">
                <a:solidFill>
                  <a:schemeClr val="tx1">
                    <a:shade val="95000"/>
                    <a:satMod val="105000"/>
                  </a:schemeClr>
                </a:solidFill>
              </a:ln>
            </c:spPr>
          </c:errBars>
          <c:cat>
            <c:numRef>
              <c:f>Summary!$A$5:$A$8</c:f>
              <c:numCache>
                <c:formatCode>General</c:formatCode>
                <c:ptCount val="4"/>
                <c:pt idx="0">
                  <c:v>2001</c:v>
                </c:pt>
                <c:pt idx="1">
                  <c:v>2003</c:v>
                </c:pt>
                <c:pt idx="2">
                  <c:v>2004</c:v>
                </c:pt>
                <c:pt idx="3">
                  <c:v>2014</c:v>
                </c:pt>
              </c:numCache>
            </c:numRef>
          </c:cat>
          <c:val>
            <c:numRef>
              <c:f>Summary!$H$5:$H$8</c:f>
              <c:numCache>
                <c:formatCode>General</c:formatCode>
                <c:ptCount val="4"/>
                <c:pt idx="0">
                  <c:v>2.9000000000000001E-2</c:v>
                </c:pt>
                <c:pt idx="1">
                  <c:v>2.8000000000000001E-2</c:v>
                </c:pt>
                <c:pt idx="2">
                  <c:v>6.0000000000000097E-3</c:v>
                </c:pt>
                <c:pt idx="3">
                  <c:v>4.8724750089963416E-2</c:v>
                </c:pt>
              </c:numCache>
            </c:numRef>
          </c:val>
        </c:ser>
        <c:axId val="157696384"/>
        <c:axId val="157697920"/>
      </c:barChart>
      <c:catAx>
        <c:axId val="157696384"/>
        <c:scaling>
          <c:orientation val="minMax"/>
        </c:scaling>
        <c:axPos val="b"/>
        <c:numFmt formatCode="General" sourceLinked="1"/>
        <c:tickLblPos val="nextTo"/>
        <c:spPr>
          <a:ln w="25400"/>
        </c:spPr>
        <c:crossAx val="157697920"/>
        <c:crosses val="autoZero"/>
        <c:auto val="1"/>
        <c:lblAlgn val="ctr"/>
        <c:lblOffset val="100"/>
      </c:catAx>
      <c:valAx>
        <c:axId val="157697920"/>
        <c:scaling>
          <c:orientation val="minMax"/>
          <c:min val="0"/>
        </c:scaling>
        <c:axPos val="l"/>
        <c:numFmt formatCode="General" sourceLinked="1"/>
        <c:tickLblPos val="nextTo"/>
        <c:spPr>
          <a:ln w="25400"/>
        </c:spPr>
        <c:crossAx val="157696384"/>
        <c:crosses val="autoZero"/>
        <c:crossBetween val="between"/>
      </c:valAx>
    </c:plotArea>
    <c:plotVisOnly val="1"/>
    <c:dispBlanksAs val="gap"/>
  </c:chart>
  <c:txPr>
    <a:bodyPr/>
    <a:lstStyle/>
    <a:p>
      <a:pPr>
        <a:defRPr sz="1600">
          <a:latin typeface="Cambria" panose="02040503050406030204" pitchFamily="18" charset="0"/>
          <a:cs typeface="Times New Roman" panose="02020603050405020304" pitchFamily="18" charset="0"/>
        </a:defRPr>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174781277340354"/>
          <c:y val="7.4074074074074084E-2"/>
          <c:w val="0.85026159230096243"/>
          <c:h val="0.78807086614173261"/>
        </c:manualLayout>
      </c:layout>
      <c:barChart>
        <c:barDir val="col"/>
        <c:grouping val="clustered"/>
        <c:ser>
          <c:idx val="0"/>
          <c:order val="0"/>
          <c:spPr>
            <a:solidFill>
              <a:srgbClr val="002060"/>
            </a:solidFill>
          </c:spPr>
          <c:cat>
            <c:numRef>
              <c:f>Sheet1!$A$81:$A$129</c:f>
              <c:numCache>
                <c:formatCode>General</c:formatCode>
                <c:ptCount val="49"/>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numCache>
            </c:numRef>
          </c:cat>
          <c:val>
            <c:numRef>
              <c:f>Sheet1!$F$81:$F$129</c:f>
              <c:numCache>
                <c:formatCode>General</c:formatCode>
                <c:ptCount val="49"/>
                <c:pt idx="0">
                  <c:v>19677</c:v>
                </c:pt>
                <c:pt idx="1">
                  <c:v>3719</c:v>
                </c:pt>
                <c:pt idx="2">
                  <c:v>8072</c:v>
                </c:pt>
                <c:pt idx="3">
                  <c:v>8276</c:v>
                </c:pt>
                <c:pt idx="4">
                  <c:v>9475</c:v>
                </c:pt>
                <c:pt idx="5">
                  <c:v>6116</c:v>
                </c:pt>
                <c:pt idx="6">
                  <c:v>4286</c:v>
                </c:pt>
                <c:pt idx="8">
                  <c:v>4548</c:v>
                </c:pt>
                <c:pt idx="9">
                  <c:v>1420</c:v>
                </c:pt>
                <c:pt idx="10">
                  <c:v>883</c:v>
                </c:pt>
                <c:pt idx="11">
                  <c:v>2598</c:v>
                </c:pt>
                <c:pt idx="13">
                  <c:v>1493</c:v>
                </c:pt>
                <c:pt idx="14">
                  <c:v>4531</c:v>
                </c:pt>
                <c:pt idx="15">
                  <c:v>4466</c:v>
                </c:pt>
                <c:pt idx="16">
                  <c:v>12473</c:v>
                </c:pt>
                <c:pt idx="17">
                  <c:v>6581</c:v>
                </c:pt>
                <c:pt idx="18">
                  <c:v>1760</c:v>
                </c:pt>
                <c:pt idx="19">
                  <c:v>3943</c:v>
                </c:pt>
                <c:pt idx="20">
                  <c:v>1350</c:v>
                </c:pt>
                <c:pt idx="21">
                  <c:v>477</c:v>
                </c:pt>
                <c:pt idx="22">
                  <c:v>442</c:v>
                </c:pt>
                <c:pt idx="23">
                  <c:v>1320</c:v>
                </c:pt>
                <c:pt idx="24">
                  <c:v>944</c:v>
                </c:pt>
                <c:pt idx="25">
                  <c:v>2042</c:v>
                </c:pt>
                <c:pt idx="26">
                  <c:v>1556</c:v>
                </c:pt>
                <c:pt idx="27">
                  <c:v>1259</c:v>
                </c:pt>
                <c:pt idx="28">
                  <c:v>478</c:v>
                </c:pt>
                <c:pt idx="29">
                  <c:v>392</c:v>
                </c:pt>
                <c:pt idx="30">
                  <c:v>568</c:v>
                </c:pt>
                <c:pt idx="31">
                  <c:v>1224</c:v>
                </c:pt>
                <c:pt idx="32">
                  <c:v>541</c:v>
                </c:pt>
                <c:pt idx="33">
                  <c:v>388</c:v>
                </c:pt>
                <c:pt idx="34">
                  <c:v>731</c:v>
                </c:pt>
                <c:pt idx="35">
                  <c:v>73</c:v>
                </c:pt>
                <c:pt idx="36">
                  <c:v>111</c:v>
                </c:pt>
                <c:pt idx="37">
                  <c:v>54</c:v>
                </c:pt>
                <c:pt idx="38">
                  <c:v>121</c:v>
                </c:pt>
                <c:pt idx="39">
                  <c:v>363</c:v>
                </c:pt>
                <c:pt idx="40">
                  <c:v>82</c:v>
                </c:pt>
                <c:pt idx="41">
                  <c:v>220</c:v>
                </c:pt>
                <c:pt idx="42">
                  <c:v>70</c:v>
                </c:pt>
                <c:pt idx="43">
                  <c:v>43</c:v>
                </c:pt>
                <c:pt idx="44">
                  <c:v>272</c:v>
                </c:pt>
                <c:pt idx="45">
                  <c:v>125</c:v>
                </c:pt>
                <c:pt idx="46">
                  <c:v>70</c:v>
                </c:pt>
                <c:pt idx="47">
                  <c:v>59</c:v>
                </c:pt>
                <c:pt idx="48">
                  <c:v>52</c:v>
                </c:pt>
              </c:numCache>
            </c:numRef>
          </c:val>
        </c:ser>
        <c:axId val="122989184"/>
        <c:axId val="123034240"/>
      </c:barChart>
      <c:catAx>
        <c:axId val="122989184"/>
        <c:scaling>
          <c:orientation val="minMax"/>
        </c:scaling>
        <c:axPos val="b"/>
        <c:numFmt formatCode="General" sourceLinked="1"/>
        <c:tickLblPos val="nextTo"/>
        <c:crossAx val="123034240"/>
        <c:crosses val="autoZero"/>
        <c:auto val="1"/>
        <c:lblAlgn val="ctr"/>
        <c:lblOffset val="100"/>
      </c:catAx>
      <c:valAx>
        <c:axId val="123034240"/>
        <c:scaling>
          <c:orientation val="minMax"/>
        </c:scaling>
        <c:axPos val="l"/>
        <c:majorGridlines/>
        <c:numFmt formatCode="General" sourceLinked="1"/>
        <c:tickLblPos val="nextTo"/>
        <c:crossAx val="122989184"/>
        <c:crosses val="autoZero"/>
        <c:crossBetween val="between"/>
      </c:valAx>
    </c:plotArea>
    <c:plotVisOnly val="1"/>
  </c:chart>
  <c:spPr>
    <a:solidFill>
      <a:srgbClr val="FFFFFF"/>
    </a:solidFill>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9.6267341582302268E-2"/>
          <c:y val="6.0606060606060622E-2"/>
          <c:w val="0.85611361079865012"/>
          <c:h val="0.76880458124552664"/>
        </c:manualLayout>
      </c:layout>
      <c:barChart>
        <c:barDir val="col"/>
        <c:grouping val="clustered"/>
        <c:ser>
          <c:idx val="0"/>
          <c:order val="0"/>
          <c:spPr>
            <a:solidFill>
              <a:srgbClr val="00B0F0"/>
            </a:solidFill>
          </c:spPr>
          <c:cat>
            <c:numRef>
              <c:f>Sheet1!$A$133:$A$181</c:f>
              <c:numCache>
                <c:formatCode>General</c:formatCode>
                <c:ptCount val="49"/>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numCache>
            </c:numRef>
          </c:cat>
          <c:val>
            <c:numRef>
              <c:f>Sheet1!$F$133:$F$181</c:f>
              <c:numCache>
                <c:formatCode>General</c:formatCode>
                <c:ptCount val="49"/>
                <c:pt idx="0">
                  <c:v>408</c:v>
                </c:pt>
                <c:pt idx="1">
                  <c:v>696</c:v>
                </c:pt>
                <c:pt idx="2">
                  <c:v>313</c:v>
                </c:pt>
                <c:pt idx="3">
                  <c:v>1673</c:v>
                </c:pt>
                <c:pt idx="4">
                  <c:v>1303</c:v>
                </c:pt>
                <c:pt idx="5">
                  <c:v>1265</c:v>
                </c:pt>
                <c:pt idx="6">
                  <c:v>1145</c:v>
                </c:pt>
                <c:pt idx="8">
                  <c:v>697</c:v>
                </c:pt>
                <c:pt idx="9">
                  <c:v>359</c:v>
                </c:pt>
                <c:pt idx="10">
                  <c:v>480</c:v>
                </c:pt>
                <c:pt idx="11">
                  <c:v>572</c:v>
                </c:pt>
                <c:pt idx="13">
                  <c:v>1654</c:v>
                </c:pt>
                <c:pt idx="14">
                  <c:v>374</c:v>
                </c:pt>
                <c:pt idx="15">
                  <c:v>333</c:v>
                </c:pt>
                <c:pt idx="16">
                  <c:v>132</c:v>
                </c:pt>
                <c:pt idx="17">
                  <c:v>182</c:v>
                </c:pt>
                <c:pt idx="18">
                  <c:v>110</c:v>
                </c:pt>
                <c:pt idx="19">
                  <c:v>212</c:v>
                </c:pt>
                <c:pt idx="20">
                  <c:v>280</c:v>
                </c:pt>
                <c:pt idx="21">
                  <c:v>174</c:v>
                </c:pt>
                <c:pt idx="22">
                  <c:v>366</c:v>
                </c:pt>
                <c:pt idx="23">
                  <c:v>364</c:v>
                </c:pt>
                <c:pt idx="24">
                  <c:v>689</c:v>
                </c:pt>
                <c:pt idx="25">
                  <c:v>156</c:v>
                </c:pt>
                <c:pt idx="26">
                  <c:v>1078</c:v>
                </c:pt>
                <c:pt idx="27">
                  <c:v>102</c:v>
                </c:pt>
                <c:pt idx="28">
                  <c:v>899</c:v>
                </c:pt>
                <c:pt idx="29">
                  <c:v>127</c:v>
                </c:pt>
                <c:pt idx="30">
                  <c:v>303</c:v>
                </c:pt>
                <c:pt idx="31">
                  <c:v>420</c:v>
                </c:pt>
                <c:pt idx="32">
                  <c:v>864</c:v>
                </c:pt>
                <c:pt idx="33">
                  <c:v>756</c:v>
                </c:pt>
                <c:pt idx="34">
                  <c:v>603</c:v>
                </c:pt>
                <c:pt idx="35">
                  <c:v>139</c:v>
                </c:pt>
                <c:pt idx="36">
                  <c:v>210</c:v>
                </c:pt>
                <c:pt idx="37">
                  <c:v>74</c:v>
                </c:pt>
                <c:pt idx="38">
                  <c:v>26</c:v>
                </c:pt>
                <c:pt idx="39">
                  <c:v>41</c:v>
                </c:pt>
                <c:pt idx="40">
                  <c:v>28</c:v>
                </c:pt>
                <c:pt idx="41">
                  <c:v>23</c:v>
                </c:pt>
                <c:pt idx="42">
                  <c:v>17</c:v>
                </c:pt>
                <c:pt idx="43">
                  <c:v>29</c:v>
                </c:pt>
                <c:pt idx="44">
                  <c:v>343</c:v>
                </c:pt>
                <c:pt idx="45">
                  <c:v>42</c:v>
                </c:pt>
                <c:pt idx="46">
                  <c:v>18</c:v>
                </c:pt>
                <c:pt idx="47">
                  <c:v>9</c:v>
                </c:pt>
                <c:pt idx="48">
                  <c:v>7</c:v>
                </c:pt>
              </c:numCache>
            </c:numRef>
          </c:val>
        </c:ser>
        <c:axId val="125372288"/>
        <c:axId val="125373824"/>
      </c:barChart>
      <c:catAx>
        <c:axId val="125372288"/>
        <c:scaling>
          <c:orientation val="minMax"/>
        </c:scaling>
        <c:axPos val="b"/>
        <c:numFmt formatCode="General" sourceLinked="1"/>
        <c:tickLblPos val="nextTo"/>
        <c:spPr>
          <a:solidFill>
            <a:schemeClr val="bg1"/>
          </a:solidFill>
        </c:spPr>
        <c:crossAx val="125373824"/>
        <c:crosses val="autoZero"/>
        <c:auto val="1"/>
        <c:lblAlgn val="ctr"/>
        <c:lblOffset val="100"/>
      </c:catAx>
      <c:valAx>
        <c:axId val="125373824"/>
        <c:scaling>
          <c:orientation val="minMax"/>
        </c:scaling>
        <c:axPos val="l"/>
        <c:majorGridlines/>
        <c:numFmt formatCode="General" sourceLinked="1"/>
        <c:tickLblPos val="nextTo"/>
        <c:crossAx val="125372288"/>
        <c:crosses val="autoZero"/>
        <c:crossBetween val="between"/>
      </c:valAx>
      <c:spPr>
        <a:solidFill>
          <a:schemeClr val="bg1"/>
        </a:solidFill>
      </c:spPr>
    </c:plotArea>
    <c:plotVisOnly val="1"/>
  </c:chart>
  <c:spPr>
    <a:solidFill>
      <a:schemeClr val="bg1"/>
    </a:solidFill>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spPr>
            <a:solidFill>
              <a:schemeClr val="accent6">
                <a:lumMod val="75000"/>
              </a:schemeClr>
            </a:solidFill>
          </c:spPr>
          <c:cat>
            <c:numRef>
              <c:f>Sheet1!$A$185:$A$233</c:f>
              <c:numCache>
                <c:formatCode>General</c:formatCode>
                <c:ptCount val="49"/>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numCache>
            </c:numRef>
          </c:cat>
          <c:val>
            <c:numRef>
              <c:f>Sheet1!$F$185:$F$233</c:f>
              <c:numCache>
                <c:formatCode>General</c:formatCode>
                <c:ptCount val="49"/>
                <c:pt idx="0">
                  <c:v>81737</c:v>
                </c:pt>
                <c:pt idx="1">
                  <c:v>3279</c:v>
                </c:pt>
                <c:pt idx="2">
                  <c:v>59350</c:v>
                </c:pt>
                <c:pt idx="3">
                  <c:v>6515</c:v>
                </c:pt>
                <c:pt idx="4">
                  <c:v>15903</c:v>
                </c:pt>
                <c:pt idx="5">
                  <c:v>760</c:v>
                </c:pt>
                <c:pt idx="6">
                  <c:v>5896</c:v>
                </c:pt>
                <c:pt idx="8">
                  <c:v>2819</c:v>
                </c:pt>
                <c:pt idx="9">
                  <c:v>658</c:v>
                </c:pt>
                <c:pt idx="10">
                  <c:v>210</c:v>
                </c:pt>
                <c:pt idx="11">
                  <c:v>6619</c:v>
                </c:pt>
                <c:pt idx="13">
                  <c:v>31184</c:v>
                </c:pt>
                <c:pt idx="14">
                  <c:v>2202</c:v>
                </c:pt>
                <c:pt idx="15">
                  <c:v>62905</c:v>
                </c:pt>
                <c:pt idx="16">
                  <c:v>11864</c:v>
                </c:pt>
                <c:pt idx="17">
                  <c:v>7408</c:v>
                </c:pt>
                <c:pt idx="18">
                  <c:v>992</c:v>
                </c:pt>
                <c:pt idx="19">
                  <c:v>6160</c:v>
                </c:pt>
                <c:pt idx="20">
                  <c:v>1520</c:v>
                </c:pt>
                <c:pt idx="21">
                  <c:v>791</c:v>
                </c:pt>
                <c:pt idx="22">
                  <c:v>456</c:v>
                </c:pt>
                <c:pt idx="23">
                  <c:v>243</c:v>
                </c:pt>
                <c:pt idx="24">
                  <c:v>134</c:v>
                </c:pt>
                <c:pt idx="25">
                  <c:v>76</c:v>
                </c:pt>
                <c:pt idx="26">
                  <c:v>798</c:v>
                </c:pt>
                <c:pt idx="27">
                  <c:v>545</c:v>
                </c:pt>
                <c:pt idx="28">
                  <c:v>8205</c:v>
                </c:pt>
                <c:pt idx="29">
                  <c:v>1346</c:v>
                </c:pt>
                <c:pt idx="30">
                  <c:v>690</c:v>
                </c:pt>
                <c:pt idx="31">
                  <c:v>6654</c:v>
                </c:pt>
                <c:pt idx="32">
                  <c:v>5243</c:v>
                </c:pt>
                <c:pt idx="33">
                  <c:v>3437</c:v>
                </c:pt>
                <c:pt idx="34">
                  <c:v>247</c:v>
                </c:pt>
                <c:pt idx="35">
                  <c:v>707</c:v>
                </c:pt>
                <c:pt idx="36">
                  <c:v>467</c:v>
                </c:pt>
                <c:pt idx="37">
                  <c:v>191</c:v>
                </c:pt>
                <c:pt idx="38">
                  <c:v>129</c:v>
                </c:pt>
                <c:pt idx="39">
                  <c:v>1949</c:v>
                </c:pt>
                <c:pt idx="40">
                  <c:v>13</c:v>
                </c:pt>
                <c:pt idx="41">
                  <c:v>139</c:v>
                </c:pt>
                <c:pt idx="42">
                  <c:v>65</c:v>
                </c:pt>
                <c:pt idx="43">
                  <c:v>191</c:v>
                </c:pt>
                <c:pt idx="44">
                  <c:v>477</c:v>
                </c:pt>
                <c:pt idx="45">
                  <c:v>61</c:v>
                </c:pt>
                <c:pt idx="46">
                  <c:v>164</c:v>
                </c:pt>
                <c:pt idx="47">
                  <c:v>16</c:v>
                </c:pt>
                <c:pt idx="48">
                  <c:v>4</c:v>
                </c:pt>
              </c:numCache>
            </c:numRef>
          </c:val>
        </c:ser>
        <c:axId val="125380864"/>
        <c:axId val="125399040"/>
      </c:barChart>
      <c:catAx>
        <c:axId val="125380864"/>
        <c:scaling>
          <c:orientation val="minMax"/>
        </c:scaling>
        <c:axPos val="b"/>
        <c:numFmt formatCode="General" sourceLinked="1"/>
        <c:tickLblPos val="nextTo"/>
        <c:crossAx val="125399040"/>
        <c:crosses val="autoZero"/>
        <c:auto val="1"/>
        <c:lblAlgn val="ctr"/>
        <c:lblOffset val="100"/>
      </c:catAx>
      <c:valAx>
        <c:axId val="125399040"/>
        <c:scaling>
          <c:orientation val="minMax"/>
        </c:scaling>
        <c:axPos val="l"/>
        <c:majorGridlines/>
        <c:numFmt formatCode="General" sourceLinked="1"/>
        <c:tickLblPos val="nextTo"/>
        <c:crossAx val="125380864"/>
        <c:crosses val="autoZero"/>
        <c:crossBetween val="between"/>
      </c:valAx>
    </c:plotArea>
    <c:plotVisOnly val="1"/>
  </c:chart>
  <c:spPr>
    <a:solidFill>
      <a:srgbClr val="FFFFFF"/>
    </a:solidFill>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plotArea>
      <c:layout/>
      <c:barChart>
        <c:barDir val="col"/>
        <c:grouping val="clustered"/>
        <c:ser>
          <c:idx val="0"/>
          <c:order val="0"/>
          <c:spPr>
            <a:solidFill>
              <a:srgbClr val="00B050"/>
            </a:solidFill>
          </c:spPr>
          <c:cat>
            <c:numRef>
              <c:f>Sheet1!$A$342:$A$390</c:f>
              <c:numCache>
                <c:formatCode>General</c:formatCode>
                <c:ptCount val="49"/>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numCache>
            </c:numRef>
          </c:cat>
          <c:val>
            <c:numRef>
              <c:f>Sheet1!$F$342:$F$390</c:f>
              <c:numCache>
                <c:formatCode>General</c:formatCode>
                <c:ptCount val="49"/>
                <c:pt idx="0">
                  <c:v>12735</c:v>
                </c:pt>
                <c:pt idx="1">
                  <c:v>5433</c:v>
                </c:pt>
                <c:pt idx="2">
                  <c:v>8398</c:v>
                </c:pt>
                <c:pt idx="3">
                  <c:v>4063</c:v>
                </c:pt>
                <c:pt idx="4">
                  <c:v>6906</c:v>
                </c:pt>
                <c:pt idx="5">
                  <c:v>5113</c:v>
                </c:pt>
                <c:pt idx="6">
                  <c:v>1232</c:v>
                </c:pt>
                <c:pt idx="8">
                  <c:v>718</c:v>
                </c:pt>
                <c:pt idx="9">
                  <c:v>2957</c:v>
                </c:pt>
                <c:pt idx="10">
                  <c:v>9016</c:v>
                </c:pt>
                <c:pt idx="11">
                  <c:v>2099</c:v>
                </c:pt>
                <c:pt idx="13">
                  <c:v>7279</c:v>
                </c:pt>
                <c:pt idx="14">
                  <c:v>6674</c:v>
                </c:pt>
                <c:pt idx="15">
                  <c:v>2101</c:v>
                </c:pt>
                <c:pt idx="16">
                  <c:v>2088</c:v>
                </c:pt>
                <c:pt idx="17">
                  <c:v>757</c:v>
                </c:pt>
                <c:pt idx="18">
                  <c:v>821</c:v>
                </c:pt>
                <c:pt idx="19">
                  <c:v>2829</c:v>
                </c:pt>
                <c:pt idx="20">
                  <c:v>3475</c:v>
                </c:pt>
                <c:pt idx="21">
                  <c:v>2409</c:v>
                </c:pt>
                <c:pt idx="22">
                  <c:v>6897</c:v>
                </c:pt>
                <c:pt idx="23">
                  <c:v>5859</c:v>
                </c:pt>
                <c:pt idx="24">
                  <c:v>3316</c:v>
                </c:pt>
                <c:pt idx="25">
                  <c:v>2958</c:v>
                </c:pt>
                <c:pt idx="26">
                  <c:v>6678</c:v>
                </c:pt>
                <c:pt idx="27">
                  <c:v>2305</c:v>
                </c:pt>
                <c:pt idx="28">
                  <c:v>3337</c:v>
                </c:pt>
                <c:pt idx="29">
                  <c:v>4758</c:v>
                </c:pt>
                <c:pt idx="30">
                  <c:v>15267</c:v>
                </c:pt>
                <c:pt idx="31">
                  <c:v>5748</c:v>
                </c:pt>
                <c:pt idx="32">
                  <c:v>7527</c:v>
                </c:pt>
                <c:pt idx="33">
                  <c:v>12977</c:v>
                </c:pt>
                <c:pt idx="34">
                  <c:v>14401</c:v>
                </c:pt>
                <c:pt idx="35">
                  <c:v>1731</c:v>
                </c:pt>
                <c:pt idx="36">
                  <c:v>1964</c:v>
                </c:pt>
                <c:pt idx="37">
                  <c:v>1301</c:v>
                </c:pt>
                <c:pt idx="38">
                  <c:v>2865</c:v>
                </c:pt>
                <c:pt idx="39">
                  <c:v>2225</c:v>
                </c:pt>
                <c:pt idx="40">
                  <c:v>3177</c:v>
                </c:pt>
                <c:pt idx="41">
                  <c:v>450</c:v>
                </c:pt>
                <c:pt idx="42">
                  <c:v>43</c:v>
                </c:pt>
                <c:pt idx="43">
                  <c:v>120</c:v>
                </c:pt>
                <c:pt idx="44">
                  <c:v>228</c:v>
                </c:pt>
                <c:pt idx="45">
                  <c:v>41</c:v>
                </c:pt>
                <c:pt idx="46">
                  <c:v>277</c:v>
                </c:pt>
                <c:pt idx="47">
                  <c:v>282</c:v>
                </c:pt>
                <c:pt idx="48">
                  <c:v>806</c:v>
                </c:pt>
              </c:numCache>
            </c:numRef>
          </c:val>
        </c:ser>
        <c:axId val="125422208"/>
        <c:axId val="125432192"/>
      </c:barChart>
      <c:catAx>
        <c:axId val="125422208"/>
        <c:scaling>
          <c:orientation val="minMax"/>
        </c:scaling>
        <c:axPos val="b"/>
        <c:numFmt formatCode="General" sourceLinked="1"/>
        <c:tickLblPos val="nextTo"/>
        <c:crossAx val="125432192"/>
        <c:crosses val="autoZero"/>
        <c:auto val="1"/>
        <c:lblAlgn val="ctr"/>
        <c:lblOffset val="100"/>
      </c:catAx>
      <c:valAx>
        <c:axId val="125432192"/>
        <c:scaling>
          <c:orientation val="minMax"/>
        </c:scaling>
        <c:axPos val="l"/>
        <c:majorGridlines/>
        <c:numFmt formatCode="General" sourceLinked="1"/>
        <c:tickLblPos val="nextTo"/>
        <c:crossAx val="125422208"/>
        <c:crosses val="autoZero"/>
        <c:crossBetween val="between"/>
      </c:valAx>
    </c:plotArea>
    <c:plotVisOnly val="1"/>
  </c:chart>
  <c:spPr>
    <a:solidFill>
      <a:schemeClr val="bg1"/>
    </a:solidFill>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pivotSource>
    <c:name>[dayflow1956-2015.xlsx]Sheet1!PivotTable1</c:name>
    <c:fmtId val="-1"/>
  </c:pivotSource>
  <c:chart>
    <c:pivotFmts>
      <c:pivotFmt>
        <c:idx val="0"/>
        <c:marker>
          <c:symbol val="none"/>
        </c:marker>
      </c:pivotFmt>
      <c:pivotFmt>
        <c:idx val="1"/>
        <c:marker>
          <c:symbol val="none"/>
        </c:marker>
      </c:pivotFmt>
      <c:pivotFmt>
        <c:idx val="2"/>
        <c:marker>
          <c:symbol val="none"/>
        </c:marker>
      </c:pivotFmt>
      <c:pivotFmt>
        <c:idx val="3"/>
        <c:marker>
          <c:symbol val="none"/>
        </c:marker>
      </c:pivotFmt>
      <c:pivotFmt>
        <c:idx val="4"/>
        <c:marker>
          <c:symbol val="none"/>
        </c:marker>
      </c:pivotFmt>
    </c:pivotFmts>
    <c:plotArea>
      <c:layout/>
      <c:barChart>
        <c:barDir val="col"/>
        <c:grouping val="stacked"/>
        <c:ser>
          <c:idx val="0"/>
          <c:order val="0"/>
          <c:tx>
            <c:strRef>
              <c:f>Sheet1!$B$1:$B$2</c:f>
              <c:strCache>
                <c:ptCount val="1"/>
                <c:pt idx="0">
                  <c:v>Sum of CVPExports</c:v>
                </c:pt>
              </c:strCache>
            </c:strRef>
          </c:tx>
          <c:spPr>
            <a:solidFill>
              <a:schemeClr val="accent1">
                <a:lumMod val="50000"/>
              </a:schemeClr>
            </a:solidFill>
          </c:spPr>
          <c:cat>
            <c:strRef>
              <c:f>Sheet1!$A$3:$A$63</c:f>
              <c:strCache>
                <c:ptCount val="60"/>
                <c:pt idx="0">
                  <c:v>1956</c:v>
                </c:pt>
                <c:pt idx="1">
                  <c:v>1957</c:v>
                </c:pt>
                <c:pt idx="2">
                  <c:v>1958</c:v>
                </c:pt>
                <c:pt idx="3">
                  <c:v>1959</c:v>
                </c:pt>
                <c:pt idx="4">
                  <c:v>1960</c:v>
                </c:pt>
                <c:pt idx="5">
                  <c:v>1961</c:v>
                </c:pt>
                <c:pt idx="6">
                  <c:v>1962</c:v>
                </c:pt>
                <c:pt idx="7">
                  <c:v>1963</c:v>
                </c:pt>
                <c:pt idx="8">
                  <c:v>1964</c:v>
                </c:pt>
                <c:pt idx="9">
                  <c:v>1965</c:v>
                </c:pt>
                <c:pt idx="10">
                  <c:v>1966</c:v>
                </c:pt>
                <c:pt idx="11">
                  <c:v>1967</c:v>
                </c:pt>
                <c:pt idx="12">
                  <c:v>1968</c:v>
                </c:pt>
                <c:pt idx="13">
                  <c:v>1969</c:v>
                </c:pt>
                <c:pt idx="14">
                  <c:v>1970</c:v>
                </c:pt>
                <c:pt idx="15">
                  <c:v>1971</c:v>
                </c:pt>
                <c:pt idx="16">
                  <c:v>1972</c:v>
                </c:pt>
                <c:pt idx="17">
                  <c:v>1973</c:v>
                </c:pt>
                <c:pt idx="18">
                  <c:v>1974</c:v>
                </c:pt>
                <c:pt idx="19">
                  <c:v>1975</c:v>
                </c:pt>
                <c:pt idx="20">
                  <c:v>1976</c:v>
                </c:pt>
                <c:pt idx="21">
                  <c:v>1977</c:v>
                </c:pt>
                <c:pt idx="22">
                  <c:v>1978</c:v>
                </c:pt>
                <c:pt idx="23">
                  <c:v>1979</c:v>
                </c:pt>
                <c:pt idx="24">
                  <c:v>1980</c:v>
                </c:pt>
                <c:pt idx="25">
                  <c:v>1981</c:v>
                </c:pt>
                <c:pt idx="26">
                  <c:v>1982</c:v>
                </c:pt>
                <c:pt idx="27">
                  <c:v>1983</c:v>
                </c:pt>
                <c:pt idx="28">
                  <c:v>1984</c:v>
                </c:pt>
                <c:pt idx="29">
                  <c:v>1985</c:v>
                </c:pt>
                <c:pt idx="30">
                  <c:v>1986</c:v>
                </c:pt>
                <c:pt idx="31">
                  <c:v>1987</c:v>
                </c:pt>
                <c:pt idx="32">
                  <c:v>1988</c:v>
                </c:pt>
                <c:pt idx="33">
                  <c:v>1989</c:v>
                </c:pt>
                <c:pt idx="34">
                  <c:v>1990</c:v>
                </c:pt>
                <c:pt idx="35">
                  <c:v>1991</c:v>
                </c:pt>
                <c:pt idx="36">
                  <c:v>1992</c:v>
                </c:pt>
                <c:pt idx="37">
                  <c:v>1993</c:v>
                </c:pt>
                <c:pt idx="38">
                  <c:v>1994</c:v>
                </c:pt>
                <c:pt idx="39">
                  <c:v>1995</c:v>
                </c:pt>
                <c:pt idx="40">
                  <c:v>1996</c:v>
                </c:pt>
                <c:pt idx="41">
                  <c:v>1997</c:v>
                </c:pt>
                <c:pt idx="42">
                  <c:v>1998</c:v>
                </c:pt>
                <c:pt idx="43">
                  <c:v>1999</c:v>
                </c:pt>
                <c:pt idx="44">
                  <c:v>2000</c:v>
                </c:pt>
                <c:pt idx="45">
                  <c:v>2001</c:v>
                </c:pt>
                <c:pt idx="46">
                  <c:v>2002</c:v>
                </c:pt>
                <c:pt idx="47">
                  <c:v>2003</c:v>
                </c:pt>
                <c:pt idx="48">
                  <c:v>2004</c:v>
                </c:pt>
                <c:pt idx="49">
                  <c:v>2005</c:v>
                </c:pt>
                <c:pt idx="50">
                  <c:v>2006</c:v>
                </c:pt>
                <c:pt idx="51">
                  <c:v>2007</c:v>
                </c:pt>
                <c:pt idx="52">
                  <c:v>2008</c:v>
                </c:pt>
                <c:pt idx="53">
                  <c:v>2009</c:v>
                </c:pt>
                <c:pt idx="54">
                  <c:v>2010</c:v>
                </c:pt>
                <c:pt idx="55">
                  <c:v>2011</c:v>
                </c:pt>
                <c:pt idx="56">
                  <c:v>2012</c:v>
                </c:pt>
                <c:pt idx="57">
                  <c:v>2013</c:v>
                </c:pt>
                <c:pt idx="58">
                  <c:v>2014</c:v>
                </c:pt>
                <c:pt idx="59">
                  <c:v>2015</c:v>
                </c:pt>
              </c:strCache>
            </c:strRef>
          </c:cat>
          <c:val>
            <c:numRef>
              <c:f>Sheet1!$B$3:$B$63</c:f>
              <c:numCache>
                <c:formatCode>0</c:formatCode>
                <c:ptCount val="60"/>
                <c:pt idx="0">
                  <c:v>724636.43999999936</c:v>
                </c:pt>
                <c:pt idx="1">
                  <c:v>1179319.6800000011</c:v>
                </c:pt>
                <c:pt idx="2">
                  <c:v>661947.65999999898</c:v>
                </c:pt>
                <c:pt idx="3">
                  <c:v>1338311.7000000004</c:v>
                </c:pt>
                <c:pt idx="4">
                  <c:v>1387263.24</c:v>
                </c:pt>
                <c:pt idx="5">
                  <c:v>1485896.94</c:v>
                </c:pt>
                <c:pt idx="6">
                  <c:v>1354276.4400000002</c:v>
                </c:pt>
                <c:pt idx="7">
                  <c:v>1341190.6200000001</c:v>
                </c:pt>
                <c:pt idx="8">
                  <c:v>1644233.5800000005</c:v>
                </c:pt>
                <c:pt idx="9">
                  <c:v>1469013.48</c:v>
                </c:pt>
                <c:pt idx="10">
                  <c:v>1596392.82</c:v>
                </c:pt>
                <c:pt idx="11">
                  <c:v>1255854.6000000003</c:v>
                </c:pt>
                <c:pt idx="12">
                  <c:v>1993475.8800000001</c:v>
                </c:pt>
                <c:pt idx="13">
                  <c:v>1840895.0999999987</c:v>
                </c:pt>
                <c:pt idx="14">
                  <c:v>1650274.5600000003</c:v>
                </c:pt>
                <c:pt idx="15">
                  <c:v>1914273.9</c:v>
                </c:pt>
                <c:pt idx="16">
                  <c:v>2341536.1199999987</c:v>
                </c:pt>
                <c:pt idx="17">
                  <c:v>1852218.72</c:v>
                </c:pt>
                <c:pt idx="18">
                  <c:v>2439542.16</c:v>
                </c:pt>
                <c:pt idx="19">
                  <c:v>2344470.48</c:v>
                </c:pt>
                <c:pt idx="20">
                  <c:v>3003166.9800000009</c:v>
                </c:pt>
                <c:pt idx="21">
                  <c:v>1278472.1400000008</c:v>
                </c:pt>
                <c:pt idx="22">
                  <c:v>2259855.1800000006</c:v>
                </c:pt>
                <c:pt idx="23">
                  <c:v>2291578.7400000002</c:v>
                </c:pt>
                <c:pt idx="24">
                  <c:v>2002403.7</c:v>
                </c:pt>
                <c:pt idx="25">
                  <c:v>2585521.6199999987</c:v>
                </c:pt>
                <c:pt idx="26">
                  <c:v>1967652.7200000004</c:v>
                </c:pt>
                <c:pt idx="27">
                  <c:v>2497536.3599999957</c:v>
                </c:pt>
                <c:pt idx="28">
                  <c:v>2185896.2400000012</c:v>
                </c:pt>
                <c:pt idx="29">
                  <c:v>2785133.3399999961</c:v>
                </c:pt>
                <c:pt idx="30">
                  <c:v>2613209.9399999967</c:v>
                </c:pt>
                <c:pt idx="31">
                  <c:v>2752916.7599999993</c:v>
                </c:pt>
                <c:pt idx="32">
                  <c:v>2890287.1799999997</c:v>
                </c:pt>
                <c:pt idx="33">
                  <c:v>2864798.6400000006</c:v>
                </c:pt>
                <c:pt idx="34">
                  <c:v>2692554.4800000023</c:v>
                </c:pt>
                <c:pt idx="35">
                  <c:v>1405386.1800000011</c:v>
                </c:pt>
                <c:pt idx="36">
                  <c:v>1339626.42</c:v>
                </c:pt>
                <c:pt idx="37">
                  <c:v>2104583.5800000015</c:v>
                </c:pt>
                <c:pt idx="38">
                  <c:v>2019249.54</c:v>
                </c:pt>
                <c:pt idx="39">
                  <c:v>2576597.760000003</c:v>
                </c:pt>
                <c:pt idx="40">
                  <c:v>2621514.0600000019</c:v>
                </c:pt>
                <c:pt idx="41">
                  <c:v>2505406.8599999957</c:v>
                </c:pt>
                <c:pt idx="42">
                  <c:v>2469960.9</c:v>
                </c:pt>
                <c:pt idx="43">
                  <c:v>2258310.7800000012</c:v>
                </c:pt>
                <c:pt idx="44">
                  <c:v>2482335.8999999957</c:v>
                </c:pt>
                <c:pt idx="45">
                  <c:v>2327919.6599999988</c:v>
                </c:pt>
                <c:pt idx="46">
                  <c:v>2500450.9199999967</c:v>
                </c:pt>
                <c:pt idx="47">
                  <c:v>2679850.7999999998</c:v>
                </c:pt>
                <c:pt idx="48">
                  <c:v>2717449.0199999977</c:v>
                </c:pt>
                <c:pt idx="49">
                  <c:v>2673944.4599999967</c:v>
                </c:pt>
                <c:pt idx="50">
                  <c:v>2623369.3200000017</c:v>
                </c:pt>
                <c:pt idx="51">
                  <c:v>2674698.8399999957</c:v>
                </c:pt>
                <c:pt idx="52">
                  <c:v>2014816.32</c:v>
                </c:pt>
                <c:pt idx="53">
                  <c:v>1880703.0000000007</c:v>
                </c:pt>
                <c:pt idx="54">
                  <c:v>2137029.8400000008</c:v>
                </c:pt>
                <c:pt idx="55">
                  <c:v>2565133.5600000005</c:v>
                </c:pt>
                <c:pt idx="56">
                  <c:v>2098285.2000000002</c:v>
                </c:pt>
                <c:pt idx="57">
                  <c:v>1843821.5399999991</c:v>
                </c:pt>
                <c:pt idx="58">
                  <c:v>948180.42</c:v>
                </c:pt>
                <c:pt idx="59">
                  <c:v>695688.84000000043</c:v>
                </c:pt>
              </c:numCache>
            </c:numRef>
          </c:val>
        </c:ser>
        <c:ser>
          <c:idx val="1"/>
          <c:order val="1"/>
          <c:tx>
            <c:strRef>
              <c:f>Sheet1!$C$1:$C$2</c:f>
              <c:strCache>
                <c:ptCount val="1"/>
                <c:pt idx="0">
                  <c:v>Sum of SWPExports</c:v>
                </c:pt>
              </c:strCache>
            </c:strRef>
          </c:tx>
          <c:cat>
            <c:strRef>
              <c:f>Sheet1!$A$3:$A$63</c:f>
              <c:strCache>
                <c:ptCount val="60"/>
                <c:pt idx="0">
                  <c:v>1956</c:v>
                </c:pt>
                <c:pt idx="1">
                  <c:v>1957</c:v>
                </c:pt>
                <c:pt idx="2">
                  <c:v>1958</c:v>
                </c:pt>
                <c:pt idx="3">
                  <c:v>1959</c:v>
                </c:pt>
                <c:pt idx="4">
                  <c:v>1960</c:v>
                </c:pt>
                <c:pt idx="5">
                  <c:v>1961</c:v>
                </c:pt>
                <c:pt idx="6">
                  <c:v>1962</c:v>
                </c:pt>
                <c:pt idx="7">
                  <c:v>1963</c:v>
                </c:pt>
                <c:pt idx="8">
                  <c:v>1964</c:v>
                </c:pt>
                <c:pt idx="9">
                  <c:v>1965</c:v>
                </c:pt>
                <c:pt idx="10">
                  <c:v>1966</c:v>
                </c:pt>
                <c:pt idx="11">
                  <c:v>1967</c:v>
                </c:pt>
                <c:pt idx="12">
                  <c:v>1968</c:v>
                </c:pt>
                <c:pt idx="13">
                  <c:v>1969</c:v>
                </c:pt>
                <c:pt idx="14">
                  <c:v>1970</c:v>
                </c:pt>
                <c:pt idx="15">
                  <c:v>1971</c:v>
                </c:pt>
                <c:pt idx="16">
                  <c:v>1972</c:v>
                </c:pt>
                <c:pt idx="17">
                  <c:v>1973</c:v>
                </c:pt>
                <c:pt idx="18">
                  <c:v>1974</c:v>
                </c:pt>
                <c:pt idx="19">
                  <c:v>1975</c:v>
                </c:pt>
                <c:pt idx="20">
                  <c:v>1976</c:v>
                </c:pt>
                <c:pt idx="21">
                  <c:v>1977</c:v>
                </c:pt>
                <c:pt idx="22">
                  <c:v>1978</c:v>
                </c:pt>
                <c:pt idx="23">
                  <c:v>1979</c:v>
                </c:pt>
                <c:pt idx="24">
                  <c:v>1980</c:v>
                </c:pt>
                <c:pt idx="25">
                  <c:v>1981</c:v>
                </c:pt>
                <c:pt idx="26">
                  <c:v>1982</c:v>
                </c:pt>
                <c:pt idx="27">
                  <c:v>1983</c:v>
                </c:pt>
                <c:pt idx="28">
                  <c:v>1984</c:v>
                </c:pt>
                <c:pt idx="29">
                  <c:v>1985</c:v>
                </c:pt>
                <c:pt idx="30">
                  <c:v>1986</c:v>
                </c:pt>
                <c:pt idx="31">
                  <c:v>1987</c:v>
                </c:pt>
                <c:pt idx="32">
                  <c:v>1988</c:v>
                </c:pt>
                <c:pt idx="33">
                  <c:v>1989</c:v>
                </c:pt>
                <c:pt idx="34">
                  <c:v>1990</c:v>
                </c:pt>
                <c:pt idx="35">
                  <c:v>1991</c:v>
                </c:pt>
                <c:pt idx="36">
                  <c:v>1992</c:v>
                </c:pt>
                <c:pt idx="37">
                  <c:v>1993</c:v>
                </c:pt>
                <c:pt idx="38">
                  <c:v>1994</c:v>
                </c:pt>
                <c:pt idx="39">
                  <c:v>1995</c:v>
                </c:pt>
                <c:pt idx="40">
                  <c:v>1996</c:v>
                </c:pt>
                <c:pt idx="41">
                  <c:v>1997</c:v>
                </c:pt>
                <c:pt idx="42">
                  <c:v>1998</c:v>
                </c:pt>
                <c:pt idx="43">
                  <c:v>1999</c:v>
                </c:pt>
                <c:pt idx="44">
                  <c:v>2000</c:v>
                </c:pt>
                <c:pt idx="45">
                  <c:v>2001</c:v>
                </c:pt>
                <c:pt idx="46">
                  <c:v>2002</c:v>
                </c:pt>
                <c:pt idx="47">
                  <c:v>2003</c:v>
                </c:pt>
                <c:pt idx="48">
                  <c:v>2004</c:v>
                </c:pt>
                <c:pt idx="49">
                  <c:v>2005</c:v>
                </c:pt>
                <c:pt idx="50">
                  <c:v>2006</c:v>
                </c:pt>
                <c:pt idx="51">
                  <c:v>2007</c:v>
                </c:pt>
                <c:pt idx="52">
                  <c:v>2008</c:v>
                </c:pt>
                <c:pt idx="53">
                  <c:v>2009</c:v>
                </c:pt>
                <c:pt idx="54">
                  <c:v>2010</c:v>
                </c:pt>
                <c:pt idx="55">
                  <c:v>2011</c:v>
                </c:pt>
                <c:pt idx="56">
                  <c:v>2012</c:v>
                </c:pt>
                <c:pt idx="57">
                  <c:v>2013</c:v>
                </c:pt>
                <c:pt idx="58">
                  <c:v>2014</c:v>
                </c:pt>
                <c:pt idx="59">
                  <c:v>2015</c:v>
                </c:pt>
              </c:strCache>
            </c:strRef>
          </c:cat>
          <c:val>
            <c:numRef>
              <c:f>Sheet1!$C$3:$C$63</c:f>
              <c:numCache>
                <c:formatCode>0</c:formatCode>
                <c:ptCount val="60"/>
                <c:pt idx="0">
                  <c:v>0</c:v>
                </c:pt>
                <c:pt idx="1">
                  <c:v>0</c:v>
                </c:pt>
                <c:pt idx="2">
                  <c:v>0</c:v>
                </c:pt>
                <c:pt idx="3">
                  <c:v>0</c:v>
                </c:pt>
                <c:pt idx="4">
                  <c:v>0</c:v>
                </c:pt>
                <c:pt idx="5">
                  <c:v>0</c:v>
                </c:pt>
                <c:pt idx="6">
                  <c:v>0</c:v>
                </c:pt>
                <c:pt idx="7">
                  <c:v>0</c:v>
                </c:pt>
                <c:pt idx="8">
                  <c:v>0</c:v>
                </c:pt>
                <c:pt idx="9">
                  <c:v>0</c:v>
                </c:pt>
                <c:pt idx="10">
                  <c:v>0</c:v>
                </c:pt>
                <c:pt idx="11">
                  <c:v>0</c:v>
                </c:pt>
                <c:pt idx="12">
                  <c:v>475514.82000000012</c:v>
                </c:pt>
                <c:pt idx="13">
                  <c:v>1030201.9200000014</c:v>
                </c:pt>
                <c:pt idx="14">
                  <c:v>415059.48000000021</c:v>
                </c:pt>
                <c:pt idx="15">
                  <c:v>914950.08000000007</c:v>
                </c:pt>
                <c:pt idx="16">
                  <c:v>1089138.6000000001</c:v>
                </c:pt>
                <c:pt idx="17">
                  <c:v>1522821.96</c:v>
                </c:pt>
                <c:pt idx="18">
                  <c:v>1917123.1200000003</c:v>
                </c:pt>
                <c:pt idx="19">
                  <c:v>1546896.78</c:v>
                </c:pt>
                <c:pt idx="20">
                  <c:v>1874285.8200000003</c:v>
                </c:pt>
                <c:pt idx="21">
                  <c:v>845083.79999999818</c:v>
                </c:pt>
                <c:pt idx="22">
                  <c:v>2095816.1400000013</c:v>
                </c:pt>
                <c:pt idx="23">
                  <c:v>2206842.6600000011</c:v>
                </c:pt>
                <c:pt idx="24">
                  <c:v>2550257.8200000008</c:v>
                </c:pt>
                <c:pt idx="25">
                  <c:v>2128697.9999999977</c:v>
                </c:pt>
                <c:pt idx="26">
                  <c:v>2663183.1599999988</c:v>
                </c:pt>
                <c:pt idx="27">
                  <c:v>1908143.82</c:v>
                </c:pt>
                <c:pt idx="28">
                  <c:v>1682146.62</c:v>
                </c:pt>
                <c:pt idx="29">
                  <c:v>2705588.8200000017</c:v>
                </c:pt>
                <c:pt idx="30">
                  <c:v>2700230.94</c:v>
                </c:pt>
                <c:pt idx="31">
                  <c:v>2315265.4800000023</c:v>
                </c:pt>
                <c:pt idx="32">
                  <c:v>2742020.8200000008</c:v>
                </c:pt>
                <c:pt idx="33">
                  <c:v>3130637.4000000018</c:v>
                </c:pt>
                <c:pt idx="34">
                  <c:v>3132431.2800000072</c:v>
                </c:pt>
                <c:pt idx="35">
                  <c:v>1808508.2400000009</c:v>
                </c:pt>
                <c:pt idx="36">
                  <c:v>1608656.9400000023</c:v>
                </c:pt>
                <c:pt idx="37">
                  <c:v>2578191.6600000015</c:v>
                </c:pt>
                <c:pt idx="38">
                  <c:v>2009137.6800000011</c:v>
                </c:pt>
                <c:pt idx="39">
                  <c:v>2495429.6399999978</c:v>
                </c:pt>
                <c:pt idx="40">
                  <c:v>2628121.3200000003</c:v>
                </c:pt>
                <c:pt idx="41">
                  <c:v>2491370.6399999987</c:v>
                </c:pt>
                <c:pt idx="42">
                  <c:v>2130315.6599999997</c:v>
                </c:pt>
                <c:pt idx="43">
                  <c:v>2434681.2599999993</c:v>
                </c:pt>
                <c:pt idx="44">
                  <c:v>3685211.6400000062</c:v>
                </c:pt>
                <c:pt idx="45">
                  <c:v>2630075.5800000038</c:v>
                </c:pt>
                <c:pt idx="46">
                  <c:v>2894884.7400000072</c:v>
                </c:pt>
                <c:pt idx="47">
                  <c:v>3451789.4400000023</c:v>
                </c:pt>
                <c:pt idx="48">
                  <c:v>3245144.7599999984</c:v>
                </c:pt>
                <c:pt idx="49">
                  <c:v>3618384.6600000025</c:v>
                </c:pt>
                <c:pt idx="50">
                  <c:v>3521063.700000003</c:v>
                </c:pt>
                <c:pt idx="51">
                  <c:v>2949198.1200000071</c:v>
                </c:pt>
                <c:pt idx="52">
                  <c:v>1524799.9800000028</c:v>
                </c:pt>
                <c:pt idx="53">
                  <c:v>1632717.9000000006</c:v>
                </c:pt>
                <c:pt idx="54">
                  <c:v>2491287.4800000028</c:v>
                </c:pt>
                <c:pt idx="55">
                  <c:v>3995790.4800000084</c:v>
                </c:pt>
                <c:pt idx="56">
                  <c:v>2650251.7800000072</c:v>
                </c:pt>
                <c:pt idx="57">
                  <c:v>2220005.700000003</c:v>
                </c:pt>
                <c:pt idx="58">
                  <c:v>938527.91999999899</c:v>
                </c:pt>
                <c:pt idx="59">
                  <c:v>1138769.2800000005</c:v>
                </c:pt>
              </c:numCache>
            </c:numRef>
          </c:val>
        </c:ser>
        <c:overlap val="100"/>
        <c:axId val="125494784"/>
        <c:axId val="125496320"/>
      </c:barChart>
      <c:catAx>
        <c:axId val="125494784"/>
        <c:scaling>
          <c:orientation val="minMax"/>
        </c:scaling>
        <c:axPos val="b"/>
        <c:tickLblPos val="nextTo"/>
        <c:crossAx val="125496320"/>
        <c:crosses val="autoZero"/>
        <c:auto val="1"/>
        <c:lblAlgn val="ctr"/>
        <c:lblOffset val="100"/>
      </c:catAx>
      <c:valAx>
        <c:axId val="125496320"/>
        <c:scaling>
          <c:orientation val="minMax"/>
        </c:scaling>
        <c:axPos val="l"/>
        <c:majorGridlines/>
        <c:numFmt formatCode="0" sourceLinked="1"/>
        <c:tickLblPos val="nextTo"/>
        <c:crossAx val="125494784"/>
        <c:crosses val="autoZero"/>
        <c:crossBetween val="between"/>
      </c:valAx>
    </c:plotArea>
    <c:plotVisOnly val="1"/>
    <c:dispBlanksAs val="gap"/>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5.3102286493034521E-2"/>
          <c:y val="6.6086426696662912E-2"/>
          <c:w val="0.91899707248132556"/>
          <c:h val="0.79157199100112496"/>
        </c:manualLayout>
      </c:layout>
      <c:barChart>
        <c:barDir val="col"/>
        <c:grouping val="percentStacked"/>
        <c:ser>
          <c:idx val="0"/>
          <c:order val="0"/>
          <c:tx>
            <c:strRef>
              <c:f>'Mc Graphs'!$A$41</c:f>
              <c:strCache>
                <c:ptCount val="1"/>
                <c:pt idx="0">
                  <c:v>1</c:v>
                </c:pt>
              </c:strCache>
            </c:strRef>
          </c:tx>
          <c:spPr>
            <a:solidFill>
              <a:srgbClr val="FFC000"/>
            </a:solidFill>
            <a:ln>
              <a:noFill/>
            </a:ln>
          </c:spPr>
          <c:cat>
            <c:numRef>
              <c:f>'Mc Graphs'!$B$39:$H$39</c:f>
              <c:numCache>
                <c:formatCode>General</c:formatCode>
                <c:ptCount val="7"/>
                <c:pt idx="0">
                  <c:v>2008</c:v>
                </c:pt>
                <c:pt idx="1">
                  <c:v>2009</c:v>
                </c:pt>
                <c:pt idx="2">
                  <c:v>2010</c:v>
                </c:pt>
                <c:pt idx="3">
                  <c:v>2011</c:v>
                </c:pt>
                <c:pt idx="4">
                  <c:v>2012</c:v>
                </c:pt>
                <c:pt idx="5">
                  <c:v>2013</c:v>
                </c:pt>
                <c:pt idx="6">
                  <c:v>2014</c:v>
                </c:pt>
              </c:numCache>
            </c:numRef>
          </c:cat>
          <c:val>
            <c:numRef>
              <c:f>'Mc Graphs'!$B$41:$H$41</c:f>
              <c:numCache>
                <c:formatCode>General</c:formatCode>
                <c:ptCount val="7"/>
                <c:pt idx="0">
                  <c:v>11</c:v>
                </c:pt>
                <c:pt idx="1">
                  <c:v>15</c:v>
                </c:pt>
                <c:pt idx="2">
                  <c:v>4</c:v>
                </c:pt>
                <c:pt idx="3">
                  <c:v>2</c:v>
                </c:pt>
                <c:pt idx="4">
                  <c:v>27</c:v>
                </c:pt>
                <c:pt idx="5">
                  <c:v>21</c:v>
                </c:pt>
                <c:pt idx="6">
                  <c:v>19</c:v>
                </c:pt>
              </c:numCache>
            </c:numRef>
          </c:val>
        </c:ser>
        <c:ser>
          <c:idx val="1"/>
          <c:order val="1"/>
          <c:tx>
            <c:strRef>
              <c:f>'Mc Graphs'!$A$40</c:f>
              <c:strCache>
                <c:ptCount val="1"/>
                <c:pt idx="0">
                  <c:v>0</c:v>
                </c:pt>
              </c:strCache>
            </c:strRef>
          </c:tx>
          <c:spPr>
            <a:noFill/>
          </c:spPr>
          <c:cat>
            <c:numRef>
              <c:f>'Mc Graphs'!$B$39:$H$39</c:f>
              <c:numCache>
                <c:formatCode>General</c:formatCode>
                <c:ptCount val="7"/>
                <c:pt idx="0">
                  <c:v>2008</c:v>
                </c:pt>
                <c:pt idx="1">
                  <c:v>2009</c:v>
                </c:pt>
                <c:pt idx="2">
                  <c:v>2010</c:v>
                </c:pt>
                <c:pt idx="3">
                  <c:v>2011</c:v>
                </c:pt>
                <c:pt idx="4">
                  <c:v>2012</c:v>
                </c:pt>
                <c:pt idx="5">
                  <c:v>2013</c:v>
                </c:pt>
                <c:pt idx="6">
                  <c:v>2014</c:v>
                </c:pt>
              </c:numCache>
            </c:numRef>
          </c:cat>
          <c:val>
            <c:numRef>
              <c:f>'Mc Graphs'!$B$40:$H$40</c:f>
              <c:numCache>
                <c:formatCode>General</c:formatCode>
                <c:ptCount val="7"/>
                <c:pt idx="0">
                  <c:v>30</c:v>
                </c:pt>
                <c:pt idx="1">
                  <c:v>34</c:v>
                </c:pt>
                <c:pt idx="2">
                  <c:v>51</c:v>
                </c:pt>
                <c:pt idx="3">
                  <c:v>18</c:v>
                </c:pt>
                <c:pt idx="4">
                  <c:v>15</c:v>
                </c:pt>
                <c:pt idx="5">
                  <c:v>28</c:v>
                </c:pt>
                <c:pt idx="6">
                  <c:v>12</c:v>
                </c:pt>
              </c:numCache>
            </c:numRef>
          </c:val>
        </c:ser>
        <c:overlap val="100"/>
        <c:axId val="157739264"/>
        <c:axId val="157913472"/>
      </c:barChart>
      <c:catAx>
        <c:axId val="157739264"/>
        <c:scaling>
          <c:orientation val="minMax"/>
        </c:scaling>
        <c:axPos val="b"/>
        <c:numFmt formatCode="General" sourceLinked="1"/>
        <c:tickLblPos val="nextTo"/>
        <c:txPr>
          <a:bodyPr/>
          <a:lstStyle/>
          <a:p>
            <a:pPr>
              <a:defRPr sz="1800" b="0">
                <a:latin typeface="Cambria" panose="02040503050406030204" pitchFamily="18" charset="0"/>
              </a:defRPr>
            </a:pPr>
            <a:endParaRPr lang="en-US"/>
          </a:p>
        </c:txPr>
        <c:crossAx val="157913472"/>
        <c:crosses val="autoZero"/>
        <c:auto val="1"/>
        <c:lblAlgn val="ctr"/>
        <c:lblOffset val="100"/>
      </c:catAx>
      <c:valAx>
        <c:axId val="157913472"/>
        <c:scaling>
          <c:orientation val="minMax"/>
        </c:scaling>
        <c:axPos val="l"/>
        <c:majorGridlines/>
        <c:numFmt formatCode="0%" sourceLinked="1"/>
        <c:tickLblPos val="nextTo"/>
        <c:txPr>
          <a:bodyPr/>
          <a:lstStyle/>
          <a:p>
            <a:pPr>
              <a:defRPr sz="1600" b="0">
                <a:latin typeface="Cambria" panose="02040503050406030204" pitchFamily="18" charset="0"/>
              </a:defRPr>
            </a:pPr>
            <a:endParaRPr lang="en-US"/>
          </a:p>
        </c:txPr>
        <c:crossAx val="157739264"/>
        <c:crosses val="autoZero"/>
        <c:crossBetween val="between"/>
        <c:majorUnit val="0.2"/>
      </c:valAx>
    </c:plotArea>
    <c:plotVisOnly val="1"/>
    <c:dispBlanksAs val="gap"/>
  </c:chart>
  <c:externalData r:id="rId1"/>
  <c:userShapes r:id="rId2"/>
</c:chartSpace>
</file>

<file path=ppt/charts/chart8.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5.8806758530183724E-2"/>
          <c:y val="2.9695959537904482E-2"/>
          <c:w val="0.84952657480314953"/>
          <c:h val="0.84432039745031873"/>
        </c:manualLayout>
      </c:layout>
      <c:barChart>
        <c:barDir val="col"/>
        <c:grouping val="percentStacked"/>
        <c:ser>
          <c:idx val="0"/>
          <c:order val="0"/>
          <c:tx>
            <c:strRef>
              <c:f>Sheet2!$A$35</c:f>
              <c:strCache>
                <c:ptCount val="1"/>
                <c:pt idx="0">
                  <c:v>1</c:v>
                </c:pt>
              </c:strCache>
            </c:strRef>
          </c:tx>
          <c:spPr>
            <a:solidFill>
              <a:srgbClr val="FFC000"/>
            </a:solidFill>
          </c:spPr>
          <c:cat>
            <c:numRef>
              <c:f>Sheet2!$C$34:$I$34</c:f>
              <c:numCache>
                <c:formatCode>General</c:formatCode>
                <c:ptCount val="7"/>
                <c:pt idx="0">
                  <c:v>2008</c:v>
                </c:pt>
                <c:pt idx="1">
                  <c:v>2009</c:v>
                </c:pt>
                <c:pt idx="2">
                  <c:v>2010</c:v>
                </c:pt>
                <c:pt idx="3">
                  <c:v>2011</c:v>
                </c:pt>
                <c:pt idx="4">
                  <c:v>2012</c:v>
                </c:pt>
                <c:pt idx="5">
                  <c:v>2013</c:v>
                </c:pt>
                <c:pt idx="6">
                  <c:v>2014</c:v>
                </c:pt>
              </c:numCache>
            </c:numRef>
          </c:cat>
          <c:val>
            <c:numRef>
              <c:f>Sheet2!$C$35:$I$35</c:f>
              <c:numCache>
                <c:formatCode>General</c:formatCode>
                <c:ptCount val="7"/>
                <c:pt idx="0">
                  <c:v>20</c:v>
                </c:pt>
                <c:pt idx="1">
                  <c:v>10</c:v>
                </c:pt>
                <c:pt idx="2">
                  <c:v>3</c:v>
                </c:pt>
                <c:pt idx="3">
                  <c:v>24</c:v>
                </c:pt>
                <c:pt idx="4">
                  <c:v>10</c:v>
                </c:pt>
                <c:pt idx="5">
                  <c:v>5</c:v>
                </c:pt>
                <c:pt idx="6">
                  <c:v>21</c:v>
                </c:pt>
              </c:numCache>
            </c:numRef>
          </c:val>
        </c:ser>
        <c:ser>
          <c:idx val="1"/>
          <c:order val="1"/>
          <c:tx>
            <c:strRef>
              <c:f>Sheet2!$A$36</c:f>
              <c:strCache>
                <c:ptCount val="1"/>
                <c:pt idx="0">
                  <c:v>0</c:v>
                </c:pt>
              </c:strCache>
            </c:strRef>
          </c:tx>
          <c:spPr>
            <a:noFill/>
            <a:ln>
              <a:noFill/>
            </a:ln>
          </c:spPr>
          <c:cat>
            <c:numRef>
              <c:f>Sheet2!$C$34:$I$34</c:f>
              <c:numCache>
                <c:formatCode>General</c:formatCode>
                <c:ptCount val="7"/>
                <c:pt idx="0">
                  <c:v>2008</c:v>
                </c:pt>
                <c:pt idx="1">
                  <c:v>2009</c:v>
                </c:pt>
                <c:pt idx="2">
                  <c:v>2010</c:v>
                </c:pt>
                <c:pt idx="3">
                  <c:v>2011</c:v>
                </c:pt>
                <c:pt idx="4">
                  <c:v>2012</c:v>
                </c:pt>
                <c:pt idx="5">
                  <c:v>2013</c:v>
                </c:pt>
                <c:pt idx="6">
                  <c:v>2014</c:v>
                </c:pt>
              </c:numCache>
            </c:numRef>
          </c:cat>
          <c:val>
            <c:numRef>
              <c:f>Sheet2!$C$36:$I$36</c:f>
              <c:numCache>
                <c:formatCode>General</c:formatCode>
                <c:ptCount val="7"/>
                <c:pt idx="0">
                  <c:v>7</c:v>
                </c:pt>
                <c:pt idx="1">
                  <c:v>19</c:v>
                </c:pt>
                <c:pt idx="2">
                  <c:v>28</c:v>
                </c:pt>
                <c:pt idx="3">
                  <c:v>26</c:v>
                </c:pt>
                <c:pt idx="4">
                  <c:v>12</c:v>
                </c:pt>
                <c:pt idx="5">
                  <c:v>24</c:v>
                </c:pt>
                <c:pt idx="6">
                  <c:v>3</c:v>
                </c:pt>
              </c:numCache>
            </c:numRef>
          </c:val>
        </c:ser>
        <c:overlap val="100"/>
        <c:axId val="157917952"/>
        <c:axId val="157926912"/>
      </c:barChart>
      <c:catAx>
        <c:axId val="157917952"/>
        <c:scaling>
          <c:orientation val="minMax"/>
        </c:scaling>
        <c:axPos val="b"/>
        <c:numFmt formatCode="General" sourceLinked="1"/>
        <c:tickLblPos val="nextTo"/>
        <c:txPr>
          <a:bodyPr/>
          <a:lstStyle/>
          <a:p>
            <a:pPr>
              <a:defRPr sz="1800">
                <a:latin typeface="Cambria" panose="02040503050406030204" pitchFamily="18" charset="0"/>
              </a:defRPr>
            </a:pPr>
            <a:endParaRPr lang="en-US"/>
          </a:p>
        </c:txPr>
        <c:crossAx val="157926912"/>
        <c:crosses val="autoZero"/>
        <c:auto val="1"/>
        <c:lblAlgn val="ctr"/>
        <c:lblOffset val="100"/>
      </c:catAx>
      <c:valAx>
        <c:axId val="157926912"/>
        <c:scaling>
          <c:orientation val="minMax"/>
        </c:scaling>
        <c:axPos val="l"/>
        <c:majorGridlines/>
        <c:numFmt formatCode="0%" sourceLinked="1"/>
        <c:tickLblPos val="nextTo"/>
        <c:txPr>
          <a:bodyPr/>
          <a:lstStyle/>
          <a:p>
            <a:pPr>
              <a:defRPr sz="1600">
                <a:latin typeface="Cambria" panose="02040503050406030204" pitchFamily="18" charset="0"/>
              </a:defRPr>
            </a:pPr>
            <a:endParaRPr lang="en-US"/>
          </a:p>
        </c:txPr>
        <c:crossAx val="157917952"/>
        <c:crosses val="autoZero"/>
        <c:crossBetween val="between"/>
        <c:majorUnit val="0.2"/>
      </c:valAx>
    </c:plotArea>
    <c:plotVisOnly val="1"/>
    <c:dispBlanksAs val="gap"/>
  </c:chart>
  <c:externalData r:id="rId1"/>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6.0843667979002744E-2"/>
          <c:y val="6.7052908157587354E-2"/>
          <c:w val="0.89282299868766357"/>
          <c:h val="0.79806789410717272"/>
        </c:manualLayout>
      </c:layout>
      <c:barChart>
        <c:barDir val="col"/>
        <c:grouping val="clustered"/>
        <c:ser>
          <c:idx val="0"/>
          <c:order val="0"/>
          <c:spPr>
            <a:solidFill>
              <a:schemeClr val="tx1"/>
            </a:solidFill>
          </c:spPr>
          <c:cat>
            <c:numRef>
              <c:f>'DS abund plots'!$B$9:$B$59</c:f>
              <c:numCache>
                <c:formatCode>General</c:formatCode>
                <c:ptCount val="51"/>
                <c:pt idx="5">
                  <c:v>1970</c:v>
                </c:pt>
                <c:pt idx="10">
                  <c:v>1975</c:v>
                </c:pt>
                <c:pt idx="15">
                  <c:v>1980</c:v>
                </c:pt>
                <c:pt idx="20">
                  <c:v>1985</c:v>
                </c:pt>
                <c:pt idx="25">
                  <c:v>1990</c:v>
                </c:pt>
                <c:pt idx="30">
                  <c:v>1995</c:v>
                </c:pt>
                <c:pt idx="35">
                  <c:v>2000</c:v>
                </c:pt>
                <c:pt idx="40">
                  <c:v>2005</c:v>
                </c:pt>
                <c:pt idx="45">
                  <c:v>2010</c:v>
                </c:pt>
                <c:pt idx="50">
                  <c:v>2015</c:v>
                </c:pt>
              </c:numCache>
            </c:numRef>
          </c:cat>
          <c:val>
            <c:numRef>
              <c:f>'DS abund plots'!$F$9:$F$59</c:f>
              <c:numCache>
                <c:formatCode>General</c:formatCode>
                <c:ptCount val="51"/>
                <c:pt idx="0">
                  <c:v>0</c:v>
                </c:pt>
                <c:pt idx="1">
                  <c:v>0</c:v>
                </c:pt>
                <c:pt idx="2">
                  <c:v>0</c:v>
                </c:pt>
                <c:pt idx="3">
                  <c:v>0</c:v>
                </c:pt>
                <c:pt idx="4">
                  <c:v>2.5</c:v>
                </c:pt>
                <c:pt idx="5">
                  <c:v>32.5</c:v>
                </c:pt>
                <c:pt idx="6">
                  <c:v>12.5</c:v>
                </c:pt>
                <c:pt idx="7">
                  <c:v>11.1</c:v>
                </c:pt>
                <c:pt idx="8">
                  <c:v>21.3</c:v>
                </c:pt>
                <c:pt idx="9">
                  <c:v>13</c:v>
                </c:pt>
                <c:pt idx="10">
                  <c:v>12.200000000000001</c:v>
                </c:pt>
                <c:pt idx="11">
                  <c:v>50.6</c:v>
                </c:pt>
                <c:pt idx="12">
                  <c:v>25.8</c:v>
                </c:pt>
                <c:pt idx="13">
                  <c:v>62.5</c:v>
                </c:pt>
                <c:pt idx="14">
                  <c:v>13.3</c:v>
                </c:pt>
                <c:pt idx="15">
                  <c:v>15.8</c:v>
                </c:pt>
                <c:pt idx="16">
                  <c:v>19.8</c:v>
                </c:pt>
                <c:pt idx="17">
                  <c:v>10.700000000000001</c:v>
                </c:pt>
                <c:pt idx="18">
                  <c:v>2.9</c:v>
                </c:pt>
                <c:pt idx="19">
                  <c:v>1.2</c:v>
                </c:pt>
                <c:pt idx="20">
                  <c:v>0.9</c:v>
                </c:pt>
                <c:pt idx="21">
                  <c:v>7.9</c:v>
                </c:pt>
                <c:pt idx="22">
                  <c:v>1.4</c:v>
                </c:pt>
                <c:pt idx="23">
                  <c:v>1.2</c:v>
                </c:pt>
                <c:pt idx="24">
                  <c:v>2.2000000000000002</c:v>
                </c:pt>
                <c:pt idx="25">
                  <c:v>2.2000000000000002</c:v>
                </c:pt>
                <c:pt idx="26">
                  <c:v>2</c:v>
                </c:pt>
                <c:pt idx="27">
                  <c:v>2.6</c:v>
                </c:pt>
                <c:pt idx="28">
                  <c:v>8.2000000000000011</c:v>
                </c:pt>
                <c:pt idx="29">
                  <c:v>13</c:v>
                </c:pt>
                <c:pt idx="30">
                  <c:v>3.2</c:v>
                </c:pt>
                <c:pt idx="31">
                  <c:v>11.1</c:v>
                </c:pt>
                <c:pt idx="32">
                  <c:v>4</c:v>
                </c:pt>
                <c:pt idx="33">
                  <c:v>3.3000000000000003</c:v>
                </c:pt>
                <c:pt idx="34">
                  <c:v>11.9</c:v>
                </c:pt>
                <c:pt idx="35">
                  <c:v>8</c:v>
                </c:pt>
                <c:pt idx="36">
                  <c:v>3.5</c:v>
                </c:pt>
                <c:pt idx="37">
                  <c:v>4.7</c:v>
                </c:pt>
                <c:pt idx="38">
                  <c:v>1.6</c:v>
                </c:pt>
                <c:pt idx="39">
                  <c:v>2.9</c:v>
                </c:pt>
                <c:pt idx="40">
                  <c:v>0.30000000000000032</c:v>
                </c:pt>
                <c:pt idx="41">
                  <c:v>0.4</c:v>
                </c:pt>
                <c:pt idx="42">
                  <c:v>0.4</c:v>
                </c:pt>
                <c:pt idx="43">
                  <c:v>0.60000000000000064</c:v>
                </c:pt>
                <c:pt idx="44">
                  <c:v>0.30000000000000032</c:v>
                </c:pt>
                <c:pt idx="45">
                  <c:v>0.8</c:v>
                </c:pt>
                <c:pt idx="46">
                  <c:v>2.2000000000000002</c:v>
                </c:pt>
                <c:pt idx="47">
                  <c:v>0.9</c:v>
                </c:pt>
                <c:pt idx="48">
                  <c:v>0.70000000000000062</c:v>
                </c:pt>
                <c:pt idx="49">
                  <c:v>0.5</c:v>
                </c:pt>
              </c:numCache>
            </c:numRef>
          </c:val>
        </c:ser>
        <c:gapWidth val="40"/>
        <c:axId val="157369856"/>
        <c:axId val="157371392"/>
      </c:barChart>
      <c:catAx>
        <c:axId val="157369856"/>
        <c:scaling>
          <c:orientation val="minMax"/>
        </c:scaling>
        <c:axPos val="b"/>
        <c:numFmt formatCode="General" sourceLinked="1"/>
        <c:tickLblPos val="nextTo"/>
        <c:spPr>
          <a:ln w="12700">
            <a:solidFill>
              <a:schemeClr val="tx1"/>
            </a:solidFill>
          </a:ln>
        </c:spPr>
        <c:txPr>
          <a:bodyPr/>
          <a:lstStyle/>
          <a:p>
            <a:pPr>
              <a:defRPr sz="1100">
                <a:latin typeface="Arial" panose="020B0604020202020204" pitchFamily="34" charset="0"/>
                <a:cs typeface="Arial" panose="020B0604020202020204" pitchFamily="34" charset="0"/>
              </a:defRPr>
            </a:pPr>
            <a:endParaRPr lang="en-US"/>
          </a:p>
        </c:txPr>
        <c:crossAx val="157371392"/>
        <c:crosses val="autoZero"/>
        <c:auto val="1"/>
        <c:lblAlgn val="ctr"/>
        <c:lblOffset val="100"/>
      </c:catAx>
      <c:valAx>
        <c:axId val="157371392"/>
        <c:scaling>
          <c:orientation val="minMax"/>
        </c:scaling>
        <c:axPos val="l"/>
        <c:majorGridlines>
          <c:spPr>
            <a:ln>
              <a:noFill/>
            </a:ln>
          </c:spPr>
        </c:majorGridlines>
        <c:numFmt formatCode="General" sourceLinked="1"/>
        <c:tickLblPos val="nextTo"/>
        <c:spPr>
          <a:ln w="12700">
            <a:solidFill>
              <a:schemeClr val="tx1"/>
            </a:solidFill>
          </a:ln>
        </c:spPr>
        <c:txPr>
          <a:bodyPr/>
          <a:lstStyle/>
          <a:p>
            <a:pPr>
              <a:defRPr sz="1100">
                <a:latin typeface="Arial" panose="020B0604020202020204" pitchFamily="34" charset="0"/>
                <a:cs typeface="Arial" panose="020B0604020202020204" pitchFamily="34" charset="0"/>
              </a:defRPr>
            </a:pPr>
            <a:endParaRPr lang="en-US"/>
          </a:p>
        </c:txPr>
        <c:crossAx val="157369856"/>
        <c:crosses val="autoZero"/>
        <c:crossBetween val="midCat"/>
      </c:valAx>
      <c:spPr>
        <a:ln w="12700">
          <a:solidFill>
            <a:schemeClr val="tx1"/>
          </a:solidFill>
        </a:ln>
      </c:spPr>
    </c:plotArea>
    <c:plotVisOnly val="1"/>
    <c:dispBlanksAs val="gap"/>
  </c:chart>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image" Target="../media/image50.emf"/><Relationship Id="rId4"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drawing1.xml><?xml version="1.0" encoding="utf-8"?>
<c:userShapes xmlns:c="http://schemas.openxmlformats.org/drawingml/2006/chart">
  <cdr:relSizeAnchor xmlns:cdr="http://schemas.openxmlformats.org/drawingml/2006/chartDrawing">
    <cdr:from>
      <cdr:x>0.09589</cdr:x>
      <cdr:y>0.07143</cdr:y>
    </cdr:from>
    <cdr:to>
      <cdr:x>0.5639</cdr:x>
      <cdr:y>0.19682</cdr:y>
    </cdr:to>
    <cdr:sp macro="" textlink="">
      <cdr:nvSpPr>
        <cdr:cNvPr id="2" name="TextBox 1"/>
        <cdr:cNvSpPr txBox="1"/>
      </cdr:nvSpPr>
      <cdr:spPr>
        <a:xfrm xmlns:a="http://schemas.openxmlformats.org/drawingml/2006/main">
          <a:off x="800100" y="152400"/>
          <a:ext cx="3905058" cy="26754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solidFill>
                <a:schemeClr val="tx1"/>
              </a:solidFill>
              <a:latin typeface="Cambria" panose="02040503050406030204" pitchFamily="18" charset="0"/>
            </a:rPr>
            <a:t>Summer </a:t>
          </a:r>
          <a:r>
            <a:rPr lang="en-US" sz="1600" b="1" dirty="0" err="1" smtClean="0">
              <a:solidFill>
                <a:schemeClr val="tx1"/>
              </a:solidFill>
              <a:latin typeface="Cambria" panose="02040503050406030204" pitchFamily="18" charset="0"/>
            </a:rPr>
            <a:t>Townet</a:t>
          </a:r>
          <a:r>
            <a:rPr lang="en-US" sz="1600" b="1" dirty="0" smtClean="0">
              <a:solidFill>
                <a:schemeClr val="tx1"/>
              </a:solidFill>
              <a:latin typeface="Cambria" panose="02040503050406030204" pitchFamily="18" charset="0"/>
            </a:rPr>
            <a:t> Survey: 1-6 </a:t>
          </a:r>
          <a:r>
            <a:rPr lang="en-US" sz="1600" b="1" dirty="0" err="1" smtClean="0">
              <a:solidFill>
                <a:schemeClr val="tx1"/>
              </a:solidFill>
              <a:latin typeface="Cambria" panose="02040503050406030204" pitchFamily="18" charset="0"/>
            </a:rPr>
            <a:t>ppt</a:t>
          </a:r>
          <a:endParaRPr lang="en-US" sz="1600" b="1" dirty="0">
            <a:solidFill>
              <a:schemeClr val="tx1"/>
            </a:solidFill>
            <a:latin typeface="Cambria" panose="020405030504060302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0.08284</cdr:x>
      <cdr:y>0.03571</cdr:y>
    </cdr:from>
    <cdr:to>
      <cdr:x>0.46201</cdr:x>
      <cdr:y>0.21429</cdr:y>
    </cdr:to>
    <cdr:sp macro="" textlink="">
      <cdr:nvSpPr>
        <cdr:cNvPr id="2" name="TextBox 1"/>
        <cdr:cNvSpPr txBox="1"/>
      </cdr:nvSpPr>
      <cdr:spPr>
        <a:xfrm xmlns:a="http://schemas.openxmlformats.org/drawingml/2006/main">
          <a:off x="757518" y="76200"/>
          <a:ext cx="3467100" cy="3810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solidFill>
                <a:schemeClr val="tx1"/>
              </a:solidFill>
              <a:latin typeface="Cambria" panose="02040503050406030204" pitchFamily="18" charset="0"/>
            </a:rPr>
            <a:t>Fall </a:t>
          </a:r>
          <a:r>
            <a:rPr lang="en-US" sz="1600" b="1" dirty="0" err="1" smtClean="0">
              <a:solidFill>
                <a:schemeClr val="tx1"/>
              </a:solidFill>
              <a:latin typeface="Cambria" panose="02040503050406030204" pitchFamily="18" charset="0"/>
            </a:rPr>
            <a:t>Midwater</a:t>
          </a:r>
          <a:r>
            <a:rPr lang="en-US" sz="1600" b="1" dirty="0" smtClean="0">
              <a:solidFill>
                <a:schemeClr val="tx1"/>
              </a:solidFill>
              <a:latin typeface="Cambria" panose="02040503050406030204" pitchFamily="18" charset="0"/>
            </a:rPr>
            <a:t> Trawl: 1-6 </a:t>
          </a:r>
          <a:r>
            <a:rPr lang="en-US" sz="1600" b="1" dirty="0" err="1" smtClean="0">
              <a:solidFill>
                <a:schemeClr val="tx1"/>
              </a:solidFill>
              <a:latin typeface="Cambria" panose="02040503050406030204" pitchFamily="18" charset="0"/>
            </a:rPr>
            <a:t>ppt</a:t>
          </a:r>
          <a:endParaRPr lang="en-US" sz="1600" b="1" dirty="0">
            <a:solidFill>
              <a:schemeClr val="tx1"/>
            </a:solidFill>
            <a:latin typeface="Cambria" panose="02040503050406030204"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0.47396</cdr:x>
      <cdr:y>0.29688</cdr:y>
    </cdr:from>
    <cdr:to>
      <cdr:x>0.67396</cdr:x>
      <cdr:y>0.63021</cdr:y>
    </cdr:to>
    <cdr:sp macro="" textlink="">
      <cdr:nvSpPr>
        <cdr:cNvPr id="2" name="TextBox 1"/>
        <cdr:cNvSpPr txBox="1"/>
      </cdr:nvSpPr>
      <cdr:spPr>
        <a:xfrm xmlns:a="http://schemas.openxmlformats.org/drawingml/2006/main">
          <a:off x="2166938" y="81438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TNS</a:t>
          </a:r>
        </a:p>
      </cdr:txBody>
    </cdr:sp>
  </cdr:relSizeAnchor>
</c:userShapes>
</file>

<file path=ppt/drawings/drawing4.xml><?xml version="1.0" encoding="utf-8"?>
<c:userShapes xmlns:c="http://schemas.openxmlformats.org/drawingml/2006/chart">
  <cdr:relSizeAnchor xmlns:cdr="http://schemas.openxmlformats.org/drawingml/2006/chartDrawing">
    <cdr:from>
      <cdr:x>0.14271</cdr:x>
      <cdr:y>0.26215</cdr:y>
    </cdr:from>
    <cdr:to>
      <cdr:x>0.34271</cdr:x>
      <cdr:y>0.59549</cdr:y>
    </cdr:to>
    <cdr:sp macro="" textlink="">
      <cdr:nvSpPr>
        <cdr:cNvPr id="2" name="TextBox 1"/>
        <cdr:cNvSpPr txBox="1"/>
      </cdr:nvSpPr>
      <cdr:spPr>
        <a:xfrm xmlns:a="http://schemas.openxmlformats.org/drawingml/2006/main">
          <a:off x="652463" y="71913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20 mm</a:t>
          </a:r>
        </a:p>
      </cdr:txBody>
    </cdr:sp>
  </cdr:relSizeAnchor>
</c:userShapes>
</file>

<file path=ppt/drawings/drawing5.xml><?xml version="1.0" encoding="utf-8"?>
<c:userShapes xmlns:c="http://schemas.openxmlformats.org/drawingml/2006/chart">
  <cdr:relSizeAnchor xmlns:cdr="http://schemas.openxmlformats.org/drawingml/2006/chartDrawing">
    <cdr:from>
      <cdr:x>0.95726</cdr:x>
      <cdr:y>0.41813</cdr:y>
    </cdr:from>
    <cdr:to>
      <cdr:x>0.95726</cdr:x>
      <cdr:y>0.78149</cdr:y>
    </cdr:to>
    <cdr:cxnSp macro="">
      <cdr:nvCxnSpPr>
        <cdr:cNvPr id="3" name="Straight Arrow Connector 2"/>
        <cdr:cNvCxnSpPr/>
      </cdr:nvCxnSpPr>
      <cdr:spPr>
        <a:xfrm xmlns:a="http://schemas.openxmlformats.org/drawingml/2006/main">
          <a:off x="8534400" y="657078"/>
          <a:ext cx="0" cy="571012"/>
        </a:xfrm>
        <a:prstGeom xmlns:a="http://schemas.openxmlformats.org/drawingml/2006/main" prst="straightConnector1">
          <a:avLst/>
        </a:prstGeom>
        <a:ln xmlns:a="http://schemas.openxmlformats.org/drawingml/2006/main" w="28575">
          <a:solidFill>
            <a:srgbClr val="FFFF00"/>
          </a:solidFill>
          <a:headEnd type="non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0.17813</cdr:x>
      <cdr:y>0.13368</cdr:y>
    </cdr:from>
    <cdr:to>
      <cdr:x>0.27188</cdr:x>
      <cdr:y>0.22049</cdr:y>
    </cdr:to>
    <cdr:sp macro="" textlink="">
      <cdr:nvSpPr>
        <cdr:cNvPr id="2" name="TextBox 1"/>
        <cdr:cNvSpPr txBox="1"/>
      </cdr:nvSpPr>
      <cdr:spPr>
        <a:xfrm xmlns:a="http://schemas.openxmlformats.org/drawingml/2006/main">
          <a:off x="814388" y="366713"/>
          <a:ext cx="428625" cy="2381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SKT</a:t>
          </a:r>
        </a:p>
      </cdr:txBody>
    </cdr:sp>
  </cdr:relSizeAnchor>
  <cdr:relSizeAnchor xmlns:cdr="http://schemas.openxmlformats.org/drawingml/2006/chartDrawing">
    <cdr:from>
      <cdr:x>0.17813</cdr:x>
      <cdr:y>0.13368</cdr:y>
    </cdr:from>
    <cdr:to>
      <cdr:x>0.27188</cdr:x>
      <cdr:y>0.22049</cdr:y>
    </cdr:to>
    <cdr:sp macro="" textlink="">
      <cdr:nvSpPr>
        <cdr:cNvPr id="3" name="TextBox 1"/>
        <cdr:cNvSpPr txBox="1"/>
      </cdr:nvSpPr>
      <cdr:spPr>
        <a:xfrm xmlns:a="http://schemas.openxmlformats.org/drawingml/2006/main">
          <a:off x="814388" y="366713"/>
          <a:ext cx="428625" cy="2381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SKT</a:t>
          </a:r>
        </a:p>
      </cdr:txBody>
    </cdr:sp>
  </cdr:relSizeAnchor>
</c:userShapes>
</file>

<file path=ppt/drawings/drawing7.xml><?xml version="1.0" encoding="utf-8"?>
<c:userShapes xmlns:c="http://schemas.openxmlformats.org/drawingml/2006/chart">
  <cdr:relSizeAnchor xmlns:cdr="http://schemas.openxmlformats.org/drawingml/2006/chartDrawing">
    <cdr:from>
      <cdr:x>0</cdr:x>
      <cdr:y>0</cdr:y>
    </cdr:from>
    <cdr:to>
      <cdr:x>0.10197</cdr:x>
      <cdr:y>0.86071</cdr:y>
    </cdr:to>
    <cdr:sp macro="" textlink="">
      <cdr:nvSpPr>
        <cdr:cNvPr id="2" name="TextBox 1"/>
        <cdr:cNvSpPr txBox="1"/>
      </cdr:nvSpPr>
      <cdr:spPr>
        <a:xfrm xmlns:a="http://schemas.openxmlformats.org/drawingml/2006/main" rot="16200000">
          <a:off x="-2333624" y="638176"/>
          <a:ext cx="4591050" cy="838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rtl="0">
            <a:defRPr sz="2400" b="0" i="0" u="none" strike="noStrike" kern="1200" baseline="0">
              <a:solidFill>
                <a:prstClr val="black"/>
              </a:solidFill>
              <a:latin typeface="+mn-lt"/>
              <a:ea typeface="+mn-ea"/>
              <a:cs typeface="Times New Roman" panose="02020603050405020304" pitchFamily="18" charset="0"/>
            </a:defRPr>
          </a:pPr>
          <a:r>
            <a:rPr lang="en-US" dirty="0">
              <a:cs typeface="Times New Roman" panose="02020603050405020304" pitchFamily="18" charset="0"/>
            </a:rPr>
            <a:t>Mean black bass CPUE </a:t>
          </a:r>
        </a:p>
        <a:p xmlns:a="http://schemas.openxmlformats.org/drawingml/2006/main">
          <a:pPr algn="ctr" rtl="0">
            <a:defRPr sz="2400" b="0" i="0" u="none" strike="noStrike" kern="1200" baseline="0">
              <a:solidFill>
                <a:prstClr val="black"/>
              </a:solidFill>
              <a:latin typeface="+mn-lt"/>
              <a:ea typeface="+mn-ea"/>
              <a:cs typeface="Times New Roman" panose="02020603050405020304" pitchFamily="18" charset="0"/>
            </a:defRPr>
          </a:pPr>
          <a:r>
            <a:rPr lang="en-US" dirty="0">
              <a:cs typeface="Times New Roman" panose="02020603050405020304" pitchFamily="18" charset="0"/>
            </a:rPr>
            <a:t>(fish / meter of shoreline)</a:t>
          </a:r>
        </a:p>
        <a:p xmlns:a="http://schemas.openxmlformats.org/drawingml/2006/main">
          <a:endParaRPr lang="en-US" sz="1100" dirty="0"/>
        </a:p>
      </cdr:txBody>
    </cdr:sp>
  </cdr:relSizeAnchor>
  <cdr:relSizeAnchor xmlns:cdr="http://schemas.openxmlformats.org/drawingml/2006/chartDrawing">
    <cdr:from>
      <cdr:x>0.42884</cdr:x>
      <cdr:y>0.88658</cdr:y>
    </cdr:from>
    <cdr:to>
      <cdr:x>1</cdr:x>
      <cdr:y>1</cdr:y>
    </cdr:to>
    <cdr:sp macro="" textlink="">
      <cdr:nvSpPr>
        <cdr:cNvPr id="7" name="TextBox 1"/>
        <cdr:cNvSpPr txBox="1"/>
      </cdr:nvSpPr>
      <cdr:spPr>
        <a:xfrm xmlns:a="http://schemas.openxmlformats.org/drawingml/2006/main">
          <a:off x="3230998" y="4205448"/>
          <a:ext cx="4303277" cy="53800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smtClean="0">
              <a:solidFill>
                <a:schemeClr val="tx1"/>
              </a:solidFill>
              <a:latin typeface="Cambria" panose="02040503050406030204" pitchFamily="18" charset="0"/>
            </a:rPr>
            <a:t>2003</a:t>
          </a:r>
          <a:endParaRPr lang="en-US" sz="2000" dirty="0">
            <a:solidFill>
              <a:schemeClr val="tx1"/>
            </a:solidFill>
            <a:latin typeface="Cambria" panose="02040503050406030204" pitchFamily="18" charset="0"/>
          </a:endParaRPr>
        </a:p>
      </cdr:txBody>
    </cdr:sp>
  </cdr:relSizeAnchor>
  <cdr:relSizeAnchor xmlns:cdr="http://schemas.openxmlformats.org/drawingml/2006/chartDrawing">
    <cdr:from>
      <cdr:x>0.24384</cdr:x>
      <cdr:y>0.88627</cdr:y>
    </cdr:from>
    <cdr:to>
      <cdr:x>0.34581</cdr:x>
      <cdr:y>0.96203</cdr:y>
    </cdr:to>
    <cdr:sp macro="" textlink="">
      <cdr:nvSpPr>
        <cdr:cNvPr id="3" name="TextBox 2"/>
        <cdr:cNvSpPr txBox="1"/>
      </cdr:nvSpPr>
      <cdr:spPr>
        <a:xfrm xmlns:a="http://schemas.openxmlformats.org/drawingml/2006/main">
          <a:off x="1837128" y="4203960"/>
          <a:ext cx="768270" cy="3593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000" dirty="0" smtClean="0">
              <a:solidFill>
                <a:schemeClr val="tx1"/>
              </a:solidFill>
              <a:latin typeface="Cambria" panose="02040503050406030204" pitchFamily="18" charset="0"/>
            </a:rPr>
            <a:t>2001</a:t>
          </a:r>
          <a:endParaRPr lang="en-US" sz="2000" dirty="0">
            <a:solidFill>
              <a:schemeClr val="tx1"/>
            </a:solidFill>
            <a:latin typeface="Cambria" panose="02040503050406030204" pitchFamily="18" charset="0"/>
          </a:endParaRPr>
        </a:p>
      </cdr:txBody>
    </cdr:sp>
  </cdr:relSizeAnchor>
  <cdr:relSizeAnchor xmlns:cdr="http://schemas.openxmlformats.org/drawingml/2006/chartDrawing">
    <cdr:from>
      <cdr:x>0.61837</cdr:x>
      <cdr:y>0.88682</cdr:y>
    </cdr:from>
    <cdr:to>
      <cdr:x>0.72034</cdr:x>
      <cdr:y>0.96148</cdr:y>
    </cdr:to>
    <cdr:sp macro="" textlink="">
      <cdr:nvSpPr>
        <cdr:cNvPr id="6" name="TextBox 1"/>
        <cdr:cNvSpPr txBox="1"/>
      </cdr:nvSpPr>
      <cdr:spPr>
        <a:xfrm xmlns:a="http://schemas.openxmlformats.org/drawingml/2006/main">
          <a:off x="4658940" y="4206593"/>
          <a:ext cx="768270" cy="35413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smtClean="0">
              <a:solidFill>
                <a:schemeClr val="tx1"/>
              </a:solidFill>
              <a:latin typeface="Cambria" panose="02040503050406030204" pitchFamily="18" charset="0"/>
            </a:rPr>
            <a:t>2004</a:t>
          </a:r>
          <a:endParaRPr lang="en-US" sz="2000" dirty="0">
            <a:solidFill>
              <a:schemeClr val="tx1"/>
            </a:solidFill>
            <a:latin typeface="Cambria" panose="02040503050406030204" pitchFamily="18" charset="0"/>
          </a:endParaRPr>
        </a:p>
      </cdr:txBody>
    </cdr:sp>
  </cdr:relSizeAnchor>
  <cdr:relSizeAnchor xmlns:cdr="http://schemas.openxmlformats.org/drawingml/2006/chartDrawing">
    <cdr:from>
      <cdr:x>0.80739</cdr:x>
      <cdr:y>0.88027</cdr:y>
    </cdr:from>
    <cdr:to>
      <cdr:x>0.90936</cdr:x>
      <cdr:y>0.96803</cdr:y>
    </cdr:to>
    <cdr:sp macro="" textlink="">
      <cdr:nvSpPr>
        <cdr:cNvPr id="5" name="TextBox 1"/>
        <cdr:cNvSpPr txBox="1"/>
      </cdr:nvSpPr>
      <cdr:spPr>
        <a:xfrm xmlns:a="http://schemas.openxmlformats.org/drawingml/2006/main">
          <a:off x="6083069" y="4175513"/>
          <a:ext cx="768270" cy="41629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smtClean="0">
              <a:solidFill>
                <a:schemeClr val="tx1"/>
              </a:solidFill>
              <a:latin typeface="Cambria" panose="02040503050406030204" pitchFamily="18" charset="0"/>
            </a:rPr>
            <a:t>2014</a:t>
          </a:r>
          <a:endParaRPr lang="en-US" sz="2000" dirty="0">
            <a:solidFill>
              <a:schemeClr val="tx1"/>
            </a:solidFill>
            <a:latin typeface="Cambria" panose="02040503050406030204" pitchFamily="18" charset="0"/>
          </a:endParaRPr>
        </a:p>
      </cdr:txBody>
    </cdr:sp>
  </cdr:relSizeAnchor>
  <cdr:relSizeAnchor xmlns:cdr="http://schemas.openxmlformats.org/drawingml/2006/chartDrawing">
    <cdr:from>
      <cdr:x>0.22248</cdr:x>
      <cdr:y>0.03166</cdr:y>
    </cdr:from>
    <cdr:to>
      <cdr:x>0.60255</cdr:x>
      <cdr:y>0.16589</cdr:y>
    </cdr:to>
    <cdr:sp macro="" textlink="">
      <cdr:nvSpPr>
        <cdr:cNvPr id="9" name="TextBox 8"/>
        <cdr:cNvSpPr txBox="1"/>
      </cdr:nvSpPr>
      <cdr:spPr>
        <a:xfrm xmlns:a="http://schemas.openxmlformats.org/drawingml/2006/main">
          <a:off x="1828800" y="168878"/>
          <a:ext cx="3124200" cy="7159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800" dirty="0" smtClean="0">
              <a:solidFill>
                <a:schemeClr val="tx1"/>
              </a:solidFill>
            </a:rPr>
            <a:t>November</a:t>
          </a:r>
          <a:endParaRPr lang="en-US" sz="2800" dirty="0">
            <a:solidFill>
              <a:schemeClr val="tx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7FB99BD5-54B0-4C53-810E-A7DA0845245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Inverted river delta – one of only a few worldwide</a:t>
            </a:r>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3ABA8-3DD6-4917-A197-75D9E7268125}"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D2FFC32-5D8A-446A-85EC-724708E7E97E}" type="slidenum">
              <a:rPr lang="en-US" smtClean="0">
                <a:latin typeface="Arial" pitchFamily="34" charset="0"/>
              </a:rPr>
              <a:pPr/>
              <a:t>22</a:t>
            </a:fld>
            <a:endParaRPr lang="en-US" smtClean="0">
              <a:latin typeface="Arial" pitchFamily="34" charset="0"/>
            </a:endParaRPr>
          </a:p>
        </p:txBody>
      </p:sp>
      <p:sp>
        <p:nvSpPr>
          <p:cNvPr id="33795" name="Rectangle 2"/>
          <p:cNvSpPr>
            <a:spLocks noChangeArrowheads="1"/>
          </p:cNvSpPr>
          <p:nvPr/>
        </p:nvSpPr>
        <p:spPr bwMode="auto">
          <a:xfrm>
            <a:off x="3886200" y="0"/>
            <a:ext cx="2971800" cy="457200"/>
          </a:xfrm>
          <a:prstGeom prst="rect">
            <a:avLst/>
          </a:prstGeom>
          <a:noFill/>
          <a:ln w="9525">
            <a:noFill/>
            <a:miter lim="800000"/>
            <a:headEnd/>
            <a:tailEnd/>
          </a:ln>
        </p:spPr>
        <p:txBody>
          <a:bodyPr wrap="none" anchor="ctr"/>
          <a:lstStyle/>
          <a:p>
            <a:endParaRPr lang="en-US"/>
          </a:p>
        </p:txBody>
      </p:sp>
      <p:sp>
        <p:nvSpPr>
          <p:cNvPr id="33796" name="Rectangle 3"/>
          <p:cNvSpPr>
            <a:spLocks noChangeArrowheads="1"/>
          </p:cNvSpPr>
          <p:nvPr/>
        </p:nvSpPr>
        <p:spPr bwMode="auto">
          <a:xfrm>
            <a:off x="3886200" y="8686800"/>
            <a:ext cx="2971800" cy="457200"/>
          </a:xfrm>
          <a:prstGeom prst="rect">
            <a:avLst/>
          </a:prstGeom>
          <a:noFill/>
          <a:ln w="9525">
            <a:noFill/>
            <a:miter lim="800000"/>
            <a:headEnd/>
            <a:tailEnd/>
          </a:ln>
        </p:spPr>
        <p:txBody>
          <a:bodyPr lIns="19050" tIns="0" rIns="19050" bIns="0" anchor="b"/>
          <a:lstStyle/>
          <a:p>
            <a:pPr algn="r" defTabSz="762000" eaLnBrk="0" hangingPunct="0"/>
            <a:r>
              <a:rPr lang="en-US" sz="1000" i="1">
                <a:latin typeface="Times New Roman" pitchFamily="18" charset="0"/>
              </a:rPr>
              <a:t>1</a:t>
            </a:r>
          </a:p>
        </p:txBody>
      </p:sp>
      <p:sp>
        <p:nvSpPr>
          <p:cNvPr id="33797" name="Rectangle 4"/>
          <p:cNvSpPr>
            <a:spLocks noChangeArrowheads="1"/>
          </p:cNvSpPr>
          <p:nvPr/>
        </p:nvSpPr>
        <p:spPr bwMode="auto">
          <a:xfrm>
            <a:off x="0" y="8686800"/>
            <a:ext cx="2971800" cy="457200"/>
          </a:xfrm>
          <a:prstGeom prst="rect">
            <a:avLst/>
          </a:prstGeom>
          <a:noFill/>
          <a:ln w="9525">
            <a:noFill/>
            <a:miter lim="800000"/>
            <a:headEnd/>
            <a:tailEnd/>
          </a:ln>
        </p:spPr>
        <p:txBody>
          <a:bodyPr wrap="none" anchor="ctr"/>
          <a:lstStyle/>
          <a:p>
            <a:endParaRPr lang="en-US"/>
          </a:p>
        </p:txBody>
      </p:sp>
      <p:sp>
        <p:nvSpPr>
          <p:cNvPr id="33798" name="Rectangle 5"/>
          <p:cNvSpPr>
            <a:spLocks noChangeArrowheads="1"/>
          </p:cNvSpPr>
          <p:nvPr/>
        </p:nvSpPr>
        <p:spPr bwMode="auto">
          <a:xfrm>
            <a:off x="0" y="0"/>
            <a:ext cx="2971800" cy="457200"/>
          </a:xfrm>
          <a:prstGeom prst="rect">
            <a:avLst/>
          </a:prstGeom>
          <a:noFill/>
          <a:ln w="9525">
            <a:noFill/>
            <a:miter lim="800000"/>
            <a:headEnd/>
            <a:tailEnd/>
          </a:ln>
        </p:spPr>
        <p:txBody>
          <a:bodyPr wrap="none" anchor="ctr"/>
          <a:lstStyle/>
          <a:p>
            <a:endParaRPr lang="en-US"/>
          </a:p>
        </p:txBody>
      </p:sp>
      <p:sp>
        <p:nvSpPr>
          <p:cNvPr id="33799" name="Rectangle 6"/>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33800" name="Rectangle 7"/>
          <p:cNvSpPr>
            <a:spLocks noGrp="1" noChangeArrowheads="1"/>
          </p:cNvSpPr>
          <p:nvPr>
            <p:ph type="body" idx="1"/>
          </p:nvPr>
        </p:nvSpPr>
        <p:spPr>
          <a:xfrm>
            <a:off x="914400" y="4344988"/>
            <a:ext cx="5029200" cy="4097337"/>
          </a:xfrm>
          <a:noFill/>
          <a:ln/>
        </p:spPr>
        <p:txBody>
          <a:bodyPr lIns="92075" tIns="46038" rIns="92075" bIns="46038"/>
          <a:lstStyle/>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46593BD-8EAB-406D-9110-147A3D819AF6}" type="slidenum">
              <a:rPr lang="en-US" smtClean="0">
                <a:latin typeface="Arial" pitchFamily="34" charset="0"/>
              </a:rPr>
              <a:pPr/>
              <a:t>29</a:t>
            </a:fld>
            <a:endParaRPr lang="en-US" smtClean="0">
              <a:latin typeface="Arial" pitchFamily="34" charset="0"/>
            </a:endParaRPr>
          </a:p>
        </p:txBody>
      </p:sp>
      <p:sp>
        <p:nvSpPr>
          <p:cNvPr id="29699"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latin typeface="Arial" pitchFamily="34" charset="0"/>
              </a:rPr>
              <a:t>Give brief explanation of the results presented here.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know that there are aspects not included</a:t>
            </a:r>
            <a:r>
              <a:rPr lang="en-US" baseline="0" dirty="0" smtClean="0"/>
              <a:t> in the Delta Smelt CM that we should be paying attention to, such as the response of Aquatic Weeds: we know that 2014 was a banner year for water hyacinth. CDFW is contracting with </a:t>
            </a:r>
            <a:r>
              <a:rPr lang="en-US" baseline="0" dirty="0" err="1" smtClean="0"/>
              <a:t>UCDavis</a:t>
            </a:r>
            <a:r>
              <a:rPr lang="en-US" baseline="0" dirty="0" smtClean="0"/>
              <a:t> to collect aerial imagery of the aquatic weed coverage. This alone is likely have far-reaching impacts on the ecosystem.</a:t>
            </a:r>
          </a:p>
          <a:p>
            <a:endParaRPr lang="en-US" baseline="0" dirty="0" smtClean="0"/>
          </a:p>
          <a:p>
            <a:r>
              <a:rPr lang="en-US" baseline="0" dirty="0" smtClean="0"/>
              <a:t>As the ecosystem experiences these multiple stresses from drought, it may also become more vulnerable to invasive species. We may already be seeing signs of this, as a species of loach was observed for the first time in the San Joaquin River near Fresno in fall of last year.</a:t>
            </a:r>
          </a:p>
          <a:p>
            <a:endParaRPr lang="en-US" baseline="0" dirty="0" smtClean="0"/>
          </a:p>
          <a:p>
            <a:r>
              <a:rPr lang="en-US" baseline="0" dirty="0" smtClean="0"/>
              <a:t>As part of the drought synthesis effort, we are also looking to examine these major changes that could have important management applications.</a:t>
            </a:r>
            <a:endParaRPr lang="en-US" dirty="0"/>
          </a:p>
        </p:txBody>
      </p:sp>
      <p:sp>
        <p:nvSpPr>
          <p:cNvPr id="4" name="Slide Number Placeholder 3"/>
          <p:cNvSpPr>
            <a:spLocks noGrp="1"/>
          </p:cNvSpPr>
          <p:nvPr>
            <p:ph type="sldNum" sz="quarter" idx="10"/>
          </p:nvPr>
        </p:nvSpPr>
        <p:spPr/>
        <p:txBody>
          <a:bodyPr/>
          <a:lstStyle/>
          <a:p>
            <a:fld id="{F067F2FF-7FE4-4557-A1D6-9A0CCA6F6431}" type="slidenum">
              <a:rPr lang="en-US" smtClean="0">
                <a:solidFill>
                  <a:prstClr val="black"/>
                </a:solidFill>
              </a:rPr>
              <a:pPr/>
              <a:t>34</a:t>
            </a:fld>
            <a:endParaRPr lang="en-US">
              <a:solidFill>
                <a:prstClr val="black"/>
              </a:solidFill>
            </a:endParaRPr>
          </a:p>
        </p:txBody>
      </p:sp>
    </p:spTree>
    <p:extLst>
      <p:ext uri="{BB962C8B-B14F-4D97-AF65-F5344CB8AC3E}">
        <p14:creationId xmlns="" xmlns:p14="http://schemas.microsoft.com/office/powerpoint/2010/main" val="37391687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7CEDCC-EDBB-4BF3-8DA0-7FD916AAE4BD}" type="slidenum">
              <a:rPr lang="en-US">
                <a:solidFill>
                  <a:srgbClr val="000000"/>
                </a:solidFill>
              </a:rPr>
              <a:pPr/>
              <a:t>42</a:t>
            </a:fld>
            <a:endParaRPr lang="en-US">
              <a:solidFill>
                <a:srgbClr val="000000"/>
              </a:solidFill>
            </a:endParaRPr>
          </a:p>
        </p:txBody>
      </p:sp>
      <p:sp>
        <p:nvSpPr>
          <p:cNvPr id="1178626" name="Rectangle 2"/>
          <p:cNvSpPr>
            <a:spLocks noGrp="1" noRot="1" noChangeAspect="1" noChangeArrowheads="1" noTextEdit="1"/>
          </p:cNvSpPr>
          <p:nvPr>
            <p:ph type="sldImg"/>
          </p:nvPr>
        </p:nvSpPr>
        <p:spPr>
          <a:ln/>
        </p:spPr>
      </p:sp>
      <p:sp>
        <p:nvSpPr>
          <p:cNvPr id="1178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AB8C8A-856B-4ABF-BB08-43249E7BF05C}" type="slidenum">
              <a:rPr lang="en-US">
                <a:solidFill>
                  <a:srgbClr val="000000"/>
                </a:solidFill>
              </a:rPr>
              <a:pPr/>
              <a:t>43</a:t>
            </a:fld>
            <a:endParaRPr lang="en-US">
              <a:solidFill>
                <a:srgbClr val="000000"/>
              </a:solidFill>
            </a:endParaRPr>
          </a:p>
        </p:txBody>
      </p:sp>
      <p:sp>
        <p:nvSpPr>
          <p:cNvPr id="1063938" name="Rectangle 2"/>
          <p:cNvSpPr>
            <a:spLocks noGrp="1" noRot="1" noChangeAspect="1" noChangeArrowheads="1" noTextEdit="1"/>
          </p:cNvSpPr>
          <p:nvPr>
            <p:ph type="sldImg"/>
          </p:nvPr>
        </p:nvSpPr>
        <p:spPr>
          <a:ln/>
        </p:spPr>
      </p:sp>
      <p:sp>
        <p:nvSpPr>
          <p:cNvPr id="1063939" name="Rectangle 3"/>
          <p:cNvSpPr>
            <a:spLocks noGrp="1" noChangeArrowheads="1"/>
          </p:cNvSpPr>
          <p:nvPr>
            <p:ph type="body" idx="1"/>
          </p:nvPr>
        </p:nvSpPr>
        <p:spPr/>
        <p:txBody>
          <a:bodyPr/>
          <a:lstStyle/>
          <a:p>
            <a:r>
              <a:rPr lang="en-US"/>
              <a:t>Low stocks compared to historical values – how about other estuaries?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A7F12D-27C4-44BB-8774-217D8C2A8102}" type="slidenum">
              <a:rPr lang="en-US">
                <a:solidFill>
                  <a:srgbClr val="000000"/>
                </a:solidFill>
              </a:rPr>
              <a:pPr/>
              <a:t>44</a:t>
            </a:fld>
            <a:endParaRPr lang="en-US">
              <a:solidFill>
                <a:srgbClr val="000000"/>
              </a:solidFill>
            </a:endParaRPr>
          </a:p>
        </p:txBody>
      </p:sp>
      <p:sp>
        <p:nvSpPr>
          <p:cNvPr id="1297410" name="Rectangle 2"/>
          <p:cNvSpPr>
            <a:spLocks noGrp="1" noRot="1" noChangeAspect="1" noChangeArrowheads="1" noTextEdit="1"/>
          </p:cNvSpPr>
          <p:nvPr>
            <p:ph type="sldImg"/>
          </p:nvPr>
        </p:nvSpPr>
        <p:spPr>
          <a:ln/>
        </p:spPr>
      </p:sp>
      <p:sp>
        <p:nvSpPr>
          <p:cNvPr id="129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Luckily, we have a tool at our fingertips to help organize our thinking and come up with appropriate variables to consider for our comparison.</a:t>
            </a:r>
          </a:p>
          <a:p>
            <a:endParaRPr lang="en-US" dirty="0" smtClean="0"/>
          </a:p>
          <a:p>
            <a:r>
              <a:rPr lang="en-US" dirty="0" smtClean="0"/>
              <a:t>The recent Delta Smelt</a:t>
            </a:r>
            <a:r>
              <a:rPr lang="en-US" baseline="0" dirty="0" smtClean="0"/>
              <a:t> Report published as an IEP Technical Report by the Management, Analysis, and Synthesis Team of IEP presents an updated conceptual model for Delta Smelt biology and the environmental factors influencing its population. </a:t>
            </a:r>
          </a:p>
          <a:p>
            <a:endParaRPr lang="en-US" baseline="0" dirty="0" smtClean="0"/>
          </a:p>
          <a:p>
            <a:r>
              <a:rPr lang="en-US" baseline="0" dirty="0" smtClean="0"/>
              <a:t>We used the conceptual model from the MAST report to organize our predictions for drought effects. We chose this model not only because it provided a framework to organize our thinking, but also because it provides a series of metrics that are relevant from an ecological and management standpoint. Also, we think it’s not a stretch to assume that many of the factors included in the Delta Smelt CM might also apply to other species of interest, like Longfin Smelt. </a:t>
            </a:r>
          </a:p>
          <a:p>
            <a:endParaRPr lang="en-US" baseline="0" dirty="0" smtClean="0"/>
          </a:p>
          <a:p>
            <a:r>
              <a:rPr lang="en-US" baseline="0" dirty="0" smtClean="0"/>
              <a:t>This here is just a cartoon of the conceptual model. At first glance, it looks complicated, but it’s actually fairly intuitive when you unpack it.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067F2FF-7FE4-4557-A1D6-9A0CCA6F6431}" type="slidenum">
              <a:rPr lang="en-US" smtClean="0">
                <a:solidFill>
                  <a:prstClr val="black"/>
                </a:solidFill>
              </a:rPr>
              <a:pPr/>
              <a:t>48</a:t>
            </a:fld>
            <a:endParaRPr lang="en-US">
              <a:solidFill>
                <a:prstClr val="black"/>
              </a:solidFill>
            </a:endParaRPr>
          </a:p>
        </p:txBody>
      </p:sp>
    </p:spTree>
    <p:extLst>
      <p:ext uri="{BB962C8B-B14F-4D97-AF65-F5344CB8AC3E}">
        <p14:creationId xmlns="" xmlns:p14="http://schemas.microsoft.com/office/powerpoint/2010/main" val="645840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 with Air temperature, here is an example</a:t>
            </a:r>
            <a:r>
              <a:rPr lang="en-US" baseline="0" dirty="0" smtClean="0"/>
              <a:t> of the type of boxplots we looked at to compare current drought conditions to the last decade. Several people on the team created large numbers of these plots, to look at different variables through all 4 seasons.</a:t>
            </a:r>
          </a:p>
          <a:p>
            <a:endParaRPr lang="en-US" baseline="0" dirty="0" smtClean="0"/>
          </a:p>
          <a:p>
            <a:r>
              <a:rPr lang="en-US" baseline="0" dirty="0" smtClean="0"/>
              <a:t>This is the April – June air temperature plot, with pooled data from Lodi, </a:t>
            </a:r>
            <a:r>
              <a:rPr lang="en-US" baseline="0" dirty="0" err="1" smtClean="0"/>
              <a:t>Mossdale</a:t>
            </a:r>
            <a:r>
              <a:rPr lang="en-US" baseline="0" dirty="0" smtClean="0"/>
              <a:t> Bridge, Mallard Island, and </a:t>
            </a:r>
            <a:r>
              <a:rPr lang="en-US" baseline="0" dirty="0" err="1" smtClean="0"/>
              <a:t>RioVista</a:t>
            </a:r>
            <a:r>
              <a:rPr lang="en-US" baseline="0" dirty="0" smtClean="0"/>
              <a:t>. Dark horizontal lines present the median values for each year. In fact these median values for 2013-14 are warmer at 18.3 </a:t>
            </a:r>
            <a:r>
              <a:rPr lang="en-US" baseline="0" dirty="0" err="1" smtClean="0"/>
              <a:t>deg</a:t>
            </a:r>
            <a:r>
              <a:rPr lang="en-US" baseline="0" dirty="0" smtClean="0"/>
              <a:t> C, compared to an overall median of 16.7 </a:t>
            </a:r>
            <a:r>
              <a:rPr lang="en-US" baseline="0" dirty="0" err="1" smtClean="0"/>
              <a:t>deg</a:t>
            </a:r>
            <a:r>
              <a:rPr lang="en-US" baseline="0" dirty="0" smtClean="0"/>
              <a:t> C for 2003 – 2012. </a:t>
            </a:r>
          </a:p>
          <a:p>
            <a:endParaRPr lang="en-US" baseline="0" dirty="0" smtClean="0"/>
          </a:p>
          <a:p>
            <a:r>
              <a:rPr lang="en-US" baseline="0" dirty="0" smtClean="0"/>
              <a:t>Warmer air temperatures were also the case in winter and fall months, but interestingly, there was no major uptick in temperature during the summer compared to previous years.</a:t>
            </a:r>
            <a:endParaRPr lang="en-US" dirty="0"/>
          </a:p>
        </p:txBody>
      </p:sp>
      <p:sp>
        <p:nvSpPr>
          <p:cNvPr id="4" name="Slide Number Placeholder 3"/>
          <p:cNvSpPr>
            <a:spLocks noGrp="1"/>
          </p:cNvSpPr>
          <p:nvPr>
            <p:ph type="sldNum" sz="quarter" idx="10"/>
          </p:nvPr>
        </p:nvSpPr>
        <p:spPr/>
        <p:txBody>
          <a:bodyPr/>
          <a:lstStyle/>
          <a:p>
            <a:fld id="{F067F2FF-7FE4-4557-A1D6-9A0CCA6F6431}" type="slidenum">
              <a:rPr lang="en-US" smtClean="0">
                <a:solidFill>
                  <a:prstClr val="black"/>
                </a:solidFill>
              </a:rPr>
              <a:pPr/>
              <a:t>49</a:t>
            </a:fld>
            <a:endParaRPr lang="en-US">
              <a:solidFill>
                <a:prstClr val="black"/>
              </a:solidFill>
            </a:endParaRPr>
          </a:p>
        </p:txBody>
      </p:sp>
    </p:spTree>
    <p:extLst>
      <p:ext uri="{BB962C8B-B14F-4D97-AF65-F5344CB8AC3E}">
        <p14:creationId xmlns="" xmlns:p14="http://schemas.microsoft.com/office/powerpoint/2010/main" val="1160924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simply looked</a:t>
            </a:r>
            <a:r>
              <a:rPr lang="en-US" baseline="0" dirty="0" smtClean="0"/>
              <a:t> at the visual scores for </a:t>
            </a:r>
            <a:r>
              <a:rPr lang="en-US" baseline="0" dirty="0" err="1" smtClean="0"/>
              <a:t>Microcystis</a:t>
            </a:r>
            <a:r>
              <a:rPr lang="en-US" baseline="0" dirty="0" smtClean="0"/>
              <a:t> recorded during the Summer </a:t>
            </a:r>
            <a:r>
              <a:rPr lang="en-US" baseline="0" dirty="0" err="1" smtClean="0"/>
              <a:t>Townet</a:t>
            </a:r>
            <a:r>
              <a:rPr lang="en-US" baseline="0" dirty="0" smtClean="0"/>
              <a:t> and FMWT and compared the % of stations in the low salinity zone with </a:t>
            </a:r>
            <a:r>
              <a:rPr lang="en-US" baseline="0" dirty="0" err="1" smtClean="0"/>
              <a:t>Microcystis</a:t>
            </a:r>
            <a:r>
              <a:rPr lang="en-US" baseline="0" dirty="0" smtClean="0"/>
              <a:t> present since the observations started in 2008. </a:t>
            </a:r>
          </a:p>
          <a:p>
            <a:endParaRPr lang="en-US" baseline="0" dirty="0" smtClean="0"/>
          </a:p>
          <a:p>
            <a:r>
              <a:rPr lang="en-US" baseline="0" dirty="0" smtClean="0"/>
              <a:t>In the summer, the LSZ stations have had increased </a:t>
            </a:r>
            <a:r>
              <a:rPr lang="en-US" baseline="0" dirty="0" err="1" smtClean="0"/>
              <a:t>Microcystis</a:t>
            </a:r>
            <a:r>
              <a:rPr lang="en-US" baseline="0" dirty="0" smtClean="0"/>
              <a:t> presence since 2012, with over 60% of stations with presence in 2012 and 2014.</a:t>
            </a:r>
          </a:p>
          <a:p>
            <a:endParaRPr lang="en-US" baseline="0" dirty="0" smtClean="0"/>
          </a:p>
          <a:p>
            <a:pPr defTabSz="914350"/>
            <a:r>
              <a:rPr lang="en-US" baseline="0" dirty="0" smtClean="0"/>
              <a:t>In the fall, 2014 stands out with over 80% of stations with </a:t>
            </a:r>
            <a:r>
              <a:rPr lang="en-US" baseline="0" dirty="0" err="1" smtClean="0"/>
              <a:t>Microcystis</a:t>
            </a:r>
            <a:r>
              <a:rPr lang="en-US" baseline="0" dirty="0" smtClean="0"/>
              <a:t> presence. In the fall, it’s possible that conditions during the drought might allow </a:t>
            </a:r>
            <a:r>
              <a:rPr lang="en-US" baseline="0" dirty="0" err="1" smtClean="0"/>
              <a:t>Microcystis</a:t>
            </a:r>
            <a:r>
              <a:rPr lang="en-US" baseline="0" dirty="0" smtClean="0"/>
              <a:t> to persist later year, with similar results between 2014 and 2008, also a critically dry year. But not always (note 2013). </a:t>
            </a:r>
            <a:r>
              <a:rPr lang="en-US" dirty="0" smtClean="0"/>
              <a:t>W</a:t>
            </a:r>
            <a:r>
              <a:rPr lang="en-US" baseline="0" dirty="0" smtClean="0"/>
              <a:t>e have more to learn about the conditions that produce strong </a:t>
            </a:r>
            <a:r>
              <a:rPr lang="en-US" baseline="0" dirty="0" err="1" smtClean="0"/>
              <a:t>Microcystis</a:t>
            </a:r>
            <a:r>
              <a:rPr lang="en-US" baseline="0" dirty="0" smtClean="0"/>
              <a:t> blooms. Peggy will give us more details next about </a:t>
            </a:r>
            <a:r>
              <a:rPr lang="en-US" baseline="0" dirty="0" err="1" smtClean="0"/>
              <a:t>Microcystis</a:t>
            </a:r>
            <a:r>
              <a:rPr lang="en-US" baseline="0" dirty="0" smtClean="0"/>
              <a:t> in drought.</a:t>
            </a:r>
          </a:p>
          <a:p>
            <a:endParaRPr lang="en-US" baseline="0" dirty="0" smtClean="0"/>
          </a:p>
          <a:p>
            <a:r>
              <a:rPr lang="en-US" baseline="0" dirty="0" smtClean="0"/>
              <a:t>Overall, we look at this and conclude that in general, </a:t>
            </a:r>
            <a:r>
              <a:rPr lang="en-US" baseline="0" dirty="0" err="1" smtClean="0"/>
              <a:t>Microcystis</a:t>
            </a:r>
            <a:r>
              <a:rPr lang="en-US" baseline="0" dirty="0" smtClean="0"/>
              <a:t> is more prevalent during drought- particularly in 2014.</a:t>
            </a:r>
          </a:p>
        </p:txBody>
      </p:sp>
      <p:sp>
        <p:nvSpPr>
          <p:cNvPr id="4" name="Slide Number Placeholder 3"/>
          <p:cNvSpPr>
            <a:spLocks noGrp="1"/>
          </p:cNvSpPr>
          <p:nvPr>
            <p:ph type="sldNum" sz="quarter" idx="10"/>
          </p:nvPr>
        </p:nvSpPr>
        <p:spPr/>
        <p:txBody>
          <a:bodyPr/>
          <a:lstStyle/>
          <a:p>
            <a:fld id="{F067F2FF-7FE4-4557-A1D6-9A0CCA6F6431}" type="slidenum">
              <a:rPr lang="en-US" smtClean="0">
                <a:solidFill>
                  <a:prstClr val="black"/>
                </a:solidFill>
              </a:rPr>
              <a:pPr/>
              <a:t>50</a:t>
            </a:fld>
            <a:endParaRPr lang="en-US">
              <a:solidFill>
                <a:prstClr val="black"/>
              </a:solidFill>
            </a:endParaRPr>
          </a:p>
        </p:txBody>
      </p:sp>
    </p:spTree>
    <p:extLst>
      <p:ext uri="{BB962C8B-B14F-4D97-AF65-F5344CB8AC3E}">
        <p14:creationId xmlns="" xmlns:p14="http://schemas.microsoft.com/office/powerpoint/2010/main" val="2497273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smtClean="0"/>
              <a:t>The CDFW Resident Fish Survey was </a:t>
            </a:r>
            <a:r>
              <a:rPr lang="en-US" dirty="0" err="1" smtClean="0"/>
              <a:t>sporoadi</a:t>
            </a:r>
            <a:r>
              <a:rPr lang="en-US" baseline="0" dirty="0" err="1" smtClean="0"/>
              <a:t>c</a:t>
            </a:r>
            <a:r>
              <a:rPr lang="en-US" baseline="0" dirty="0" smtClean="0"/>
              <a:t> (few data points), and did not occur during drought conditions. To complement this work we did a short supplemental pilot project last November</a:t>
            </a:r>
            <a:endParaRPr lang="en-US" dirty="0" smtClean="0"/>
          </a:p>
          <a:p>
            <a:endParaRPr lang="en-US" dirty="0"/>
          </a:p>
          <a:p>
            <a:r>
              <a:rPr lang="en-US" dirty="0"/>
              <a:t>Outline scale: extent and resolution</a:t>
            </a:r>
          </a:p>
          <a:p>
            <a:r>
              <a:rPr lang="en-US" dirty="0"/>
              <a:t>Limited time and resources meant that we had to focus our efforts</a:t>
            </a:r>
          </a:p>
          <a:p>
            <a:r>
              <a:rPr lang="en-US" dirty="0"/>
              <a:t>The concentrated on the western and northern regions of the Delta because these are the areas with the most substantial variation in salinity between the current drought and previous Resident Fish sampling years. </a:t>
            </a:r>
          </a:p>
          <a:p>
            <a:r>
              <a:rPr lang="en-US" dirty="0"/>
              <a:t>In addition, these regions encompass the area of the interior Delta where Delta Smelt are most likely to be present </a:t>
            </a:r>
            <a:r>
              <a:rPr lang="en-US" u="sng" dirty="0"/>
              <a:t>during upstream migration – we’re only talking about this life stage of DSM, also why we looked at fall/ winter period, when adults are migrating</a:t>
            </a:r>
            <a:r>
              <a:rPr lang="en-US" dirty="0"/>
              <a:t> (question: it appears that they are in the LSZ during fall, and migrate upstream in the winter [Bennett 2005]. Think about how to say this a little more)</a:t>
            </a:r>
            <a:endParaRPr lang="en-US" b="0" u="sng" dirty="0" smtClean="0"/>
          </a:p>
          <a:p>
            <a:endParaRPr lang="en-US" dirty="0"/>
          </a:p>
          <a:p>
            <a:r>
              <a:rPr lang="en-US" dirty="0"/>
              <a:t>The last two weeks of November 2014</a:t>
            </a:r>
          </a:p>
          <a:p>
            <a:endParaRPr lang="en-US" dirty="0"/>
          </a:p>
          <a:p>
            <a:pPr defTabSz="914350">
              <a:defRPr/>
            </a:pPr>
            <a:r>
              <a:rPr lang="en-US" b="1" dirty="0" smtClean="0"/>
              <a:t>Figure 11.</a:t>
            </a:r>
            <a:r>
              <a:rPr lang="en-US" b="0" dirty="0" smtClean="0"/>
              <a:t> Resident Fish</a:t>
            </a:r>
            <a:r>
              <a:rPr lang="en-US" b="0" baseline="0" dirty="0" smtClean="0"/>
              <a:t> Survey sampling locations in north and western Delta regions in November of 2001, 2003, 2004, and 2014.</a:t>
            </a:r>
            <a:endParaRPr lang="en-US" b="1" dirty="0" smtClean="0"/>
          </a:p>
          <a:p>
            <a:endParaRPr lang="en-US" dirty="0" smtClean="0"/>
          </a:p>
          <a:p>
            <a:r>
              <a:rPr lang="en-US" dirty="0" smtClean="0"/>
              <a:t>While the historical</a:t>
            </a:r>
            <a:r>
              <a:rPr lang="en-US" baseline="0" dirty="0" smtClean="0"/>
              <a:t> Resident Fish Survey sampled throughout the Delta, the 2-14 effort was limited to northern and western regions of the Delta because this was the main area with evident salinity intrusion</a:t>
            </a:r>
          </a:p>
          <a:p>
            <a:endParaRPr lang="en-US" baseline="0" dirty="0" smtClean="0"/>
          </a:p>
          <a:p>
            <a:r>
              <a:rPr lang="en-US" baseline="0" dirty="0" smtClean="0"/>
              <a:t>This only includes the north and west sampling locations of the historical resident fish survey</a:t>
            </a:r>
          </a:p>
          <a:p>
            <a:endParaRPr lang="en-US" baseline="0" dirty="0" smtClean="0"/>
          </a:p>
          <a:p>
            <a:r>
              <a:rPr lang="en-US" baseline="0" dirty="0" smtClean="0"/>
              <a:t>I only see 4 green circles, when there should be 5? </a:t>
            </a:r>
            <a:endParaRPr lang="en-US" dirty="0" smtClean="0"/>
          </a:p>
          <a:p>
            <a:endParaRPr lang="en-US" dirty="0"/>
          </a:p>
          <a:p>
            <a:endParaRPr lang="en-US" i="1" baseline="0" dirty="0" smtClean="0">
              <a:solidFill>
                <a:srgbClr val="FF0000"/>
              </a:solidFill>
            </a:endParaRPr>
          </a:p>
          <a:p>
            <a:endParaRPr lang="en-US" i="1" baseline="0" dirty="0" smtClean="0">
              <a:solidFill>
                <a:srgbClr val="FF0000"/>
              </a:solidFill>
            </a:endParaRPr>
          </a:p>
          <a:p>
            <a:endParaRPr lang="en-US" baseline="0" dirty="0" smtClean="0"/>
          </a:p>
        </p:txBody>
      </p:sp>
      <p:sp>
        <p:nvSpPr>
          <p:cNvPr id="4" name="Slide Number Placeholder 3"/>
          <p:cNvSpPr>
            <a:spLocks noGrp="1"/>
          </p:cNvSpPr>
          <p:nvPr>
            <p:ph type="sldNum" sz="quarter" idx="10"/>
          </p:nvPr>
        </p:nvSpPr>
        <p:spPr/>
        <p:txBody>
          <a:bodyPr/>
          <a:lstStyle/>
          <a:p>
            <a:fld id="{285C58A1-CB90-49E3-ABD3-224432B1BEB6}" type="slidenum">
              <a:rPr lang="en-US" smtClean="0">
                <a:solidFill>
                  <a:prstClr val="black"/>
                </a:solidFill>
              </a:rPr>
              <a:pPr/>
              <a:t>51</a:t>
            </a:fld>
            <a:endParaRPr lang="en-US">
              <a:solidFill>
                <a:prstClr val="black"/>
              </a:solidFill>
            </a:endParaRPr>
          </a:p>
        </p:txBody>
      </p:sp>
    </p:spTree>
    <p:extLst>
      <p:ext uri="{BB962C8B-B14F-4D97-AF65-F5344CB8AC3E}">
        <p14:creationId xmlns="" xmlns:p14="http://schemas.microsoft.com/office/powerpoint/2010/main" val="40489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 xmlns:p14="http://schemas.microsoft.com/office/powerpoint/2010/main" val="3617625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Growth rate in the green box plots. These</a:t>
            </a:r>
            <a:r>
              <a:rPr lang="en-US" baseline="0" dirty="0" smtClean="0"/>
              <a:t> data come from otolith analysis done by Jim Hobbs at UC Davis.</a:t>
            </a:r>
          </a:p>
          <a:p>
            <a:endParaRPr lang="en-US" baseline="0" dirty="0" smtClean="0"/>
          </a:p>
          <a:p>
            <a:r>
              <a:rPr lang="en-US" baseline="0" dirty="0" smtClean="0"/>
              <a:t>In 2014, we start to see what looks like a decline in growth rate. These values of growth rate are not unprecedented in the time series Jim is showing here, but they fit in with a general trend of slower growth when water temperatures are elevated. For example, we saw much higher growth rates in 2011 when water temperatures were much cooler. 2014 had the highest June water temperatures in this time series, and saw some of the lowest growth as well.</a:t>
            </a:r>
          </a:p>
          <a:p>
            <a:endParaRPr lang="en-US" baseline="0" dirty="0" smtClean="0"/>
          </a:p>
          <a:p>
            <a:r>
              <a:rPr lang="en-US" baseline="0" dirty="0" smtClean="0"/>
              <a:t>So, at least for these summer months, drought is not favorable for summer growth rates, which may have impacts later to fecundity.</a:t>
            </a:r>
            <a:endParaRPr lang="en-US" dirty="0"/>
          </a:p>
        </p:txBody>
      </p:sp>
      <p:sp>
        <p:nvSpPr>
          <p:cNvPr id="4" name="Slide Number Placeholder 3"/>
          <p:cNvSpPr>
            <a:spLocks noGrp="1"/>
          </p:cNvSpPr>
          <p:nvPr>
            <p:ph type="sldNum" sz="quarter" idx="10"/>
          </p:nvPr>
        </p:nvSpPr>
        <p:spPr/>
        <p:txBody>
          <a:bodyPr/>
          <a:lstStyle/>
          <a:p>
            <a:fld id="{F067F2FF-7FE4-4557-A1D6-9A0CCA6F6431}" type="slidenum">
              <a:rPr lang="en-US" smtClean="0">
                <a:solidFill>
                  <a:prstClr val="black"/>
                </a:solidFill>
              </a:rPr>
              <a:pPr/>
              <a:t>52</a:t>
            </a:fld>
            <a:endParaRPr lang="en-US">
              <a:solidFill>
                <a:prstClr val="black"/>
              </a:solidFill>
            </a:endParaRPr>
          </a:p>
        </p:txBody>
      </p:sp>
    </p:spTree>
    <p:extLst>
      <p:ext uri="{BB962C8B-B14F-4D97-AF65-F5344CB8AC3E}">
        <p14:creationId xmlns="" xmlns:p14="http://schemas.microsoft.com/office/powerpoint/2010/main" val="2499165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going to “set the stage” for</a:t>
            </a:r>
            <a:r>
              <a:rPr lang="en-US" baseline="0" dirty="0" smtClean="0"/>
              <a:t> how we are approaching our assessment of drought effects with a general overview and some early results of what we have learned so far- and in the rest of this session, you’ll hear from Peggy and Denise and Jim more in detail about specific drought stories. </a:t>
            </a:r>
            <a:endParaRPr lang="en-US" dirty="0"/>
          </a:p>
        </p:txBody>
      </p:sp>
      <p:sp>
        <p:nvSpPr>
          <p:cNvPr id="4" name="Slide Number Placeholder 3"/>
          <p:cNvSpPr>
            <a:spLocks noGrp="1"/>
          </p:cNvSpPr>
          <p:nvPr>
            <p:ph type="sldNum" sz="quarter" idx="10"/>
          </p:nvPr>
        </p:nvSpPr>
        <p:spPr/>
        <p:txBody>
          <a:bodyPr/>
          <a:lstStyle/>
          <a:p>
            <a:fld id="{F067F2FF-7FE4-4557-A1D6-9A0CCA6F6431}" type="slidenum">
              <a:rPr lang="en-US" smtClean="0">
                <a:solidFill>
                  <a:prstClr val="black"/>
                </a:solidFill>
              </a:rPr>
              <a:pPr/>
              <a:t>53</a:t>
            </a:fld>
            <a:endParaRPr lang="en-US">
              <a:solidFill>
                <a:prstClr val="black"/>
              </a:solidFill>
            </a:endParaRPr>
          </a:p>
        </p:txBody>
      </p:sp>
    </p:spTree>
    <p:extLst>
      <p:ext uri="{BB962C8B-B14F-4D97-AF65-F5344CB8AC3E}">
        <p14:creationId xmlns="" xmlns:p14="http://schemas.microsoft.com/office/powerpoint/2010/main" val="13716504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p:spPr>
      </p:sp>
      <p:sp>
        <p:nvSpPr>
          <p:cNvPr id="4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 start at the center of model, where we simply divided the generally annual life cycle</a:t>
            </a:r>
            <a:r>
              <a:rPr lang="en-US" baseline="0" dirty="0" smtClean="0"/>
              <a:t> of the Delta Smelt into 4 non-discrete seasons, </a:t>
            </a:r>
          </a:p>
          <a:p>
            <a:pPr marL="171441" indent="-171441">
              <a:spcBef>
                <a:spcPct val="0"/>
              </a:spcBef>
              <a:buFont typeface="Arial" panose="020B0604020202020204" pitchFamily="34" charset="0"/>
              <a:buChar char="•"/>
            </a:pPr>
            <a:r>
              <a:rPr lang="en-US" baseline="0" dirty="0" smtClean="0"/>
              <a:t>which correspond to four different life stages of the Delta Smelt: </a:t>
            </a:r>
          </a:p>
          <a:p>
            <a:pPr marL="628615" lvl="1" indent="-171441">
              <a:spcBef>
                <a:spcPct val="0"/>
              </a:spcBef>
              <a:buFont typeface="Arial" panose="020B0604020202020204" pitchFamily="34" charset="0"/>
              <a:buChar char="•"/>
            </a:pPr>
            <a:r>
              <a:rPr lang="en-US" baseline="0" dirty="0" smtClean="0"/>
              <a:t>eggs &amp; larvae in the spring, which must survive to become</a:t>
            </a:r>
          </a:p>
          <a:p>
            <a:pPr marL="628615" lvl="1" indent="-171441">
              <a:spcBef>
                <a:spcPct val="0"/>
              </a:spcBef>
              <a:buFont typeface="Arial" panose="020B0604020202020204" pitchFamily="34" charset="0"/>
              <a:buChar char="•"/>
            </a:pPr>
            <a:r>
              <a:rPr lang="en-US" baseline="0" dirty="0" smtClean="0"/>
              <a:t>Juveniles, that become</a:t>
            </a:r>
          </a:p>
          <a:p>
            <a:pPr marL="628615" lvl="1" indent="-171441">
              <a:spcBef>
                <a:spcPct val="0"/>
              </a:spcBef>
              <a:buFont typeface="Arial" panose="020B0604020202020204" pitchFamily="34" charset="0"/>
              <a:buChar char="•"/>
            </a:pPr>
            <a:r>
              <a:rPr lang="en-US" baseline="0" dirty="0" err="1" smtClean="0"/>
              <a:t>Subadults</a:t>
            </a:r>
            <a:r>
              <a:rPr lang="en-US" baseline="0" dirty="0" smtClean="0"/>
              <a:t> in the Fall,</a:t>
            </a:r>
          </a:p>
          <a:p>
            <a:pPr marL="628615" lvl="1" indent="-171441">
              <a:spcBef>
                <a:spcPct val="0"/>
              </a:spcBef>
              <a:buFont typeface="Arial" panose="020B0604020202020204" pitchFamily="34" charset="0"/>
              <a:buChar char="•"/>
            </a:pPr>
            <a:r>
              <a:rPr lang="en-US" baseline="0" dirty="0" smtClean="0"/>
              <a:t>Which finally become adults in the winter months.</a:t>
            </a:r>
          </a:p>
          <a:p>
            <a:pPr marL="171441" indent="-171441">
              <a:spcBef>
                <a:spcPct val="0"/>
              </a:spcBef>
              <a:buFont typeface="Arial" panose="020B0604020202020204" pitchFamily="34" charset="0"/>
              <a:buChar char="•"/>
            </a:pPr>
            <a:r>
              <a:rPr lang="en-US" baseline="0" dirty="0" smtClean="0"/>
              <a:t>We used this seasonal breakdown to think about what specific aspects of habitat affect the Delta Smelt responses throughout the year. These factors are given in the light blue area, and are aspects of the environment that are immediately and directly relevant to Delta Smelt- like water temperature and food availability.</a:t>
            </a:r>
          </a:p>
          <a:p>
            <a:pPr marL="171441" indent="-171441">
              <a:spcBef>
                <a:spcPct val="0"/>
              </a:spcBef>
              <a:buFont typeface="Arial" panose="020B0604020202020204" pitchFamily="34" charset="0"/>
              <a:buChar char="•"/>
            </a:pPr>
            <a:r>
              <a:rPr lang="en-US" baseline="0" dirty="0" smtClean="0"/>
              <a:t>Behind the Habitat Attributes, are the Environmental Drivers, which are the factors that influence and drive what the habitat attributes. For example, clam grazing in the fall does not directly affect Delta Smelt, but it does affect their food supply.</a:t>
            </a:r>
          </a:p>
          <a:p>
            <a:pPr marL="171441" indent="-171441">
              <a:spcBef>
                <a:spcPct val="0"/>
              </a:spcBef>
              <a:buFont typeface="Arial" panose="020B0604020202020204" pitchFamily="34" charset="0"/>
              <a:buChar char="•"/>
            </a:pPr>
            <a:r>
              <a:rPr lang="en-US" baseline="0" dirty="0" smtClean="0"/>
              <a:t>The final tier is the Landscape attribute, to describe how the geographic placement of Delta Smelt habitat at any given time of the year (say the low salinity zone) affects environmental drivers and habitat. For example, the proximity of habitat to the ocean could affect the extent of tidal influence on habitat and other factors like air temperature.</a:t>
            </a:r>
          </a:p>
          <a:p>
            <a:pPr marL="171441" indent="-171441">
              <a:spcBef>
                <a:spcPct val="0"/>
              </a:spcBef>
              <a:buFont typeface="Arial" panose="020B0604020202020204" pitchFamily="34" charset="0"/>
              <a:buChar char="•"/>
            </a:pPr>
            <a:endParaRPr lang="en-US" baseline="0" dirty="0" smtClean="0"/>
          </a:p>
          <a:p>
            <a:pPr>
              <a:spcBef>
                <a:spcPct val="0"/>
              </a:spcBef>
            </a:pPr>
            <a:r>
              <a:rPr lang="en-US" baseline="0" dirty="0" smtClean="0"/>
              <a:t>This conceptual model provided a tiered list of factors that are important to look at when considering drought effects. We used this list to make predictions about each factor.</a:t>
            </a:r>
            <a:endParaRPr lang="en-US" dirty="0" smtClean="0"/>
          </a:p>
        </p:txBody>
      </p:sp>
      <p:sp>
        <p:nvSpPr>
          <p:cNvPr id="6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8E3BB0-044C-4FB7-B5D2-5FC39ED297D7}" type="slidenum">
              <a:rPr lang="en-US" smtClean="0">
                <a:solidFill>
                  <a:prstClr val="black"/>
                </a:solidFill>
              </a:rPr>
              <a:pPr fontAlgn="base">
                <a:spcBef>
                  <a:spcPct val="0"/>
                </a:spcBef>
                <a:spcAft>
                  <a:spcPct val="0"/>
                </a:spcAft>
                <a:defRPr/>
              </a:pPr>
              <a:t>54</a:t>
            </a:fld>
            <a:endParaRPr lang="en-US" smtClean="0">
              <a:solidFill>
                <a:prstClr val="black"/>
              </a:solidFill>
            </a:endParaRPr>
          </a:p>
        </p:txBody>
      </p:sp>
    </p:spTree>
    <p:extLst>
      <p:ext uri="{BB962C8B-B14F-4D97-AF65-F5344CB8AC3E}">
        <p14:creationId xmlns="" xmlns:p14="http://schemas.microsoft.com/office/powerpoint/2010/main" val="566381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Abundance</a:t>
            </a:r>
            <a:r>
              <a:rPr lang="en-US" baseline="0" dirty="0" smtClean="0"/>
              <a:t> estimated from indices from IEP surveys throughout the year have been fairly abysmal. This is the full record of Delta Smelt indices for the FMWT. 2014 produced the lowest index on record. The story of very low abundance was fairly consistent throughout the year. The news we have so far on the 2015 adult abundance is also very poor, to the point that the “e-word” is now being mentioned as an imminent possibility. Time will tell.</a:t>
            </a:r>
            <a:endParaRPr lang="en-US" dirty="0"/>
          </a:p>
        </p:txBody>
      </p:sp>
      <p:sp>
        <p:nvSpPr>
          <p:cNvPr id="4" name="Slide Number Placeholder 3"/>
          <p:cNvSpPr>
            <a:spLocks noGrp="1"/>
          </p:cNvSpPr>
          <p:nvPr>
            <p:ph type="sldNum" sz="quarter" idx="10"/>
          </p:nvPr>
        </p:nvSpPr>
        <p:spPr/>
        <p:txBody>
          <a:bodyPr/>
          <a:lstStyle/>
          <a:p>
            <a:fld id="{F067F2FF-7FE4-4557-A1D6-9A0CCA6F6431}" type="slidenum">
              <a:rPr lang="en-US" smtClean="0">
                <a:solidFill>
                  <a:prstClr val="black"/>
                </a:solidFill>
              </a:rPr>
              <a:pPr/>
              <a:t>55</a:t>
            </a:fld>
            <a:endParaRPr lang="en-US">
              <a:solidFill>
                <a:prstClr val="black"/>
              </a:solidFill>
            </a:endParaRPr>
          </a:p>
        </p:txBody>
      </p:sp>
    </p:spTree>
    <p:extLst>
      <p:ext uri="{BB962C8B-B14F-4D97-AF65-F5344CB8AC3E}">
        <p14:creationId xmlns="" xmlns:p14="http://schemas.microsoft.com/office/powerpoint/2010/main" val="2600157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Seasonally,</a:t>
            </a:r>
            <a:r>
              <a:rPr lang="en-US" baseline="0" dirty="0" smtClean="0"/>
              <a:t> the current drought shows evidence of clearer water compared to the last decade overall. This is the box plot for </a:t>
            </a:r>
            <a:r>
              <a:rPr lang="en-US" baseline="0" dirty="0" err="1" smtClean="0"/>
              <a:t>Secchi</a:t>
            </a:r>
            <a:r>
              <a:rPr lang="en-US" baseline="0" dirty="0" smtClean="0"/>
              <a:t> depth data taken from the LSZ stations during the Summer </a:t>
            </a:r>
            <a:r>
              <a:rPr lang="en-US" baseline="0" dirty="0" err="1" smtClean="0"/>
              <a:t>Townet</a:t>
            </a:r>
            <a:r>
              <a:rPr lang="en-US" baseline="0" dirty="0" smtClean="0"/>
              <a:t> survey since 2003. There is a marked rise in the median </a:t>
            </a:r>
            <a:r>
              <a:rPr lang="en-US" baseline="0" dirty="0" err="1" smtClean="0"/>
              <a:t>Secchi</a:t>
            </a:r>
            <a:r>
              <a:rPr lang="en-US" baseline="0" dirty="0" smtClean="0"/>
              <a:t> Depth during 2013 and 2014, but it isn’t unprecedented: note the previous spike water clarity during the 2007-2009 period, which was also a drought period.</a:t>
            </a:r>
          </a:p>
          <a:p>
            <a:endParaRPr lang="en-US" baseline="0" dirty="0" smtClean="0"/>
          </a:p>
          <a:p>
            <a:r>
              <a:rPr lang="en-US" dirty="0" smtClean="0"/>
              <a:t>This difference increase</a:t>
            </a:r>
            <a:r>
              <a:rPr lang="en-US" baseline="0" dirty="0" smtClean="0"/>
              <a:t> in water clarity was not evident for all the seasons- for spring and fall months, there was no clear signal of change. This might be because of wind-driven turbidity, which may not be as affected by the drought.</a:t>
            </a:r>
            <a:endParaRPr lang="en-US" dirty="0"/>
          </a:p>
        </p:txBody>
      </p:sp>
      <p:sp>
        <p:nvSpPr>
          <p:cNvPr id="4" name="Slide Number Placeholder 3"/>
          <p:cNvSpPr>
            <a:spLocks noGrp="1"/>
          </p:cNvSpPr>
          <p:nvPr>
            <p:ph type="sldNum" sz="quarter" idx="10"/>
          </p:nvPr>
        </p:nvSpPr>
        <p:spPr/>
        <p:txBody>
          <a:bodyPr/>
          <a:lstStyle/>
          <a:p>
            <a:fld id="{F067F2FF-7FE4-4557-A1D6-9A0CCA6F6431}" type="slidenum">
              <a:rPr lang="en-US" smtClean="0">
                <a:solidFill>
                  <a:prstClr val="black"/>
                </a:solidFill>
              </a:rPr>
              <a:pPr/>
              <a:t>56</a:t>
            </a:fld>
            <a:endParaRPr lang="en-US">
              <a:solidFill>
                <a:prstClr val="black"/>
              </a:solidFill>
            </a:endParaRPr>
          </a:p>
        </p:txBody>
      </p:sp>
    </p:spTree>
    <p:extLst>
      <p:ext uri="{BB962C8B-B14F-4D97-AF65-F5344CB8AC3E}">
        <p14:creationId xmlns="" xmlns:p14="http://schemas.microsoft.com/office/powerpoint/2010/main" val="2227115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 looked at</a:t>
            </a:r>
            <a:r>
              <a:rPr lang="en-US" baseline="0" dirty="0" smtClean="0"/>
              <a:t> Mississippi Silverside abundance only for Spring months when they are likely to be predators of Delta Smelt eggs and larvae. Abundance in the USFWS beach seine survey not very different from previous years in 2013, but was notably higher in 2014.</a:t>
            </a:r>
            <a:endParaRPr lang="en-US" dirty="0"/>
          </a:p>
        </p:txBody>
      </p:sp>
      <p:sp>
        <p:nvSpPr>
          <p:cNvPr id="4" name="Slide Number Placeholder 3"/>
          <p:cNvSpPr>
            <a:spLocks noGrp="1"/>
          </p:cNvSpPr>
          <p:nvPr>
            <p:ph type="sldNum" sz="quarter" idx="10"/>
          </p:nvPr>
        </p:nvSpPr>
        <p:spPr/>
        <p:txBody>
          <a:bodyPr/>
          <a:lstStyle/>
          <a:p>
            <a:fld id="{3839969A-D2C9-41A7-BDC4-D42E3E02CD09}" type="slidenum">
              <a:rPr lang="en-US" smtClean="0">
                <a:solidFill>
                  <a:prstClr val="black"/>
                </a:solidFill>
              </a:rPr>
              <a:pPr/>
              <a:t>57</a:t>
            </a:fld>
            <a:endParaRPr lang="en-US">
              <a:solidFill>
                <a:prstClr val="black"/>
              </a:solidFill>
            </a:endParaRPr>
          </a:p>
        </p:txBody>
      </p:sp>
    </p:spTree>
    <p:extLst>
      <p:ext uri="{BB962C8B-B14F-4D97-AF65-F5344CB8AC3E}">
        <p14:creationId xmlns="" xmlns:p14="http://schemas.microsoft.com/office/powerpoint/2010/main" val="4114588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252">
              <a:defRPr/>
            </a:pPr>
            <a:r>
              <a:rPr lang="en-US" dirty="0"/>
              <a:t>Sharp increase in black bass densities in NOVEMBER in 2014 relative to previous years</a:t>
            </a:r>
            <a:endParaRPr lang="en-US" b="1" dirty="0" smtClean="0">
              <a:solidFill>
                <a:schemeClr val="tx1"/>
              </a:solidFill>
              <a:latin typeface="Times New Roman" panose="02020603050405020304" pitchFamily="18" charset="0"/>
              <a:cs typeface="Times New Roman" panose="02020603050405020304" pitchFamily="18" charset="0"/>
            </a:endParaRPr>
          </a:p>
          <a:p>
            <a:pPr defTabSz="897252">
              <a:defRPr/>
            </a:pPr>
            <a:endParaRPr lang="en-US" b="1" dirty="0" smtClean="0">
              <a:solidFill>
                <a:schemeClr val="tx1"/>
              </a:solidFill>
              <a:latin typeface="Times New Roman" panose="02020603050405020304" pitchFamily="18" charset="0"/>
              <a:cs typeface="Times New Roman" panose="02020603050405020304" pitchFamily="18" charset="0"/>
            </a:endParaRPr>
          </a:p>
          <a:p>
            <a:pPr defTabSz="897252">
              <a:defRPr/>
            </a:pPr>
            <a:r>
              <a:rPr lang="en-US" b="0" baseline="0" dirty="0" smtClean="0">
                <a:solidFill>
                  <a:schemeClr val="tx1"/>
                </a:solidFill>
                <a:latin typeface="Times New Roman" panose="02020603050405020304" pitchFamily="18" charset="0"/>
                <a:cs typeface="Times New Roman" panose="02020603050405020304" pitchFamily="18" charset="0"/>
              </a:rPr>
              <a:t>Make sure to thoroughly explain the potential or non-evident shift in distribution. The hypothesis is about distribution, so you need to tie everything into that</a:t>
            </a:r>
            <a:endParaRPr lang="en-US" b="0" dirty="0" smtClean="0">
              <a:solidFill>
                <a:schemeClr val="tx1"/>
              </a:solidFill>
              <a:latin typeface="Times New Roman" panose="02020603050405020304" pitchFamily="18" charset="0"/>
              <a:cs typeface="Times New Roman" panose="02020603050405020304" pitchFamily="18" charset="0"/>
            </a:endParaRPr>
          </a:p>
          <a:p>
            <a:pPr defTabSz="897252">
              <a:defRPr/>
            </a:pPr>
            <a:endParaRPr lang="en-US" b="1" dirty="0" smtClean="0">
              <a:solidFill>
                <a:schemeClr val="tx1"/>
              </a:solidFill>
              <a:latin typeface="Times New Roman" panose="02020603050405020304" pitchFamily="18" charset="0"/>
              <a:cs typeface="Times New Roman" panose="02020603050405020304" pitchFamily="18" charset="0"/>
            </a:endParaRPr>
          </a:p>
          <a:p>
            <a:pPr defTabSz="897252">
              <a:defRPr/>
            </a:pPr>
            <a:endParaRPr lang="en-US" b="1" dirty="0" smtClean="0">
              <a:solidFill>
                <a:schemeClr val="tx1"/>
              </a:solidFill>
              <a:latin typeface="Times New Roman" panose="02020603050405020304" pitchFamily="18" charset="0"/>
              <a:cs typeface="Times New Roman" panose="02020603050405020304" pitchFamily="18" charset="0"/>
            </a:endParaRPr>
          </a:p>
          <a:p>
            <a:pPr defTabSz="897252">
              <a:defRPr/>
            </a:pPr>
            <a:endParaRPr lang="en-US" b="1" dirty="0" smtClean="0">
              <a:solidFill>
                <a:schemeClr val="tx1"/>
              </a:solidFill>
              <a:latin typeface="Times New Roman" panose="02020603050405020304" pitchFamily="18" charset="0"/>
              <a:cs typeface="Times New Roman" panose="02020603050405020304" pitchFamily="18" charset="0"/>
            </a:endParaRPr>
          </a:p>
          <a:p>
            <a:pPr defTabSz="897252">
              <a:defRPr/>
            </a:pPr>
            <a:r>
              <a:rPr lang="en-US" b="1" dirty="0" smtClean="0">
                <a:solidFill>
                  <a:schemeClr val="tx1"/>
                </a:solidFill>
                <a:latin typeface="Times New Roman" panose="02020603050405020304" pitchFamily="18" charset="0"/>
                <a:cs typeface="Times New Roman" panose="02020603050405020304" pitchFamily="18" charset="0"/>
              </a:rPr>
              <a:t>Figure 12. </a:t>
            </a:r>
            <a:r>
              <a:rPr lang="en-US" dirty="0" smtClean="0">
                <a:solidFill>
                  <a:schemeClr val="tx1"/>
                </a:solidFill>
                <a:latin typeface="Times New Roman" panose="02020603050405020304" pitchFamily="18" charset="0"/>
                <a:cs typeface="Times New Roman" panose="02020603050405020304" pitchFamily="18" charset="0"/>
              </a:rPr>
              <a:t>Mean CPUE of black bass (</a:t>
            </a:r>
            <a:r>
              <a:rPr lang="en-US" i="1" dirty="0" err="1" smtClean="0">
                <a:solidFill>
                  <a:schemeClr val="tx1"/>
                </a:solidFill>
                <a:latin typeface="Times New Roman" panose="02020603050405020304" pitchFamily="18" charset="0"/>
                <a:cs typeface="Times New Roman" panose="02020603050405020304" pitchFamily="18" charset="0"/>
              </a:rPr>
              <a:t>Micropterus</a:t>
            </a:r>
            <a:r>
              <a:rPr lang="en-US" i="1" dirty="0" smtClean="0">
                <a:solidFill>
                  <a:schemeClr val="tx1"/>
                </a:solidFill>
                <a:latin typeface="Times New Roman" panose="02020603050405020304" pitchFamily="18" charset="0"/>
                <a:cs typeface="Times New Roman" panose="02020603050405020304" pitchFamily="18" charset="0"/>
              </a:rPr>
              <a:t> </a:t>
            </a:r>
            <a:r>
              <a:rPr lang="en-US" i="0" dirty="0" smtClean="0">
                <a:solidFill>
                  <a:schemeClr val="tx1"/>
                </a:solidFill>
                <a:latin typeface="Times New Roman" panose="02020603050405020304" pitchFamily="18" charset="0"/>
                <a:cs typeface="Times New Roman" panose="02020603050405020304" pitchFamily="18" charset="0"/>
              </a:rPr>
              <a:t>spp</a:t>
            </a:r>
            <a:r>
              <a:rPr lang="en-US" i="1" dirty="0" smtClean="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for</a:t>
            </a:r>
            <a:r>
              <a:rPr lang="en-US" i="1" dirty="0" smtClean="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Resident Fish Study samples collected within the west and north Delta regions during the month of November. Vertical lines represent 95% confidence intervals.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64E4E6C-EBF0-4003-B218-05C500287367}" type="slidenum">
              <a:rPr lang="en-US" smtClean="0">
                <a:solidFill>
                  <a:prstClr val="black"/>
                </a:solidFill>
              </a:rPr>
              <a:pPr/>
              <a:t>58</a:t>
            </a:fld>
            <a:endParaRPr lang="en-US">
              <a:solidFill>
                <a:prstClr val="black"/>
              </a:solidFill>
            </a:endParaRPr>
          </a:p>
        </p:txBody>
      </p:sp>
    </p:spTree>
    <p:extLst>
      <p:ext uri="{BB962C8B-B14F-4D97-AF65-F5344CB8AC3E}">
        <p14:creationId xmlns="" xmlns:p14="http://schemas.microsoft.com/office/powerpoint/2010/main" val="1741038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temperature,</a:t>
            </a:r>
            <a:r>
              <a:rPr lang="en-US" baseline="0" dirty="0" smtClean="0"/>
              <a:t> on the whole, was indeed warmer in the fall months. This boxplot shows Sept – October water temperature measurements taken in the low salinity zone during the FMWT since 2003. Two-degree difference in the median temperature between the current drought and the previous 10 years. Note that median water temperatures for these months was warmer even than the previous drought in 2007-09. This apparent increase in temperature was true in 2014 for all seasons.</a:t>
            </a:r>
            <a:endParaRPr lang="en-US" dirty="0"/>
          </a:p>
        </p:txBody>
      </p:sp>
      <p:sp>
        <p:nvSpPr>
          <p:cNvPr id="4" name="Slide Number Placeholder 3"/>
          <p:cNvSpPr>
            <a:spLocks noGrp="1"/>
          </p:cNvSpPr>
          <p:nvPr>
            <p:ph type="sldNum" sz="quarter" idx="10"/>
          </p:nvPr>
        </p:nvSpPr>
        <p:spPr/>
        <p:txBody>
          <a:bodyPr/>
          <a:lstStyle/>
          <a:p>
            <a:fld id="{F067F2FF-7FE4-4557-A1D6-9A0CCA6F6431}" type="slidenum">
              <a:rPr lang="en-US" smtClean="0">
                <a:solidFill>
                  <a:prstClr val="black"/>
                </a:solidFill>
              </a:rPr>
              <a:pPr/>
              <a:t>59</a:t>
            </a:fld>
            <a:endParaRPr lang="en-US">
              <a:solidFill>
                <a:prstClr val="black"/>
              </a:solidFill>
            </a:endParaRPr>
          </a:p>
        </p:txBody>
      </p:sp>
    </p:spTree>
    <p:extLst>
      <p:ext uri="{BB962C8B-B14F-4D97-AF65-F5344CB8AC3E}">
        <p14:creationId xmlns="" xmlns:p14="http://schemas.microsoft.com/office/powerpoint/2010/main" val="2313650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00E6E0-3D22-43B3-BF5C-A961F2F58F92}" type="slidenum">
              <a:rPr lang="en-US" smtClean="0"/>
              <a:pPr/>
              <a:t>3</a:t>
            </a:fld>
            <a:endParaRPr lang="en-US"/>
          </a:p>
        </p:txBody>
      </p:sp>
    </p:spTree>
    <p:extLst>
      <p:ext uri="{BB962C8B-B14F-4D97-AF65-F5344CB8AC3E}">
        <p14:creationId xmlns="" xmlns:p14="http://schemas.microsoft.com/office/powerpoint/2010/main" val="1671696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a:t>
            </a:r>
            <a:r>
              <a:rPr lang="en-US" baseline="0" dirty="0" smtClean="0"/>
              <a:t> the fade to black scene</a:t>
            </a:r>
            <a:endParaRPr lang="en-US" dirty="0"/>
          </a:p>
        </p:txBody>
      </p:sp>
      <p:sp>
        <p:nvSpPr>
          <p:cNvPr id="4" name="Slide Number Placeholder 3"/>
          <p:cNvSpPr>
            <a:spLocks noGrp="1"/>
          </p:cNvSpPr>
          <p:nvPr>
            <p:ph type="sldNum" sz="quarter" idx="10"/>
          </p:nvPr>
        </p:nvSpPr>
        <p:spPr/>
        <p:txBody>
          <a:bodyPr/>
          <a:lstStyle/>
          <a:p>
            <a:fld id="{6700E6E0-3D22-43B3-BF5C-A961F2F58F92}" type="slidenum">
              <a:rPr lang="en-US" smtClean="0"/>
              <a:pPr/>
              <a:t>7</a:t>
            </a:fld>
            <a:endParaRPr lang="en-US"/>
          </a:p>
        </p:txBody>
      </p:sp>
    </p:spTree>
    <p:extLst>
      <p:ext uri="{BB962C8B-B14F-4D97-AF65-F5344CB8AC3E}">
        <p14:creationId xmlns="" xmlns:p14="http://schemas.microsoft.com/office/powerpoint/2010/main" val="1960913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03FE69-4896-4DD5-8857-B5A8AE6A1D41}" type="slidenum">
              <a:rPr lang="en-US"/>
              <a:pPr/>
              <a:t>12</a:t>
            </a:fld>
            <a:endParaRPr lang="en-US"/>
          </a:p>
        </p:txBody>
      </p:sp>
      <p:sp>
        <p:nvSpPr>
          <p:cNvPr id="1176578" name="Rectangle 2"/>
          <p:cNvSpPr>
            <a:spLocks noGrp="1" noRot="1" noChangeAspect="1" noChangeArrowheads="1" noTextEdit="1"/>
          </p:cNvSpPr>
          <p:nvPr>
            <p:ph type="sldImg"/>
          </p:nvPr>
        </p:nvSpPr>
        <p:spPr>
          <a:ln/>
        </p:spPr>
      </p:sp>
      <p:sp>
        <p:nvSpPr>
          <p:cNvPr id="1176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5F64E224-7348-49A7-AD15-ADDC88628C0B}" type="slidenum">
              <a:rPr lang="en-US" smtClean="0">
                <a:latin typeface="Arial" pitchFamily="34" charset="0"/>
              </a:rPr>
              <a:pPr/>
              <a:t>17</a:t>
            </a:fld>
            <a:endParaRPr lang="en-US" smtClean="0">
              <a:latin typeface="Arial"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r>
              <a:rPr lang="en-US" smtClean="0">
                <a:latin typeface="Arial" pitchFamily="34" charset="0"/>
              </a:rPr>
              <a:t>QoutWet and Dry.OPJ</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94E7E77-73E2-4B96-BAD6-6544DE7E43A7}" type="slidenum">
              <a:rPr lang="en-US" smtClean="0">
                <a:latin typeface="Arial" pitchFamily="34" charset="0"/>
              </a:rPr>
              <a:pPr/>
              <a:t>19</a:t>
            </a:fld>
            <a:endParaRPr lang="en-US" smtClean="0">
              <a:latin typeface="Arial" pitchFamily="34" charset="0"/>
            </a:endParaRPr>
          </a:p>
        </p:txBody>
      </p:sp>
      <p:sp>
        <p:nvSpPr>
          <p:cNvPr id="30723" name="Rectangle 2"/>
          <p:cNvSpPr>
            <a:spLocks noChangeArrowheads="1"/>
          </p:cNvSpPr>
          <p:nvPr/>
        </p:nvSpPr>
        <p:spPr bwMode="auto">
          <a:xfrm>
            <a:off x="3886200" y="0"/>
            <a:ext cx="2971800" cy="457200"/>
          </a:xfrm>
          <a:prstGeom prst="rect">
            <a:avLst/>
          </a:prstGeom>
          <a:noFill/>
          <a:ln w="9525">
            <a:noFill/>
            <a:miter lim="800000"/>
            <a:headEnd/>
            <a:tailEnd/>
          </a:ln>
        </p:spPr>
        <p:txBody>
          <a:bodyPr wrap="none" anchor="ctr"/>
          <a:lstStyle/>
          <a:p>
            <a:endParaRPr lang="en-US"/>
          </a:p>
        </p:txBody>
      </p:sp>
      <p:sp>
        <p:nvSpPr>
          <p:cNvPr id="30724" name="Rectangle 3"/>
          <p:cNvSpPr>
            <a:spLocks noChangeArrowheads="1"/>
          </p:cNvSpPr>
          <p:nvPr/>
        </p:nvSpPr>
        <p:spPr bwMode="auto">
          <a:xfrm>
            <a:off x="3886200" y="8686800"/>
            <a:ext cx="2971800" cy="457200"/>
          </a:xfrm>
          <a:prstGeom prst="rect">
            <a:avLst/>
          </a:prstGeom>
          <a:noFill/>
          <a:ln w="9525">
            <a:noFill/>
            <a:miter lim="800000"/>
            <a:headEnd/>
            <a:tailEnd/>
          </a:ln>
        </p:spPr>
        <p:txBody>
          <a:bodyPr lIns="19050" tIns="0" rIns="19050" bIns="0" anchor="b"/>
          <a:lstStyle/>
          <a:p>
            <a:pPr algn="r" defTabSz="762000" eaLnBrk="0" hangingPunct="0"/>
            <a:r>
              <a:rPr lang="en-US" sz="1000" i="1">
                <a:latin typeface="Times New Roman" pitchFamily="18" charset="0"/>
              </a:rPr>
              <a:t>1</a:t>
            </a:r>
          </a:p>
        </p:txBody>
      </p:sp>
      <p:sp>
        <p:nvSpPr>
          <p:cNvPr id="30725" name="Rectangle 4"/>
          <p:cNvSpPr>
            <a:spLocks noChangeArrowheads="1"/>
          </p:cNvSpPr>
          <p:nvPr/>
        </p:nvSpPr>
        <p:spPr bwMode="auto">
          <a:xfrm>
            <a:off x="0" y="8686800"/>
            <a:ext cx="2971800" cy="457200"/>
          </a:xfrm>
          <a:prstGeom prst="rect">
            <a:avLst/>
          </a:prstGeom>
          <a:noFill/>
          <a:ln w="9525">
            <a:noFill/>
            <a:miter lim="800000"/>
            <a:headEnd/>
            <a:tailEnd/>
          </a:ln>
        </p:spPr>
        <p:txBody>
          <a:bodyPr wrap="none" anchor="ctr"/>
          <a:lstStyle/>
          <a:p>
            <a:endParaRPr lang="en-US"/>
          </a:p>
        </p:txBody>
      </p:sp>
      <p:sp>
        <p:nvSpPr>
          <p:cNvPr id="30726" name="Rectangle 5"/>
          <p:cNvSpPr>
            <a:spLocks noChangeArrowheads="1"/>
          </p:cNvSpPr>
          <p:nvPr/>
        </p:nvSpPr>
        <p:spPr bwMode="auto">
          <a:xfrm>
            <a:off x="0" y="0"/>
            <a:ext cx="2971800" cy="457200"/>
          </a:xfrm>
          <a:prstGeom prst="rect">
            <a:avLst/>
          </a:prstGeom>
          <a:noFill/>
          <a:ln w="9525">
            <a:noFill/>
            <a:miter lim="800000"/>
            <a:headEnd/>
            <a:tailEnd/>
          </a:ln>
        </p:spPr>
        <p:txBody>
          <a:bodyPr wrap="none" anchor="ctr"/>
          <a:lstStyle/>
          <a:p>
            <a:endParaRPr lang="en-US"/>
          </a:p>
        </p:txBody>
      </p:sp>
      <p:sp>
        <p:nvSpPr>
          <p:cNvPr id="30727" name="Rectangle 6"/>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30728" name="Rectangle 7"/>
          <p:cNvSpPr>
            <a:spLocks noGrp="1" noChangeArrowheads="1"/>
          </p:cNvSpPr>
          <p:nvPr>
            <p:ph type="body" idx="1"/>
          </p:nvPr>
        </p:nvSpPr>
        <p:spPr>
          <a:xfrm>
            <a:off x="914400" y="4344988"/>
            <a:ext cx="5029200" cy="4097337"/>
          </a:xfrm>
          <a:noFill/>
          <a:ln/>
        </p:spPr>
        <p:txBody>
          <a:bodyPr lIns="92075" tIns="46038" rIns="92075" bIns="46038"/>
          <a:lstStyle/>
          <a:p>
            <a:pPr eaLnBrk="1" hangingPunct="1"/>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F43FB95C-297E-4ACE-A485-AA821B20661C}" type="slidenum">
              <a:rPr lang="en-US" smtClean="0">
                <a:latin typeface="Arial" pitchFamily="34" charset="0"/>
              </a:rPr>
              <a:pPr/>
              <a:t>20</a:t>
            </a:fld>
            <a:endParaRPr lang="en-US" smtClean="0">
              <a:latin typeface="Arial" pitchFamily="34" charset="0"/>
            </a:endParaRPr>
          </a:p>
        </p:txBody>
      </p:sp>
      <p:sp>
        <p:nvSpPr>
          <p:cNvPr id="31747" name="Rectangle 2"/>
          <p:cNvSpPr>
            <a:spLocks noChangeArrowheads="1"/>
          </p:cNvSpPr>
          <p:nvPr/>
        </p:nvSpPr>
        <p:spPr bwMode="auto">
          <a:xfrm>
            <a:off x="3886200" y="0"/>
            <a:ext cx="2971800" cy="457200"/>
          </a:xfrm>
          <a:prstGeom prst="rect">
            <a:avLst/>
          </a:prstGeom>
          <a:noFill/>
          <a:ln w="9525">
            <a:noFill/>
            <a:miter lim="800000"/>
            <a:headEnd/>
            <a:tailEnd/>
          </a:ln>
        </p:spPr>
        <p:txBody>
          <a:bodyPr wrap="none" anchor="ctr"/>
          <a:lstStyle/>
          <a:p>
            <a:endParaRPr lang="en-US"/>
          </a:p>
        </p:txBody>
      </p:sp>
      <p:sp>
        <p:nvSpPr>
          <p:cNvPr id="31748" name="Rectangle 3"/>
          <p:cNvSpPr>
            <a:spLocks noChangeArrowheads="1"/>
          </p:cNvSpPr>
          <p:nvPr/>
        </p:nvSpPr>
        <p:spPr bwMode="auto">
          <a:xfrm>
            <a:off x="3886200" y="8686800"/>
            <a:ext cx="2971800" cy="457200"/>
          </a:xfrm>
          <a:prstGeom prst="rect">
            <a:avLst/>
          </a:prstGeom>
          <a:noFill/>
          <a:ln w="9525">
            <a:noFill/>
            <a:miter lim="800000"/>
            <a:headEnd/>
            <a:tailEnd/>
          </a:ln>
        </p:spPr>
        <p:txBody>
          <a:bodyPr lIns="19050" tIns="0" rIns="19050" bIns="0" anchor="b"/>
          <a:lstStyle/>
          <a:p>
            <a:pPr algn="r" defTabSz="762000" eaLnBrk="0" hangingPunct="0"/>
            <a:r>
              <a:rPr lang="en-US" sz="1000" i="1">
                <a:latin typeface="Times New Roman" pitchFamily="18" charset="0"/>
              </a:rPr>
              <a:t>1</a:t>
            </a:r>
          </a:p>
        </p:txBody>
      </p:sp>
      <p:sp>
        <p:nvSpPr>
          <p:cNvPr id="31749" name="Rectangle 4"/>
          <p:cNvSpPr>
            <a:spLocks noChangeArrowheads="1"/>
          </p:cNvSpPr>
          <p:nvPr/>
        </p:nvSpPr>
        <p:spPr bwMode="auto">
          <a:xfrm>
            <a:off x="0" y="8686800"/>
            <a:ext cx="2971800" cy="457200"/>
          </a:xfrm>
          <a:prstGeom prst="rect">
            <a:avLst/>
          </a:prstGeom>
          <a:noFill/>
          <a:ln w="9525">
            <a:noFill/>
            <a:miter lim="800000"/>
            <a:headEnd/>
            <a:tailEnd/>
          </a:ln>
        </p:spPr>
        <p:txBody>
          <a:bodyPr wrap="none" anchor="ctr"/>
          <a:lstStyle/>
          <a:p>
            <a:endParaRPr lang="en-US"/>
          </a:p>
        </p:txBody>
      </p:sp>
      <p:sp>
        <p:nvSpPr>
          <p:cNvPr id="31750" name="Rectangle 5"/>
          <p:cNvSpPr>
            <a:spLocks noChangeArrowheads="1"/>
          </p:cNvSpPr>
          <p:nvPr/>
        </p:nvSpPr>
        <p:spPr bwMode="auto">
          <a:xfrm>
            <a:off x="0" y="0"/>
            <a:ext cx="2971800" cy="457200"/>
          </a:xfrm>
          <a:prstGeom prst="rect">
            <a:avLst/>
          </a:prstGeom>
          <a:noFill/>
          <a:ln w="9525">
            <a:noFill/>
            <a:miter lim="800000"/>
            <a:headEnd/>
            <a:tailEnd/>
          </a:ln>
        </p:spPr>
        <p:txBody>
          <a:bodyPr wrap="none" anchor="ctr"/>
          <a:lstStyle/>
          <a:p>
            <a:endParaRPr lang="en-US"/>
          </a:p>
        </p:txBody>
      </p:sp>
      <p:sp>
        <p:nvSpPr>
          <p:cNvPr id="31751" name="Rectangle 6"/>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31752" name="Rectangle 7"/>
          <p:cNvSpPr>
            <a:spLocks noGrp="1" noChangeArrowheads="1"/>
          </p:cNvSpPr>
          <p:nvPr>
            <p:ph type="body" idx="1"/>
          </p:nvPr>
        </p:nvSpPr>
        <p:spPr>
          <a:xfrm>
            <a:off x="914400" y="4344988"/>
            <a:ext cx="5029200" cy="4097337"/>
          </a:xfrm>
          <a:noFill/>
          <a:ln/>
        </p:spPr>
        <p:txBody>
          <a:bodyPr lIns="92075" tIns="46038" rIns="92075" bIns="46038"/>
          <a:lstStyle/>
          <a:p>
            <a:pPr eaLnBrk="1" hangingPunct="1"/>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0051EE3F-8F85-415D-B9E7-229F43BBE5B9}" type="slidenum">
              <a:rPr lang="en-US" smtClean="0">
                <a:latin typeface="Arial" pitchFamily="34" charset="0"/>
              </a:rPr>
              <a:pPr/>
              <a:t>21</a:t>
            </a:fld>
            <a:endParaRPr lang="en-US" smtClean="0">
              <a:latin typeface="Arial" pitchFamily="34" charset="0"/>
            </a:endParaRPr>
          </a:p>
        </p:txBody>
      </p:sp>
      <p:sp>
        <p:nvSpPr>
          <p:cNvPr id="32771" name="Rectangle 2"/>
          <p:cNvSpPr>
            <a:spLocks noChangeArrowheads="1"/>
          </p:cNvSpPr>
          <p:nvPr/>
        </p:nvSpPr>
        <p:spPr bwMode="auto">
          <a:xfrm>
            <a:off x="3886200" y="0"/>
            <a:ext cx="2971800" cy="457200"/>
          </a:xfrm>
          <a:prstGeom prst="rect">
            <a:avLst/>
          </a:prstGeom>
          <a:noFill/>
          <a:ln w="9525">
            <a:noFill/>
            <a:miter lim="800000"/>
            <a:headEnd/>
            <a:tailEnd/>
          </a:ln>
        </p:spPr>
        <p:txBody>
          <a:bodyPr wrap="none" anchor="ctr"/>
          <a:lstStyle/>
          <a:p>
            <a:endParaRPr lang="en-US"/>
          </a:p>
        </p:txBody>
      </p:sp>
      <p:sp>
        <p:nvSpPr>
          <p:cNvPr id="32772" name="Rectangle 3"/>
          <p:cNvSpPr>
            <a:spLocks noChangeArrowheads="1"/>
          </p:cNvSpPr>
          <p:nvPr/>
        </p:nvSpPr>
        <p:spPr bwMode="auto">
          <a:xfrm>
            <a:off x="3886200" y="8686800"/>
            <a:ext cx="2971800" cy="457200"/>
          </a:xfrm>
          <a:prstGeom prst="rect">
            <a:avLst/>
          </a:prstGeom>
          <a:noFill/>
          <a:ln w="9525">
            <a:noFill/>
            <a:miter lim="800000"/>
            <a:headEnd/>
            <a:tailEnd/>
          </a:ln>
        </p:spPr>
        <p:txBody>
          <a:bodyPr lIns="19050" tIns="0" rIns="19050" bIns="0" anchor="b"/>
          <a:lstStyle/>
          <a:p>
            <a:pPr algn="r" defTabSz="762000" eaLnBrk="0" hangingPunct="0"/>
            <a:r>
              <a:rPr lang="en-US" sz="1000" i="1">
                <a:latin typeface="Times New Roman" pitchFamily="18" charset="0"/>
              </a:rPr>
              <a:t>1</a:t>
            </a:r>
          </a:p>
        </p:txBody>
      </p:sp>
      <p:sp>
        <p:nvSpPr>
          <p:cNvPr id="32773" name="Rectangle 4"/>
          <p:cNvSpPr>
            <a:spLocks noChangeArrowheads="1"/>
          </p:cNvSpPr>
          <p:nvPr/>
        </p:nvSpPr>
        <p:spPr bwMode="auto">
          <a:xfrm>
            <a:off x="0" y="8686800"/>
            <a:ext cx="2971800" cy="457200"/>
          </a:xfrm>
          <a:prstGeom prst="rect">
            <a:avLst/>
          </a:prstGeom>
          <a:noFill/>
          <a:ln w="9525">
            <a:noFill/>
            <a:miter lim="800000"/>
            <a:headEnd/>
            <a:tailEnd/>
          </a:ln>
        </p:spPr>
        <p:txBody>
          <a:bodyPr wrap="none" anchor="ctr"/>
          <a:lstStyle/>
          <a:p>
            <a:endParaRPr lang="en-US"/>
          </a:p>
        </p:txBody>
      </p:sp>
      <p:sp>
        <p:nvSpPr>
          <p:cNvPr id="32774" name="Rectangle 5"/>
          <p:cNvSpPr>
            <a:spLocks noChangeArrowheads="1"/>
          </p:cNvSpPr>
          <p:nvPr/>
        </p:nvSpPr>
        <p:spPr bwMode="auto">
          <a:xfrm>
            <a:off x="0" y="0"/>
            <a:ext cx="2971800" cy="457200"/>
          </a:xfrm>
          <a:prstGeom prst="rect">
            <a:avLst/>
          </a:prstGeom>
          <a:noFill/>
          <a:ln w="9525">
            <a:noFill/>
            <a:miter lim="800000"/>
            <a:headEnd/>
            <a:tailEnd/>
          </a:ln>
        </p:spPr>
        <p:txBody>
          <a:bodyPr wrap="none" anchor="ctr"/>
          <a:lstStyle/>
          <a:p>
            <a:endParaRPr lang="en-US"/>
          </a:p>
        </p:txBody>
      </p:sp>
      <p:sp>
        <p:nvSpPr>
          <p:cNvPr id="32775" name="Rectangle 6"/>
          <p:cNvSpPr>
            <a:spLocks noGrp="1" noRot="1" noChangeAspect="1" noChangeArrowheads="1" noTextEdit="1"/>
          </p:cNvSpPr>
          <p:nvPr>
            <p:ph type="sldImg"/>
          </p:nvPr>
        </p:nvSpPr>
        <p:spPr>
          <a:xfrm>
            <a:off x="1150938" y="692150"/>
            <a:ext cx="4556125" cy="3416300"/>
          </a:xfrm>
          <a:ln w="12700" cap="flat">
            <a:solidFill>
              <a:schemeClr val="tx1"/>
            </a:solidFill>
          </a:ln>
        </p:spPr>
      </p:sp>
      <p:sp>
        <p:nvSpPr>
          <p:cNvPr id="32776" name="Rectangle 7"/>
          <p:cNvSpPr>
            <a:spLocks noGrp="1" noChangeArrowheads="1"/>
          </p:cNvSpPr>
          <p:nvPr>
            <p:ph type="body" idx="1"/>
          </p:nvPr>
        </p:nvSpPr>
        <p:spPr>
          <a:xfrm>
            <a:off x="914400" y="4344988"/>
            <a:ext cx="5029200" cy="4097337"/>
          </a:xfrm>
          <a:noFill/>
          <a:ln/>
        </p:spPr>
        <p:txBody>
          <a:bodyPr lIns="92075" tIns="46038" rIns="92075" bIns="46038"/>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280147-92E6-4C83-8C1F-5E1E1BDE6FF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5E3AAD-0002-45BA-BF5C-CDB4F5755E4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F62A92-0ACD-4E42-9C5A-24EF9FDC3336}"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46E30ACC-F207-41EF-BD39-3BE14BA643F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A30B25-FEA8-4938-B0AF-E1B7E67B487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5A30B25-FEA8-4938-B0AF-E1B7E67B487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57995C2-0BDC-4FDD-A70B-66E7C1F74EDF}"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A80848E-C7D2-4B47-990B-E240FED8A8C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0A6C542-427B-4F8F-BD1D-9B0AF5A2381C}" type="datetimeFigureOut">
              <a:rPr lang="en-US">
                <a:solidFill>
                  <a:prstClr val="black">
                    <a:tint val="75000"/>
                  </a:prstClr>
                </a:solidFill>
              </a:rPr>
              <a:pPr>
                <a:def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F966F4-A2CB-49CD-9548-F404D661B66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A80848E-C7D2-4B47-990B-E240FED8A8C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C0EE93-5415-4245-B366-54E929DF718E}" type="datetime1">
              <a:rPr lang="en-US" smtClean="0">
                <a:solidFill>
                  <a:prstClr val="black">
                    <a:tint val="75000"/>
                  </a:prstClr>
                </a:solidFill>
              </a:rPr>
              <a:pPr/>
              <a:t>5/14/2018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Results are PRELIMINARY &amp; subject to change!</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0470C1-541E-4EB3-84F8-DE07609D0355}"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57995C2-0BDC-4FDD-A70B-66E7C1F74EDF}"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4B98776-D577-48B6-9F02-F465DE0B303A}"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6DA5A7-E2E9-4E06-B518-2212D54ACEA4}"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C6348C-7CFE-41CA-937E-C97E727450C1}" type="datetimeFigureOut">
              <a:rPr lang="en-US" smtClean="0">
                <a:solidFill>
                  <a:prstClr val="white">
                    <a:tint val="75000"/>
                  </a:prstClr>
                </a:solidFill>
              </a:rPr>
              <a:pPr/>
              <a:t>5/14/2018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1DE94D8-7010-4DF3-942E-F4711B1D462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3961223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4BAD09-D545-B24E-8759-9A5EFB74E439}" type="datetimeFigureOut">
              <a:rPr lang="en-US" smtClean="0">
                <a:solidFill>
                  <a:prstClr val="black">
                    <a:tint val="75000"/>
                  </a:prstClr>
                </a:solidFill>
              </a:rPr>
              <a:pPr/>
              <a:t>5/14/2018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080F519-F390-7044-885B-7830200B13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55693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C6348C-7CFE-41CA-937E-C97E727450C1}" type="datetimeFigureOut">
              <a:rPr lang="en-US" smtClean="0">
                <a:solidFill>
                  <a:prstClr val="white">
                    <a:tint val="75000"/>
                  </a:prstClr>
                </a:solidFill>
              </a:rPr>
              <a:pPr/>
              <a:t>5/14/2018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1DE94D8-7010-4DF3-942E-F4711B1D462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39224966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C6348C-7CFE-41CA-937E-C97E727450C1}" type="datetimeFigureOut">
              <a:rPr lang="en-US" smtClean="0">
                <a:solidFill>
                  <a:prstClr val="white">
                    <a:tint val="75000"/>
                  </a:prstClr>
                </a:solidFill>
              </a:rPr>
              <a:pPr/>
              <a:t>5/14/2018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1DE94D8-7010-4DF3-942E-F4711B1D462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3922496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C6348C-7CFE-41CA-937E-C97E727450C1}" type="datetimeFigureOut">
              <a:rPr lang="en-US" smtClean="0">
                <a:solidFill>
                  <a:prstClr val="white">
                    <a:tint val="75000"/>
                  </a:prstClr>
                </a:solidFill>
              </a:rPr>
              <a:pPr/>
              <a:t>5/14/2018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1DE94D8-7010-4DF3-942E-F4711B1D462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3922496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B3FC89-E9E0-42BC-B3B9-F7C3BAFB5810}" type="datetimeFigureOut">
              <a:rPr lang="en-US" smtClean="0">
                <a:solidFill>
                  <a:prstClr val="white">
                    <a:tint val="75000"/>
                  </a:prstClr>
                </a:solidFill>
              </a:rPr>
              <a:pPr/>
              <a:t>5/14/2018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A82B0BE-7106-4BAD-A8DD-C9961BF45AC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2932697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B3FC89-E9E0-42BC-B3B9-F7C3BAFB5810}" type="datetimeFigureOut">
              <a:rPr lang="en-US" smtClean="0">
                <a:solidFill>
                  <a:prstClr val="white">
                    <a:tint val="75000"/>
                  </a:prstClr>
                </a:solidFill>
              </a:rPr>
              <a:pPr/>
              <a:t>5/14/2018</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5A82B0BE-7106-4BAD-A8DD-C9961BF45AC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958553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C6348C-7CFE-41CA-937E-C97E727450C1}" type="datetimeFigureOut">
              <a:rPr lang="en-US" smtClean="0">
                <a:solidFill>
                  <a:prstClr val="white">
                    <a:tint val="75000"/>
                  </a:prstClr>
                </a:solidFill>
              </a:rPr>
              <a:pPr/>
              <a:t>5/14/2018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1DE94D8-7010-4DF3-942E-F4711B1D462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3922496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C6348C-7CFE-41CA-937E-C97E727450C1}" type="datetimeFigureOut">
              <a:rPr lang="en-US" smtClean="0">
                <a:solidFill>
                  <a:prstClr val="white">
                    <a:tint val="75000"/>
                  </a:prstClr>
                </a:solidFill>
              </a:rPr>
              <a:pPr/>
              <a:t>5/14/2018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1DE94D8-7010-4DF3-942E-F4711B1D462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392249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9F4B11-B2C8-4583-8D93-5B2B3182CE7C}"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C6348C-7CFE-41CA-937E-C97E727450C1}" type="datetimeFigureOut">
              <a:rPr lang="en-US" smtClean="0">
                <a:solidFill>
                  <a:prstClr val="white">
                    <a:tint val="75000"/>
                  </a:prstClr>
                </a:solidFill>
              </a:rPr>
              <a:pPr/>
              <a:t>5/14/2018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1DE94D8-7010-4DF3-942E-F4711B1D462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39224966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CF871F-59B1-4F07-AB72-9349C187EC74}" type="datetimeFigureOut">
              <a:rPr lang="en-US" smtClean="0">
                <a:solidFill>
                  <a:prstClr val="white">
                    <a:tint val="75000"/>
                  </a:prstClr>
                </a:solidFill>
              </a:rPr>
              <a:pPr/>
              <a:t>5/14/2018</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CA591057-0044-42E8-BEC7-BFF970503A94}"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3334174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23C13-E856-4A29-B815-87B7CF5AC734}" type="datetimeFigureOut">
              <a:rPr lang="en-US" smtClean="0">
                <a:solidFill>
                  <a:prstClr val="black">
                    <a:tint val="75000"/>
                  </a:prstClr>
                </a:solidFill>
              </a:rPr>
              <a:pPr/>
              <a:t>5/14/2018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043D03-B9D6-4E68-87F0-5164909137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201753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C6348C-7CFE-41CA-937E-C97E727450C1}" type="datetimeFigureOut">
              <a:rPr lang="en-US" smtClean="0">
                <a:solidFill>
                  <a:prstClr val="white">
                    <a:tint val="75000"/>
                  </a:prstClr>
                </a:solidFill>
              </a:rPr>
              <a:pPr/>
              <a:t>5/14/2018</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1DE94D8-7010-4DF3-942E-F4711B1D462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 xmlns:p14="http://schemas.microsoft.com/office/powerpoint/2010/main" val="3922496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35DA0B9-A62A-4D9D-BA90-092CF05B46D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46FABA7-DBA5-48B8-953E-94F12D41E9A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6A4E8F3-90DD-4A38-B1A8-5CA4648E8A2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EEC7E00-D45C-4881-AB5A-7FAAF5EDD75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CB41690-24F2-439B-A751-1C8344DCFF8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7881B5-A0E2-41D5-BABE-E2F6C29001F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5.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9.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30.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31.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32.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33.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3F01B13-87CC-449C-8776-5B57ECD93DB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FC6348C-7CFE-41CA-937E-C97E727450C1}" type="datetimeFigureOut">
              <a:rPr lang="en-US" smtClean="0">
                <a:solidFill>
                  <a:prstClr val="white">
                    <a:tint val="75000"/>
                  </a:prstClr>
                </a:solidFill>
                <a:latin typeface="Calibri"/>
              </a:rPr>
              <a:pPr fontAlgn="auto">
                <a:spcBef>
                  <a:spcPts val="0"/>
                </a:spcBef>
                <a:spcAft>
                  <a:spcPts val="0"/>
                </a:spcAft>
              </a:pPr>
              <a:t>5/14/2018</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DE94D8-7010-4DF3-942E-F4711B1D462F}" type="slidenum">
              <a:rPr lang="en-US" smtClean="0">
                <a:solidFill>
                  <a:prstClr val="white">
                    <a:tint val="75000"/>
                  </a:prstClr>
                </a:solidFill>
                <a:latin typeface="Calibri"/>
              </a:rPr>
              <a:pPr fontAlgn="auto">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 xmlns:p14="http://schemas.microsoft.com/office/powerpoint/2010/main" val="1728956986"/>
      </p:ext>
    </p:extLst>
  </p:cSld>
  <p:clrMap bg1="dk1" tx1="lt1" bg2="dk2" tx2="lt2" accent1="accent1" accent2="accent2" accent3="accent3" accent4="accent4" accent5="accent5" accent6="accent6" hlink="hlink" folHlink="folHlink"/>
  <p:sldLayoutIdLst>
    <p:sldLayoutId id="214748377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FC6348C-7CFE-41CA-937E-C97E727450C1}" type="datetimeFigureOut">
              <a:rPr lang="en-US" smtClean="0">
                <a:solidFill>
                  <a:prstClr val="white">
                    <a:tint val="75000"/>
                  </a:prstClr>
                </a:solidFill>
                <a:latin typeface="Calibri"/>
              </a:rPr>
              <a:pPr fontAlgn="auto">
                <a:spcBef>
                  <a:spcPts val="0"/>
                </a:spcBef>
                <a:spcAft>
                  <a:spcPts val="0"/>
                </a:spcAft>
              </a:pPr>
              <a:t>5/14/2018</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DE94D8-7010-4DF3-942E-F4711B1D462F}" type="slidenum">
              <a:rPr lang="en-US" smtClean="0">
                <a:solidFill>
                  <a:prstClr val="white">
                    <a:tint val="75000"/>
                  </a:prstClr>
                </a:solidFill>
                <a:latin typeface="Calibri"/>
              </a:rPr>
              <a:pPr fontAlgn="auto">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 xmlns:p14="http://schemas.microsoft.com/office/powerpoint/2010/main" val="1728956986"/>
      </p:ext>
    </p:extLst>
  </p:cSld>
  <p:clrMap bg1="dk1" tx1="lt1" bg2="dk2" tx2="lt2" accent1="accent1" accent2="accent2" accent3="accent3" accent4="accent4" accent5="accent5" accent6="accent6" hlink="hlink" folHlink="folHlink"/>
  <p:sldLayoutIdLst>
    <p:sldLayoutId id="214748378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1BB3FC89-E9E0-42BC-B3B9-F7C3BAFB5810}" type="datetimeFigureOut">
              <a:rPr lang="en-US" smtClean="0">
                <a:solidFill>
                  <a:prstClr val="white">
                    <a:tint val="75000"/>
                  </a:prstClr>
                </a:solidFill>
                <a:latin typeface="Calibri"/>
              </a:rPr>
              <a:pPr fontAlgn="auto">
                <a:spcBef>
                  <a:spcPts val="0"/>
                </a:spcBef>
                <a:spcAft>
                  <a:spcPts val="0"/>
                </a:spcAft>
              </a:pPr>
              <a:t>5/14/2018</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A82B0BE-7106-4BAD-A8DD-C9961BF45AC9}" type="slidenum">
              <a:rPr lang="en-US" smtClean="0">
                <a:solidFill>
                  <a:prstClr val="white">
                    <a:tint val="75000"/>
                  </a:prstClr>
                </a:solidFill>
                <a:latin typeface="Calibri"/>
              </a:rPr>
              <a:pPr fontAlgn="auto">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 xmlns:p14="http://schemas.microsoft.com/office/powerpoint/2010/main" val="3190259428"/>
      </p:ext>
    </p:extLst>
  </p:cSld>
  <p:clrMap bg1="dk1" tx1="lt1" bg2="dk2" tx2="lt2" accent1="accent1" accent2="accent2" accent3="accent3" accent4="accent4" accent5="accent5" accent6="accent6" hlink="hlink" folHlink="folHlink"/>
  <p:sldLayoutIdLst>
    <p:sldLayoutId id="2147483783" r:id="rId1"/>
    <p:sldLayoutId id="2147483784"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FC6348C-7CFE-41CA-937E-C97E727450C1}" type="datetimeFigureOut">
              <a:rPr lang="en-US" smtClean="0">
                <a:solidFill>
                  <a:prstClr val="white">
                    <a:tint val="75000"/>
                  </a:prstClr>
                </a:solidFill>
                <a:latin typeface="Calibri"/>
              </a:rPr>
              <a:pPr fontAlgn="auto">
                <a:spcBef>
                  <a:spcPts val="0"/>
                </a:spcBef>
                <a:spcAft>
                  <a:spcPts val="0"/>
                </a:spcAft>
              </a:pPr>
              <a:t>5/14/2018</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DE94D8-7010-4DF3-942E-F4711B1D462F}" type="slidenum">
              <a:rPr lang="en-US" smtClean="0">
                <a:solidFill>
                  <a:prstClr val="white">
                    <a:tint val="75000"/>
                  </a:prstClr>
                </a:solidFill>
                <a:latin typeface="Calibri"/>
              </a:rPr>
              <a:pPr fontAlgn="auto">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 xmlns:p14="http://schemas.microsoft.com/office/powerpoint/2010/main" val="1728956986"/>
      </p:ext>
    </p:extLst>
  </p:cSld>
  <p:clrMap bg1="dk1" tx1="lt1" bg2="dk2" tx2="lt2" accent1="accent1" accent2="accent2" accent3="accent3" accent4="accent4" accent5="accent5" accent6="accent6" hlink="hlink" folHlink="folHlink"/>
  <p:sldLayoutIdLst>
    <p:sldLayoutId id="214748378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FC6348C-7CFE-41CA-937E-C97E727450C1}" type="datetimeFigureOut">
              <a:rPr lang="en-US" smtClean="0">
                <a:solidFill>
                  <a:prstClr val="white">
                    <a:tint val="75000"/>
                  </a:prstClr>
                </a:solidFill>
                <a:latin typeface="Calibri"/>
              </a:rPr>
              <a:pPr fontAlgn="auto">
                <a:spcBef>
                  <a:spcPts val="0"/>
                </a:spcBef>
                <a:spcAft>
                  <a:spcPts val="0"/>
                </a:spcAft>
              </a:pPr>
              <a:t>5/14/2018</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DE94D8-7010-4DF3-942E-F4711B1D462F}" type="slidenum">
              <a:rPr lang="en-US" smtClean="0">
                <a:solidFill>
                  <a:prstClr val="white">
                    <a:tint val="75000"/>
                  </a:prstClr>
                </a:solidFill>
                <a:latin typeface="Calibri"/>
              </a:rPr>
              <a:pPr fontAlgn="auto">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 xmlns:p14="http://schemas.microsoft.com/office/powerpoint/2010/main" val="1728956986"/>
      </p:ext>
    </p:extLst>
  </p:cSld>
  <p:clrMap bg1="dk1" tx1="lt1" bg2="dk2" tx2="lt2" accent1="accent1" accent2="accent2" accent3="accent3" accent4="accent4" accent5="accent5" accent6="accent6" hlink="hlink" folHlink="folHlink"/>
  <p:sldLayoutIdLst>
    <p:sldLayoutId id="214748379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FC6348C-7CFE-41CA-937E-C97E727450C1}" type="datetimeFigureOut">
              <a:rPr lang="en-US" smtClean="0">
                <a:solidFill>
                  <a:prstClr val="white">
                    <a:tint val="75000"/>
                  </a:prstClr>
                </a:solidFill>
                <a:latin typeface="Calibri"/>
              </a:rPr>
              <a:pPr fontAlgn="auto">
                <a:spcBef>
                  <a:spcPts val="0"/>
                </a:spcBef>
                <a:spcAft>
                  <a:spcPts val="0"/>
                </a:spcAft>
              </a:pPr>
              <a:t>5/14/2018</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DE94D8-7010-4DF3-942E-F4711B1D462F}" type="slidenum">
              <a:rPr lang="en-US" smtClean="0">
                <a:solidFill>
                  <a:prstClr val="white">
                    <a:tint val="75000"/>
                  </a:prstClr>
                </a:solidFill>
                <a:latin typeface="Calibri"/>
              </a:rPr>
              <a:pPr fontAlgn="auto">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 xmlns:p14="http://schemas.microsoft.com/office/powerpoint/2010/main" val="1728956986"/>
      </p:ext>
    </p:extLst>
  </p:cSld>
  <p:clrMap bg1="dk1" tx1="lt1" bg2="dk2" tx2="lt2" accent1="accent1" accent2="accent2" accent3="accent3" accent4="accent4" accent5="accent5" accent6="accent6" hlink="hlink" folHlink="folHlink"/>
  <p:sldLayoutIdLst>
    <p:sldLayoutId id="214748379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6CF871F-59B1-4F07-AB72-9349C187EC74}" type="datetimeFigureOut">
              <a:rPr lang="en-US" smtClean="0">
                <a:solidFill>
                  <a:prstClr val="white">
                    <a:tint val="75000"/>
                  </a:prstClr>
                </a:solidFill>
                <a:latin typeface="Calibri"/>
              </a:rPr>
              <a:pPr fontAlgn="auto">
                <a:spcBef>
                  <a:spcPts val="0"/>
                </a:spcBef>
                <a:spcAft>
                  <a:spcPts val="0"/>
                </a:spcAft>
              </a:pPr>
              <a:t>5/14/2018</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A591057-0044-42E8-BEC7-BFF970503A94}" type="slidenum">
              <a:rPr lang="en-US" smtClean="0">
                <a:solidFill>
                  <a:prstClr val="white">
                    <a:tint val="75000"/>
                  </a:prstClr>
                </a:solidFill>
                <a:latin typeface="Calibri"/>
              </a:rPr>
              <a:pPr fontAlgn="auto">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 xmlns:p14="http://schemas.microsoft.com/office/powerpoint/2010/main" val="2523933149"/>
      </p:ext>
    </p:extLst>
  </p:cSld>
  <p:clrMap bg1="dk1" tx1="lt1" bg2="dk2" tx2="lt2" accent1="accent1" accent2="accent2" accent3="accent3" accent4="accent4" accent5="accent5" accent6="accent6" hlink="hlink" folHlink="folHlink"/>
  <p:sldLayoutIdLst>
    <p:sldLayoutId id="214748379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6523C13-E856-4A29-B815-87B7CF5AC734}" type="datetimeFigureOut">
              <a:rPr lang="en-US" smtClean="0">
                <a:solidFill>
                  <a:prstClr val="black">
                    <a:tint val="75000"/>
                  </a:prstClr>
                </a:solidFill>
                <a:latin typeface="Calibri"/>
              </a:rPr>
              <a:pPr fontAlgn="auto">
                <a:spcBef>
                  <a:spcPts val="0"/>
                </a:spcBef>
                <a:spcAft>
                  <a:spcPts val="0"/>
                </a:spcAft>
              </a:pPr>
              <a:t>5/14/2018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B043D03-B9D6-4E68-87F0-51649091370E}"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 xmlns:p14="http://schemas.microsoft.com/office/powerpoint/2010/main" val="2618679840"/>
      </p:ext>
    </p:extLst>
  </p:cSld>
  <p:clrMap bg1="dk1" tx1="lt1" bg2="dk2" tx2="lt2" accent1="accent1" accent2="accent2" accent3="accent3" accent4="accent4" accent5="accent5" accent6="accent6" hlink="hlink" folHlink="folHlink"/>
  <p:sldLayoutIdLst>
    <p:sldLayoutId id="214748379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FC6348C-7CFE-41CA-937E-C97E727450C1}" type="datetimeFigureOut">
              <a:rPr lang="en-US" smtClean="0">
                <a:solidFill>
                  <a:prstClr val="white">
                    <a:tint val="75000"/>
                  </a:prstClr>
                </a:solidFill>
                <a:latin typeface="Calibri"/>
              </a:rPr>
              <a:pPr fontAlgn="auto">
                <a:spcBef>
                  <a:spcPts val="0"/>
                </a:spcBef>
                <a:spcAft>
                  <a:spcPts val="0"/>
                </a:spcAft>
              </a:pPr>
              <a:t>5/14/2018</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DE94D8-7010-4DF3-942E-F4711B1D462F}" type="slidenum">
              <a:rPr lang="en-US" smtClean="0">
                <a:solidFill>
                  <a:prstClr val="white">
                    <a:tint val="75000"/>
                  </a:prstClr>
                </a:solidFill>
                <a:latin typeface="Calibri"/>
              </a:rPr>
              <a:pPr fontAlgn="auto">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 xmlns:p14="http://schemas.microsoft.com/office/powerpoint/2010/main" val="1728956986"/>
      </p:ext>
    </p:extLst>
  </p:cSld>
  <p:clrMap bg1="dk1" tx1="lt1" bg2="dk2" tx2="lt2" accent1="accent1" accent2="accent2" accent3="accent3" accent4="accent4" accent5="accent5" accent6="accent6" hlink="hlink" folHlink="folHlink"/>
  <p:sldLayoutIdLst>
    <p:sldLayoutId id="214748380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42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4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endParaRPr lang="en-US">
              <a:solidFill>
                <a:srgbClr val="000000"/>
              </a:solidFill>
              <a:latin typeface="Arial" pitchFamily="34" charset="0"/>
            </a:endParaRPr>
          </a:p>
        </p:txBody>
      </p:sp>
      <p:sp>
        <p:nvSpPr>
          <p:cNvPr id="224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endParaRPr lang="en-US">
              <a:solidFill>
                <a:srgbClr val="000000"/>
              </a:solidFill>
              <a:latin typeface="Arial" pitchFamily="34" charset="0"/>
            </a:endParaRPr>
          </a:p>
        </p:txBody>
      </p:sp>
      <p:sp>
        <p:nvSpPr>
          <p:cNvPr id="224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B1D986E9-D46E-4C2A-80FE-E755A104E808}" type="slidenum">
              <a:rPr lang="en-US">
                <a:solidFill>
                  <a:srgbClr val="000000"/>
                </a:solidFill>
                <a:latin typeface="Arial" pitchFamily="34" charset="0"/>
              </a:rPr>
              <a:pPr/>
              <a:t>‹#›</a:t>
            </a:fld>
            <a:endParaRPr lang="en-US">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3676"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42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4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endParaRPr lang="en-US">
              <a:solidFill>
                <a:srgbClr val="000000"/>
              </a:solidFill>
              <a:latin typeface="Arial" pitchFamily="34" charset="0"/>
            </a:endParaRPr>
          </a:p>
        </p:txBody>
      </p:sp>
      <p:sp>
        <p:nvSpPr>
          <p:cNvPr id="224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endParaRPr lang="en-US">
              <a:solidFill>
                <a:srgbClr val="000000"/>
              </a:solidFill>
              <a:latin typeface="Arial" pitchFamily="34" charset="0"/>
            </a:endParaRPr>
          </a:p>
        </p:txBody>
      </p:sp>
      <p:sp>
        <p:nvSpPr>
          <p:cNvPr id="224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B1D986E9-D46E-4C2A-80FE-E755A104E808}" type="slidenum">
              <a:rPr lang="en-US">
                <a:solidFill>
                  <a:srgbClr val="000000"/>
                </a:solidFill>
                <a:latin typeface="Arial" pitchFamily="34" charset="0"/>
              </a:rPr>
              <a:pPr/>
              <a:t>‹#›</a:t>
            </a:fld>
            <a:endParaRPr lang="en-US">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3718" r:id="rId1"/>
    <p:sldLayoutId id="2147483810" r:id="rId2"/>
    <p:sldLayoutId id="2147483811" r:id="rId3"/>
    <p:sldLayoutId id="2147483812" r:id="rId4"/>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425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4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endParaRPr lang="en-US">
              <a:solidFill>
                <a:srgbClr val="000000"/>
              </a:solidFill>
              <a:latin typeface="Arial" pitchFamily="34" charset="0"/>
            </a:endParaRPr>
          </a:p>
        </p:txBody>
      </p:sp>
      <p:sp>
        <p:nvSpPr>
          <p:cNvPr id="224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endParaRPr lang="en-US">
              <a:solidFill>
                <a:srgbClr val="000000"/>
              </a:solidFill>
              <a:latin typeface="Arial" pitchFamily="34" charset="0"/>
            </a:endParaRPr>
          </a:p>
        </p:txBody>
      </p:sp>
      <p:sp>
        <p:nvSpPr>
          <p:cNvPr id="224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fld id="{B1D986E9-D46E-4C2A-80FE-E755A104E808}" type="slidenum">
              <a:rPr lang="en-US">
                <a:solidFill>
                  <a:srgbClr val="000000"/>
                </a:solidFill>
                <a:latin typeface="Arial" pitchFamily="34" charset="0"/>
              </a:rPr>
              <a:pPr/>
              <a:t>‹#›</a:t>
            </a:fld>
            <a:endParaRPr lang="en-US">
              <a:solidFill>
                <a:srgbClr val="000000"/>
              </a:solidFill>
              <a:latin typeface="Arial" pitchFamily="34" charset="0"/>
            </a:endParaRPr>
          </a:p>
        </p:txBody>
      </p:sp>
    </p:spTree>
  </p:cSld>
  <p:clrMap bg1="lt1" tx1="dk1" bg2="lt2" tx2="dk2" accent1="accent1" accent2="accent2" accent3="accent3" accent4="accent4" accent5="accent5" accent6="accent6" hlink="hlink" folHlink="folHlink"/>
  <p:sldLayoutIdLst>
    <p:sldLayoutId id="2147483720" r:id="rId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60E75C5-DB16-4C08-9F6A-2FDDA0DCDE14}" type="datetime1">
              <a:rPr lang="en-US" smtClean="0">
                <a:solidFill>
                  <a:prstClr val="black">
                    <a:tint val="75000"/>
                  </a:prstClr>
                </a:solidFill>
                <a:latin typeface="Calibri"/>
              </a:rPr>
              <a:pPr fontAlgn="auto">
                <a:spcBef>
                  <a:spcPts val="0"/>
                </a:spcBef>
                <a:spcAft>
                  <a:spcPts val="0"/>
                </a:spcAft>
              </a:pPr>
              <a:t>5/14/2018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rPr>
              <a:t>Results are PRELIMINARY &amp; subject to change!</a:t>
            </a: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A0470C1-541E-4EB3-84F8-DE07609D0355}"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58" r:id="rId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4B98776-D577-48B6-9F02-F465DE0B303A}" type="datetimeFigureOut">
              <a:rPr lang="en-US" smtClean="0">
                <a:solidFill>
                  <a:prstClr val="black">
                    <a:tint val="75000"/>
                  </a:prstClr>
                </a:solidFill>
                <a:latin typeface="Calibri"/>
              </a:rPr>
              <a:pPr fontAlgn="auto">
                <a:spcBef>
                  <a:spcPts val="0"/>
                </a:spcBef>
                <a:spcAft>
                  <a:spcPts val="0"/>
                </a:spcAft>
              </a:pPr>
              <a:t>5/14/2018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06DA5A7-E2E9-4E06-B518-2212D54ACEA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7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FC6348C-7CFE-41CA-937E-C97E727450C1}" type="datetimeFigureOut">
              <a:rPr lang="en-US" smtClean="0">
                <a:solidFill>
                  <a:prstClr val="white">
                    <a:tint val="75000"/>
                  </a:prstClr>
                </a:solidFill>
                <a:latin typeface="Calibri"/>
              </a:rPr>
              <a:pPr fontAlgn="auto">
                <a:spcBef>
                  <a:spcPts val="0"/>
                </a:spcBef>
                <a:spcAft>
                  <a:spcPts val="0"/>
                </a:spcAft>
              </a:pPr>
              <a:t>5/14/2018</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DE94D8-7010-4DF3-942E-F4711B1D462F}" type="slidenum">
              <a:rPr lang="en-US" smtClean="0">
                <a:solidFill>
                  <a:prstClr val="white">
                    <a:tint val="75000"/>
                  </a:prstClr>
                </a:solidFill>
                <a:latin typeface="Calibri"/>
              </a:rPr>
              <a:pPr fontAlgn="auto">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 xmlns:p14="http://schemas.microsoft.com/office/powerpoint/2010/main" val="1728956986"/>
      </p:ext>
    </p:extLst>
  </p:cSld>
  <p:clrMap bg1="dk1" tx1="lt1" bg2="dk2" tx2="lt2" accent1="accent1" accent2="accent2" accent3="accent3" accent4="accent4" accent5="accent5" accent6="accent6" hlink="hlink" folHlink="folHlink"/>
  <p:sldLayoutIdLst>
    <p:sldLayoutId id="214748376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FC6348C-7CFE-41CA-937E-C97E727450C1}" type="datetimeFigureOut">
              <a:rPr lang="en-US" smtClean="0">
                <a:solidFill>
                  <a:prstClr val="white">
                    <a:tint val="75000"/>
                  </a:prstClr>
                </a:solidFill>
                <a:latin typeface="Calibri"/>
              </a:rPr>
              <a:pPr fontAlgn="auto">
                <a:spcBef>
                  <a:spcPts val="0"/>
                </a:spcBef>
                <a:spcAft>
                  <a:spcPts val="0"/>
                </a:spcAft>
              </a:pPr>
              <a:t>5/14/2018</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DE94D8-7010-4DF3-942E-F4711B1D462F}" type="slidenum">
              <a:rPr lang="en-US" smtClean="0">
                <a:solidFill>
                  <a:prstClr val="white">
                    <a:tint val="75000"/>
                  </a:prstClr>
                </a:solidFill>
                <a:latin typeface="Calibri"/>
              </a:rPr>
              <a:pPr fontAlgn="auto">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 xmlns:p14="http://schemas.microsoft.com/office/powerpoint/2010/main" val="1728956986"/>
      </p:ext>
    </p:extLst>
  </p:cSld>
  <p:clrMap bg1="dk1" tx1="lt1" bg2="dk2" tx2="lt2" accent1="accent1" accent2="accent2" accent3="accent3" accent4="accent4" accent5="accent5" accent6="accent6" hlink="hlink" folHlink="folHlink"/>
  <p:sldLayoutIdLst>
    <p:sldLayoutId id="214748380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8FC6348C-7CFE-41CA-937E-C97E727450C1}" type="datetimeFigureOut">
              <a:rPr lang="en-US" smtClean="0">
                <a:solidFill>
                  <a:prstClr val="white">
                    <a:tint val="75000"/>
                  </a:prstClr>
                </a:solidFill>
                <a:latin typeface="Calibri"/>
              </a:rPr>
              <a:pPr fontAlgn="auto">
                <a:spcBef>
                  <a:spcPts val="0"/>
                </a:spcBef>
                <a:spcAft>
                  <a:spcPts val="0"/>
                </a:spcAft>
              </a:pPr>
              <a:t>5/14/2018</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1DE94D8-7010-4DF3-942E-F4711B1D462F}" type="slidenum">
              <a:rPr lang="en-US" smtClean="0">
                <a:solidFill>
                  <a:prstClr val="white">
                    <a:tint val="75000"/>
                  </a:prstClr>
                </a:solidFill>
                <a:latin typeface="Calibri"/>
              </a:rPr>
              <a:pPr fontAlgn="auto">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 xmlns:p14="http://schemas.microsoft.com/office/powerpoint/2010/main" val="1728956986"/>
      </p:ext>
    </p:extLst>
  </p:cSld>
  <p:clrMap bg1="dk1" tx1="lt1" bg2="dk2" tx2="lt2" accent1="accent1" accent2="accent2" accent3="accent3" accent4="accent4" accent5="accent5" accent6="accent6" hlink="hlink" folHlink="folHlink"/>
  <p:sldLayoutIdLst>
    <p:sldLayoutId id="214748377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4.xml"/><Relationship Id="rId5" Type="http://schemas.openxmlformats.org/officeDocument/2006/relationships/chart" Target="../charts/chart5.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sfgate.com/cgi-bin/object/article?f=/g/a/2010/02/24/dip.DTL&amp;object=/c/pictures/2010/02/24/ba-APTOPIX_Pakis_0501248677.jpg"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oleObject" Target="../embeddings/oleObject8.bin"/></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7.v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32.xml"/><Relationship Id="rId5" Type="http://schemas.openxmlformats.org/officeDocument/2006/relationships/image" Target="../media/image38.jpe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9.xml"/><Relationship Id="rId5" Type="http://schemas.openxmlformats.org/officeDocument/2006/relationships/image" Target="../media/image42.jpeg"/><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6.xml"/><Relationship Id="rId1" Type="http://schemas.openxmlformats.org/officeDocument/2006/relationships/vmlDrawing" Target="../drawings/vmlDrawing9.vml"/><Relationship Id="rId6" Type="http://schemas.openxmlformats.org/officeDocument/2006/relationships/image" Target="../media/image47.png"/><Relationship Id="rId5" Type="http://schemas.openxmlformats.org/officeDocument/2006/relationships/oleObject" Target="../embeddings/Microsoft_Excel_97-2003_Worksheet2.xls"/><Relationship Id="rId4" Type="http://schemas.openxmlformats.org/officeDocument/2006/relationships/oleObject" Target="../embeddings/Microsoft_Excel_97-2003_Worksheet1.xls"/></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vmlDrawing" Target="../drawings/vmlDrawing10.vml"/><Relationship Id="rId5" Type="http://schemas.openxmlformats.org/officeDocument/2006/relationships/oleObject" Target="../embeddings/oleObject11.bin"/><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Microsoft_Excel_97-2003_Worksheet3.xls"/><Relationship Id="rId2" Type="http://schemas.openxmlformats.org/officeDocument/2006/relationships/slideLayout" Target="../slideLayouts/slideLayout14.xml"/><Relationship Id="rId1" Type="http://schemas.openxmlformats.org/officeDocument/2006/relationships/vmlDrawing" Target="../drawings/vmlDrawing11.vml"/><Relationship Id="rId6" Type="http://schemas.openxmlformats.org/officeDocument/2006/relationships/oleObject" Target="../embeddings/Microsoft_Excel_97-2003_Worksheet6.xls"/><Relationship Id="rId5" Type="http://schemas.openxmlformats.org/officeDocument/2006/relationships/oleObject" Target="../embeddings/Microsoft_Excel_97-2003_Worksheet5.xls"/><Relationship Id="rId4" Type="http://schemas.openxmlformats.org/officeDocument/2006/relationships/oleObject" Target="../embeddings/Microsoft_Excel_97-2003_Worksheet4.xls"/></Relationships>
</file>

<file path=ppt/slides/_rels/slide46.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gif"/></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chart" Target="../charts/chart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6.xml"/><Relationship Id="rId1" Type="http://schemas.openxmlformats.org/officeDocument/2006/relationships/tags" Target="../tags/tag1.xml"/><Relationship Id="rId5" Type="http://schemas.openxmlformats.org/officeDocument/2006/relationships/image" Target="../media/image62.jpeg"/><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21.xml"/><Relationship Id="rId5" Type="http://schemas.openxmlformats.org/officeDocument/2006/relationships/image" Target="../media/image66.emf"/><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chart" Target="../charts/chart9.xml"/><Relationship Id="rId7" Type="http://schemas.openxmlformats.org/officeDocument/2006/relationships/chart" Target="../charts/chart11.xml"/><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image" Target="../media/image68.jpeg"/><Relationship Id="rId5" Type="http://schemas.openxmlformats.org/officeDocument/2006/relationships/chart" Target="../charts/chart10.xml"/><Relationship Id="rId10" Type="http://schemas.openxmlformats.org/officeDocument/2006/relationships/image" Target="../media/image70.jpeg"/><Relationship Id="rId4" Type="http://schemas.openxmlformats.org/officeDocument/2006/relationships/image" Target="../media/image67.jpeg"/><Relationship Id="rId9" Type="http://schemas.openxmlformats.org/officeDocument/2006/relationships/image" Target="../media/image69.jpe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6.xml"/><Relationship Id="rId1" Type="http://schemas.openxmlformats.org/officeDocument/2006/relationships/slideLayout" Target="../slideLayouts/slideLayout27.xml"/><Relationship Id="rId5" Type="http://schemas.openxmlformats.org/officeDocument/2006/relationships/image" Target="../media/image73.png"/><Relationship Id="rId4" Type="http://schemas.openxmlformats.org/officeDocument/2006/relationships/chart" Target="../charts/chart15.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lta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https://i1.wp.com/weatherwest.com/wp-content/uploads/2017/02/TIMESERIES_TMEAN_WTP_STATEWIDE.png"/>
          <p:cNvPicPr>
            <a:picLocks noChangeAspect="1" noChangeArrowheads="1"/>
          </p:cNvPicPr>
          <p:nvPr/>
        </p:nvPicPr>
        <p:blipFill>
          <a:blip r:embed="rId2" cstate="print"/>
          <a:srcRect/>
          <a:stretch>
            <a:fillRect/>
          </a:stretch>
        </p:blipFill>
        <p:spPr bwMode="auto">
          <a:xfrm>
            <a:off x="228600" y="533400"/>
            <a:ext cx="8763000" cy="5810251"/>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2" cstate="print"/>
          <a:srcRect/>
          <a:stretch>
            <a:fillRect/>
          </a:stretch>
        </p:blipFill>
        <p:spPr bwMode="auto">
          <a:xfrm>
            <a:off x="0" y="0"/>
            <a:ext cx="9358055" cy="708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33"/>
        </a:solidFill>
        <a:effectLst/>
      </p:bgPr>
    </p:bg>
    <p:spTree>
      <p:nvGrpSpPr>
        <p:cNvPr id="1" name=""/>
        <p:cNvGrpSpPr/>
        <p:nvPr/>
      </p:nvGrpSpPr>
      <p:grpSpPr>
        <a:xfrm>
          <a:off x="0" y="0"/>
          <a:ext cx="0" cy="0"/>
          <a:chOff x="0" y="0"/>
          <a:chExt cx="0" cy="0"/>
        </a:xfrm>
      </p:grpSpPr>
      <p:pic>
        <p:nvPicPr>
          <p:cNvPr id="929797" name="Picture 5" descr="delta smelt(top),longfin smelt"/>
          <p:cNvPicPr>
            <a:picLocks noChangeAspect="1" noChangeArrowheads="1"/>
          </p:cNvPicPr>
          <p:nvPr/>
        </p:nvPicPr>
        <p:blipFill>
          <a:blip r:embed="rId3" cstate="print"/>
          <a:srcRect/>
          <a:stretch>
            <a:fillRect/>
          </a:stretch>
        </p:blipFill>
        <p:spPr bwMode="auto">
          <a:xfrm>
            <a:off x="3352800" y="381000"/>
            <a:ext cx="4675188" cy="2462212"/>
          </a:xfrm>
          <a:prstGeom prst="rect">
            <a:avLst/>
          </a:prstGeom>
          <a:noFill/>
        </p:spPr>
      </p:pic>
      <p:pic>
        <p:nvPicPr>
          <p:cNvPr id="929798" name="Picture 6" descr="DFG mwt04stripedbass"/>
          <p:cNvPicPr>
            <a:picLocks noChangeAspect="1" noChangeArrowheads="1"/>
          </p:cNvPicPr>
          <p:nvPr/>
        </p:nvPicPr>
        <p:blipFill>
          <a:blip r:embed="rId4" cstate="print"/>
          <a:srcRect/>
          <a:stretch>
            <a:fillRect/>
          </a:stretch>
        </p:blipFill>
        <p:spPr bwMode="auto">
          <a:xfrm>
            <a:off x="304800" y="3429000"/>
            <a:ext cx="3513137" cy="1936750"/>
          </a:xfrm>
          <a:prstGeom prst="rect">
            <a:avLst/>
          </a:prstGeom>
          <a:noFill/>
        </p:spPr>
      </p:pic>
      <p:pic>
        <p:nvPicPr>
          <p:cNvPr id="929799" name="Picture 7" descr="Shad"/>
          <p:cNvPicPr>
            <a:picLocks noChangeAspect="1" noChangeArrowheads="1"/>
          </p:cNvPicPr>
          <p:nvPr/>
        </p:nvPicPr>
        <p:blipFill>
          <a:blip r:embed="rId5" cstate="print"/>
          <a:srcRect/>
          <a:stretch>
            <a:fillRect/>
          </a:stretch>
        </p:blipFill>
        <p:spPr bwMode="auto">
          <a:xfrm>
            <a:off x="4724400" y="3352800"/>
            <a:ext cx="3883025" cy="2111375"/>
          </a:xfrm>
          <a:prstGeom prst="rect">
            <a:avLst/>
          </a:prstGeom>
          <a:noFill/>
        </p:spPr>
      </p:pic>
      <p:sp>
        <p:nvSpPr>
          <p:cNvPr id="929800" name="Text Box 8"/>
          <p:cNvSpPr txBox="1">
            <a:spLocks noChangeArrowheads="1"/>
          </p:cNvSpPr>
          <p:nvPr/>
        </p:nvSpPr>
        <p:spPr bwMode="auto">
          <a:xfrm>
            <a:off x="635000" y="523875"/>
            <a:ext cx="3192463" cy="579438"/>
          </a:xfrm>
          <a:prstGeom prst="rect">
            <a:avLst/>
          </a:prstGeom>
          <a:noFill/>
          <a:ln w="9525">
            <a:noFill/>
            <a:miter lim="800000"/>
            <a:headEnd/>
            <a:tailEnd/>
          </a:ln>
          <a:effectLst/>
        </p:spPr>
        <p:txBody>
          <a:bodyPr>
            <a:spAutoFit/>
          </a:bodyPr>
          <a:lstStyle/>
          <a:p>
            <a:pPr>
              <a:spcBef>
                <a:spcPct val="50000"/>
              </a:spcBef>
            </a:pPr>
            <a:r>
              <a:rPr lang="en-US" sz="3200" dirty="0">
                <a:solidFill>
                  <a:srgbClr val="FFFF00"/>
                </a:solidFill>
                <a:latin typeface="+mn-lt"/>
              </a:rPr>
              <a:t>Delta </a:t>
            </a:r>
            <a:r>
              <a:rPr lang="en-US" sz="3200" dirty="0" smtClean="0">
                <a:solidFill>
                  <a:srgbClr val="FFFF00"/>
                </a:solidFill>
                <a:latin typeface="+mn-lt"/>
              </a:rPr>
              <a:t>Smelt</a:t>
            </a:r>
            <a:endParaRPr lang="en-US" sz="3200" dirty="0">
              <a:solidFill>
                <a:srgbClr val="FFFF00"/>
              </a:solidFill>
              <a:latin typeface="+mn-lt"/>
            </a:endParaRPr>
          </a:p>
        </p:txBody>
      </p:sp>
      <p:sp>
        <p:nvSpPr>
          <p:cNvPr id="929801" name="Text Box 9"/>
          <p:cNvSpPr txBox="1">
            <a:spLocks noChangeArrowheads="1"/>
          </p:cNvSpPr>
          <p:nvPr/>
        </p:nvSpPr>
        <p:spPr bwMode="auto">
          <a:xfrm>
            <a:off x="458788" y="1747838"/>
            <a:ext cx="3192462" cy="579437"/>
          </a:xfrm>
          <a:prstGeom prst="rect">
            <a:avLst/>
          </a:prstGeom>
          <a:noFill/>
          <a:ln w="9525">
            <a:noFill/>
            <a:miter lim="800000"/>
            <a:headEnd/>
            <a:tailEnd/>
          </a:ln>
          <a:effectLst/>
        </p:spPr>
        <p:txBody>
          <a:bodyPr>
            <a:spAutoFit/>
          </a:bodyPr>
          <a:lstStyle/>
          <a:p>
            <a:pPr>
              <a:spcBef>
                <a:spcPct val="50000"/>
              </a:spcBef>
            </a:pPr>
            <a:r>
              <a:rPr lang="en-US" sz="3200" dirty="0" err="1">
                <a:solidFill>
                  <a:srgbClr val="FFFF00"/>
                </a:solidFill>
                <a:latin typeface="+mn-lt"/>
              </a:rPr>
              <a:t>Longfin</a:t>
            </a:r>
            <a:r>
              <a:rPr lang="en-US" sz="3200" dirty="0">
                <a:solidFill>
                  <a:srgbClr val="FFFF00"/>
                </a:solidFill>
                <a:latin typeface="+mn-lt"/>
              </a:rPr>
              <a:t> </a:t>
            </a:r>
            <a:r>
              <a:rPr lang="en-US" sz="3200" dirty="0" smtClean="0">
                <a:solidFill>
                  <a:srgbClr val="FFFF00"/>
                </a:solidFill>
                <a:latin typeface="+mn-lt"/>
              </a:rPr>
              <a:t>Smelt</a:t>
            </a:r>
            <a:endParaRPr lang="en-US" sz="3200" dirty="0">
              <a:solidFill>
                <a:srgbClr val="FFFF00"/>
              </a:solidFill>
              <a:latin typeface="+mn-lt"/>
            </a:endParaRPr>
          </a:p>
        </p:txBody>
      </p:sp>
      <p:sp>
        <p:nvSpPr>
          <p:cNvPr id="929802" name="Text Box 10"/>
          <p:cNvSpPr txBox="1">
            <a:spLocks noChangeArrowheads="1"/>
          </p:cNvSpPr>
          <p:nvPr/>
        </p:nvSpPr>
        <p:spPr bwMode="auto">
          <a:xfrm>
            <a:off x="5080000" y="5759450"/>
            <a:ext cx="3190875" cy="579437"/>
          </a:xfrm>
          <a:prstGeom prst="rect">
            <a:avLst/>
          </a:prstGeom>
          <a:noFill/>
          <a:ln w="9525">
            <a:noFill/>
            <a:miter lim="800000"/>
            <a:headEnd/>
            <a:tailEnd/>
          </a:ln>
          <a:effectLst/>
        </p:spPr>
        <p:txBody>
          <a:bodyPr>
            <a:spAutoFit/>
          </a:bodyPr>
          <a:lstStyle/>
          <a:p>
            <a:pPr>
              <a:spcBef>
                <a:spcPct val="50000"/>
              </a:spcBef>
            </a:pPr>
            <a:r>
              <a:rPr lang="en-US" sz="3200" dirty="0">
                <a:solidFill>
                  <a:srgbClr val="FFFF00"/>
                </a:solidFill>
                <a:latin typeface="+mn-lt"/>
              </a:rPr>
              <a:t>Threadfin </a:t>
            </a:r>
            <a:r>
              <a:rPr lang="en-US" sz="3200" dirty="0" smtClean="0">
                <a:solidFill>
                  <a:srgbClr val="FFFF00"/>
                </a:solidFill>
                <a:latin typeface="+mn-lt"/>
              </a:rPr>
              <a:t>Shad</a:t>
            </a:r>
            <a:endParaRPr lang="en-US" sz="3200" dirty="0">
              <a:solidFill>
                <a:srgbClr val="FFFF00"/>
              </a:solidFill>
              <a:latin typeface="+mn-lt"/>
            </a:endParaRPr>
          </a:p>
        </p:txBody>
      </p:sp>
      <p:sp>
        <p:nvSpPr>
          <p:cNvPr id="929803" name="Text Box 11"/>
          <p:cNvSpPr txBox="1">
            <a:spLocks noChangeArrowheads="1"/>
          </p:cNvSpPr>
          <p:nvPr/>
        </p:nvSpPr>
        <p:spPr bwMode="auto">
          <a:xfrm>
            <a:off x="542925" y="5540375"/>
            <a:ext cx="3192462" cy="579438"/>
          </a:xfrm>
          <a:prstGeom prst="rect">
            <a:avLst/>
          </a:prstGeom>
          <a:noFill/>
          <a:ln w="9525">
            <a:noFill/>
            <a:miter lim="800000"/>
            <a:headEnd/>
            <a:tailEnd/>
          </a:ln>
          <a:effectLst/>
        </p:spPr>
        <p:txBody>
          <a:bodyPr>
            <a:spAutoFit/>
          </a:bodyPr>
          <a:lstStyle/>
          <a:p>
            <a:pPr>
              <a:spcBef>
                <a:spcPct val="50000"/>
              </a:spcBef>
            </a:pPr>
            <a:r>
              <a:rPr lang="en-US" sz="3200" dirty="0">
                <a:solidFill>
                  <a:srgbClr val="FFFF00"/>
                </a:solidFill>
                <a:latin typeface="+mn-lt"/>
              </a:rPr>
              <a:t>Striped </a:t>
            </a:r>
            <a:r>
              <a:rPr lang="en-US" sz="3200" dirty="0" smtClean="0">
                <a:solidFill>
                  <a:srgbClr val="FFFF00"/>
                </a:solidFill>
                <a:latin typeface="+mn-lt"/>
              </a:rPr>
              <a:t>Bass</a:t>
            </a:r>
            <a:endParaRPr lang="en-US" sz="3200" dirty="0">
              <a:solidFill>
                <a:srgbClr val="FFFF00"/>
              </a:solidFill>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0" y="4114800"/>
          <a:ext cx="44958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nvGraphicFramePr>
        <p:xfrm>
          <a:off x="0" y="762000"/>
          <a:ext cx="44958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nvGraphicFramePr>
        <p:xfrm>
          <a:off x="4572000" y="7620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p:nvPr/>
        </p:nvGraphicFramePr>
        <p:xfrm>
          <a:off x="4572000" y="411480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p:cNvSpPr txBox="1"/>
          <p:nvPr/>
        </p:nvSpPr>
        <p:spPr>
          <a:xfrm>
            <a:off x="1905000" y="1147465"/>
            <a:ext cx="2209800" cy="457200"/>
          </a:xfrm>
          <a:prstGeom prst="rect">
            <a:avLst/>
          </a:prstGeom>
          <a:solidFill>
            <a:schemeClr val="bg1"/>
          </a:solidFill>
        </p:spPr>
        <p:txBody>
          <a:bodyPr wrap="square" rtlCol="0">
            <a:spAutoFit/>
          </a:bodyPr>
          <a:lstStyle/>
          <a:p>
            <a:r>
              <a:rPr lang="en-US" dirty="0" smtClean="0"/>
              <a:t>Delta Smelt</a:t>
            </a:r>
            <a:endParaRPr lang="en-US" dirty="0"/>
          </a:p>
        </p:txBody>
      </p:sp>
      <p:sp>
        <p:nvSpPr>
          <p:cNvPr id="8" name="TextBox 7"/>
          <p:cNvSpPr txBox="1"/>
          <p:nvPr/>
        </p:nvSpPr>
        <p:spPr>
          <a:xfrm>
            <a:off x="5257800" y="4343400"/>
            <a:ext cx="2209800" cy="457200"/>
          </a:xfrm>
          <a:prstGeom prst="rect">
            <a:avLst/>
          </a:prstGeom>
          <a:solidFill>
            <a:schemeClr val="bg1"/>
          </a:solidFill>
        </p:spPr>
        <p:txBody>
          <a:bodyPr wrap="square" rtlCol="0">
            <a:spAutoFit/>
          </a:bodyPr>
          <a:lstStyle/>
          <a:p>
            <a:r>
              <a:rPr lang="en-US" dirty="0" smtClean="0"/>
              <a:t>Threadfin Shad</a:t>
            </a:r>
            <a:endParaRPr lang="en-US" dirty="0"/>
          </a:p>
        </p:txBody>
      </p:sp>
      <p:sp>
        <p:nvSpPr>
          <p:cNvPr id="9" name="TextBox 8"/>
          <p:cNvSpPr txBox="1"/>
          <p:nvPr/>
        </p:nvSpPr>
        <p:spPr>
          <a:xfrm>
            <a:off x="1905000" y="4343400"/>
            <a:ext cx="2209800" cy="457200"/>
          </a:xfrm>
          <a:prstGeom prst="rect">
            <a:avLst/>
          </a:prstGeom>
          <a:solidFill>
            <a:schemeClr val="bg1"/>
          </a:solidFill>
        </p:spPr>
        <p:txBody>
          <a:bodyPr wrap="square" rtlCol="0">
            <a:spAutoFit/>
          </a:bodyPr>
          <a:lstStyle/>
          <a:p>
            <a:r>
              <a:rPr lang="en-US" dirty="0" smtClean="0"/>
              <a:t>Striped Bass</a:t>
            </a:r>
            <a:endParaRPr lang="en-US" dirty="0"/>
          </a:p>
        </p:txBody>
      </p:sp>
      <p:sp>
        <p:nvSpPr>
          <p:cNvPr id="10" name="TextBox 9"/>
          <p:cNvSpPr txBox="1"/>
          <p:nvPr/>
        </p:nvSpPr>
        <p:spPr>
          <a:xfrm>
            <a:off x="5257800" y="1143000"/>
            <a:ext cx="2209800" cy="461665"/>
          </a:xfrm>
          <a:prstGeom prst="rect">
            <a:avLst/>
          </a:prstGeom>
          <a:solidFill>
            <a:schemeClr val="bg1"/>
          </a:solidFill>
        </p:spPr>
        <p:txBody>
          <a:bodyPr wrap="square" rtlCol="0">
            <a:spAutoFit/>
          </a:bodyPr>
          <a:lstStyle/>
          <a:p>
            <a:r>
              <a:rPr lang="en-US" dirty="0" err="1" smtClean="0"/>
              <a:t>Longfin</a:t>
            </a:r>
            <a:r>
              <a:rPr lang="en-US" dirty="0" smtClean="0"/>
              <a:t> Smelt</a:t>
            </a:r>
            <a:endParaRPr lang="en-US" dirty="0"/>
          </a:p>
        </p:txBody>
      </p:sp>
      <p:sp>
        <p:nvSpPr>
          <p:cNvPr id="11" name="TextBox 10"/>
          <p:cNvSpPr txBox="1"/>
          <p:nvPr/>
        </p:nvSpPr>
        <p:spPr>
          <a:xfrm>
            <a:off x="1828800" y="0"/>
            <a:ext cx="6629400" cy="584775"/>
          </a:xfrm>
          <a:prstGeom prst="rect">
            <a:avLst/>
          </a:prstGeom>
          <a:noFill/>
        </p:spPr>
        <p:txBody>
          <a:bodyPr wrap="square" rtlCol="0">
            <a:spAutoFit/>
          </a:bodyPr>
          <a:lstStyle/>
          <a:p>
            <a:r>
              <a:rPr lang="en-US" sz="3200" dirty="0" smtClean="0">
                <a:solidFill>
                  <a:schemeClr val="bg1"/>
                </a:solidFill>
              </a:rPr>
              <a:t>Fall Abundance Indices 1967-2015</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2"/>
          <p:cNvSpPr txBox="1">
            <a:spLocks noChangeArrowheads="1"/>
          </p:cNvSpPr>
          <p:nvPr/>
        </p:nvSpPr>
        <p:spPr bwMode="auto">
          <a:xfrm>
            <a:off x="6034088" y="1384300"/>
            <a:ext cx="3886200" cy="4954588"/>
          </a:xfrm>
          <a:prstGeom prst="rect">
            <a:avLst/>
          </a:prstGeom>
          <a:noFill/>
          <a:ln w="9525">
            <a:noFill/>
            <a:miter lim="800000"/>
            <a:headEnd/>
            <a:tailEnd/>
          </a:ln>
        </p:spPr>
        <p:txBody>
          <a:bodyPr>
            <a:spAutoFit/>
          </a:bodyPr>
          <a:lstStyle/>
          <a:p>
            <a:endParaRPr lang="en-US"/>
          </a:p>
          <a:p>
            <a:r>
              <a:rPr lang="en-US" sz="2800">
                <a:solidFill>
                  <a:srgbClr val="FF9900"/>
                </a:solidFill>
              </a:rPr>
              <a:t>1873 Delta:</a:t>
            </a:r>
          </a:p>
          <a:p>
            <a:endParaRPr lang="en-US">
              <a:solidFill>
                <a:srgbClr val="FF9900"/>
              </a:solidFill>
            </a:endParaRPr>
          </a:p>
          <a:p>
            <a:r>
              <a:rPr lang="en-US"/>
              <a:t>Long residence time</a:t>
            </a:r>
          </a:p>
          <a:p>
            <a:endParaRPr lang="en-US"/>
          </a:p>
          <a:p>
            <a:r>
              <a:rPr lang="en-US"/>
              <a:t>Marsh connections</a:t>
            </a:r>
          </a:p>
          <a:p>
            <a:endParaRPr lang="en-US"/>
          </a:p>
          <a:p>
            <a:r>
              <a:rPr lang="en-US"/>
              <a:t>Two rivers connect </a:t>
            </a:r>
          </a:p>
          <a:p>
            <a:r>
              <a:rPr lang="en-US"/>
              <a:t>	to bay</a:t>
            </a:r>
          </a:p>
          <a:p>
            <a:endParaRPr lang="en-US"/>
          </a:p>
          <a:p>
            <a:r>
              <a:rPr lang="en-US"/>
              <a:t>Waterways dendritic</a:t>
            </a:r>
          </a:p>
          <a:p>
            <a:endParaRPr lang="en-US"/>
          </a:p>
          <a:p>
            <a:endParaRPr lang="en-US"/>
          </a:p>
        </p:txBody>
      </p:sp>
      <p:sp>
        <p:nvSpPr>
          <p:cNvPr id="17411" name="Slide Number Placeholder 3"/>
          <p:cNvSpPr>
            <a:spLocks noGrp="1"/>
          </p:cNvSpPr>
          <p:nvPr>
            <p:ph type="sldNum" sz="quarter" idx="12"/>
          </p:nvPr>
        </p:nvSpPr>
        <p:spPr>
          <a:noFill/>
        </p:spPr>
        <p:txBody>
          <a:bodyPr/>
          <a:lstStyle/>
          <a:p>
            <a:fld id="{A17ACC57-DE63-4F41-81D7-EFA5FCD91A81}" type="slidenum">
              <a:rPr lang="en-US" smtClean="0">
                <a:latin typeface="Arial" pitchFamily="34" charset="0"/>
              </a:rPr>
              <a:pPr/>
              <a:t>14</a:t>
            </a:fld>
            <a:endParaRPr lang="en-US" smtClean="0">
              <a:latin typeface="Arial" pitchFamily="34" charset="0"/>
            </a:endParaRPr>
          </a:p>
        </p:txBody>
      </p:sp>
      <p:pic>
        <p:nvPicPr>
          <p:cNvPr id="17412" name="Picture 4"/>
          <p:cNvPicPr>
            <a:picLocks noChangeAspect="1" noChangeArrowheads="1"/>
          </p:cNvPicPr>
          <p:nvPr/>
        </p:nvPicPr>
        <p:blipFill>
          <a:blip r:embed="rId2" cstate="print"/>
          <a:srcRect/>
          <a:stretch>
            <a:fillRect/>
          </a:stretch>
        </p:blipFill>
        <p:spPr bwMode="auto">
          <a:xfrm>
            <a:off x="0" y="0"/>
            <a:ext cx="60340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2"/>
          <p:cNvSpPr txBox="1">
            <a:spLocks noChangeArrowheads="1"/>
          </p:cNvSpPr>
          <p:nvPr/>
        </p:nvSpPr>
        <p:spPr bwMode="auto">
          <a:xfrm>
            <a:off x="5976938" y="1384300"/>
            <a:ext cx="3886200" cy="5324475"/>
          </a:xfrm>
          <a:prstGeom prst="rect">
            <a:avLst/>
          </a:prstGeom>
          <a:noFill/>
          <a:ln w="9525">
            <a:noFill/>
            <a:miter lim="800000"/>
            <a:headEnd/>
            <a:tailEnd/>
          </a:ln>
        </p:spPr>
        <p:txBody>
          <a:bodyPr>
            <a:spAutoFit/>
          </a:bodyPr>
          <a:lstStyle/>
          <a:p>
            <a:endParaRPr lang="en-US" dirty="0"/>
          </a:p>
          <a:p>
            <a:r>
              <a:rPr lang="en-US" sz="2800" dirty="0">
                <a:solidFill>
                  <a:srgbClr val="FF9900"/>
                </a:solidFill>
              </a:rPr>
              <a:t>Modern delta</a:t>
            </a:r>
          </a:p>
          <a:p>
            <a:endParaRPr lang="en-US" dirty="0"/>
          </a:p>
          <a:p>
            <a:r>
              <a:rPr lang="en-US" dirty="0"/>
              <a:t>Short residence times</a:t>
            </a:r>
          </a:p>
          <a:p>
            <a:endParaRPr lang="en-US" dirty="0"/>
          </a:p>
          <a:p>
            <a:r>
              <a:rPr lang="en-US" dirty="0"/>
              <a:t>Rip-rapped</a:t>
            </a:r>
          </a:p>
          <a:p>
            <a:endParaRPr lang="en-US" dirty="0"/>
          </a:p>
          <a:p>
            <a:r>
              <a:rPr lang="en-US" dirty="0"/>
              <a:t>Cross Delta flows</a:t>
            </a:r>
          </a:p>
          <a:p>
            <a:endParaRPr lang="en-US" dirty="0"/>
          </a:p>
          <a:p>
            <a:r>
              <a:rPr lang="en-US" dirty="0"/>
              <a:t>Rare San Joaquin </a:t>
            </a:r>
            <a:endParaRPr lang="en-US" dirty="0" smtClean="0"/>
          </a:p>
          <a:p>
            <a:r>
              <a:rPr lang="en-US" dirty="0" smtClean="0"/>
              <a:t>connection </a:t>
            </a:r>
            <a:r>
              <a:rPr lang="en-US" dirty="0"/>
              <a:t>to bay</a:t>
            </a:r>
          </a:p>
          <a:p>
            <a:endParaRPr lang="en-US" dirty="0"/>
          </a:p>
          <a:p>
            <a:r>
              <a:rPr lang="en-US" dirty="0"/>
              <a:t>Waterways web-like</a:t>
            </a:r>
          </a:p>
          <a:p>
            <a:endParaRPr lang="en-US" dirty="0"/>
          </a:p>
        </p:txBody>
      </p:sp>
      <p:sp>
        <p:nvSpPr>
          <p:cNvPr id="18435" name="Slide Number Placeholder 3"/>
          <p:cNvSpPr>
            <a:spLocks noGrp="1"/>
          </p:cNvSpPr>
          <p:nvPr>
            <p:ph type="sldNum" sz="quarter" idx="12"/>
          </p:nvPr>
        </p:nvSpPr>
        <p:spPr>
          <a:noFill/>
        </p:spPr>
        <p:txBody>
          <a:bodyPr/>
          <a:lstStyle/>
          <a:p>
            <a:fld id="{3CEC7445-0A44-49B9-AB93-E2D7A6DE067A}" type="slidenum">
              <a:rPr lang="en-US" smtClean="0">
                <a:latin typeface="Arial" pitchFamily="34" charset="0"/>
              </a:rPr>
              <a:pPr/>
              <a:t>15</a:t>
            </a:fld>
            <a:endParaRPr lang="en-US" smtClean="0">
              <a:latin typeface="Arial" pitchFamily="34" charset="0"/>
            </a:endParaRPr>
          </a:p>
        </p:txBody>
      </p:sp>
      <p:pic>
        <p:nvPicPr>
          <p:cNvPr id="18436" name="Picture 4"/>
          <p:cNvPicPr>
            <a:picLocks noChangeAspect="1" noChangeArrowheads="1"/>
          </p:cNvPicPr>
          <p:nvPr/>
        </p:nvPicPr>
        <p:blipFill>
          <a:blip r:embed="rId2" cstate="print"/>
          <a:srcRect/>
          <a:stretch>
            <a:fillRect/>
          </a:stretch>
        </p:blipFill>
        <p:spPr bwMode="auto">
          <a:xfrm>
            <a:off x="-57150" y="0"/>
            <a:ext cx="603408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685800" y="209550"/>
            <a:ext cx="7772400" cy="1143000"/>
          </a:xfrm>
        </p:spPr>
        <p:txBody>
          <a:bodyPr/>
          <a:lstStyle/>
          <a:p>
            <a:pPr eaLnBrk="1" hangingPunct="1"/>
            <a:r>
              <a:rPr lang="en-US" smtClean="0"/>
              <a:t>Estuarine habitat conceptual model</a:t>
            </a:r>
            <a:br>
              <a:rPr lang="en-US" smtClean="0"/>
            </a:br>
            <a:r>
              <a:rPr lang="en-US" sz="2800" smtClean="0"/>
              <a:t>(Peterson 2003)</a:t>
            </a:r>
          </a:p>
        </p:txBody>
      </p:sp>
      <p:pic>
        <p:nvPicPr>
          <p:cNvPr id="14339" name="Picture 5"/>
          <p:cNvPicPr>
            <a:picLocks noGrp="1" noChangeAspect="1" noChangeArrowheads="1"/>
          </p:cNvPicPr>
          <p:nvPr>
            <p:ph idx="1"/>
          </p:nvPr>
        </p:nvPicPr>
        <p:blipFill>
          <a:blip r:embed="rId2" cstate="print"/>
          <a:srcRect/>
          <a:stretch>
            <a:fillRect/>
          </a:stretch>
        </p:blipFill>
        <p:spPr>
          <a:xfrm>
            <a:off x="-4594225" y="1577975"/>
            <a:ext cx="4594225" cy="5280025"/>
          </a:xfrm>
          <a:noFill/>
        </p:spPr>
      </p:pic>
      <p:sp>
        <p:nvSpPr>
          <p:cNvPr id="5" name="Oval 4"/>
          <p:cNvSpPr/>
          <p:nvPr/>
        </p:nvSpPr>
        <p:spPr>
          <a:xfrm>
            <a:off x="1822450" y="1828800"/>
            <a:ext cx="4772025" cy="2751138"/>
          </a:xfrm>
          <a:prstGeom prst="ellipse">
            <a:avLst/>
          </a:prstGeom>
          <a:solidFill>
            <a:schemeClr val="tx1">
              <a:alpha val="92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1822450" y="3203575"/>
            <a:ext cx="4772025" cy="2752725"/>
          </a:xfrm>
          <a:prstGeom prst="ellipse">
            <a:avLst/>
          </a:prstGeom>
          <a:solidFill>
            <a:schemeClr val="bg1">
              <a:lumMod val="60000"/>
              <a:lumOff val="40000"/>
              <a:alpha val="49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2" name="TextBox 6"/>
          <p:cNvSpPr txBox="1">
            <a:spLocks noChangeArrowheads="1"/>
          </p:cNvSpPr>
          <p:nvPr/>
        </p:nvSpPr>
        <p:spPr bwMode="auto">
          <a:xfrm>
            <a:off x="2916238" y="2300288"/>
            <a:ext cx="3324225" cy="461962"/>
          </a:xfrm>
          <a:prstGeom prst="rect">
            <a:avLst/>
          </a:prstGeom>
          <a:noFill/>
          <a:ln w="9525">
            <a:noFill/>
            <a:miter lim="800000"/>
            <a:headEnd/>
            <a:tailEnd/>
          </a:ln>
        </p:spPr>
        <p:txBody>
          <a:bodyPr>
            <a:spAutoFit/>
          </a:bodyPr>
          <a:lstStyle/>
          <a:p>
            <a:r>
              <a:rPr lang="en-US">
                <a:solidFill>
                  <a:srgbClr val="7030A0"/>
                </a:solidFill>
              </a:rPr>
              <a:t>Stationary Habitat</a:t>
            </a:r>
          </a:p>
        </p:txBody>
      </p:sp>
      <p:sp>
        <p:nvSpPr>
          <p:cNvPr id="14343" name="TextBox 7"/>
          <p:cNvSpPr txBox="1">
            <a:spLocks noChangeArrowheads="1"/>
          </p:cNvSpPr>
          <p:nvPr/>
        </p:nvSpPr>
        <p:spPr bwMode="auto">
          <a:xfrm>
            <a:off x="2916238" y="4968875"/>
            <a:ext cx="3324225" cy="461963"/>
          </a:xfrm>
          <a:prstGeom prst="rect">
            <a:avLst/>
          </a:prstGeom>
          <a:noFill/>
          <a:ln w="9525">
            <a:noFill/>
            <a:miter lim="800000"/>
            <a:headEnd/>
            <a:tailEnd/>
          </a:ln>
        </p:spPr>
        <p:txBody>
          <a:bodyPr>
            <a:spAutoFit/>
          </a:bodyPr>
          <a:lstStyle/>
          <a:p>
            <a:r>
              <a:rPr lang="en-US">
                <a:solidFill>
                  <a:srgbClr val="FFC000"/>
                </a:solidFill>
              </a:rPr>
              <a:t>Dynamic Habitat</a:t>
            </a:r>
          </a:p>
        </p:txBody>
      </p:sp>
      <p:sp>
        <p:nvSpPr>
          <p:cNvPr id="14344" name="TextBox 8"/>
          <p:cNvSpPr txBox="1">
            <a:spLocks noChangeArrowheads="1"/>
          </p:cNvSpPr>
          <p:nvPr/>
        </p:nvSpPr>
        <p:spPr bwMode="auto">
          <a:xfrm>
            <a:off x="2916238" y="3584575"/>
            <a:ext cx="3324225" cy="460375"/>
          </a:xfrm>
          <a:prstGeom prst="rect">
            <a:avLst/>
          </a:prstGeom>
          <a:noFill/>
          <a:ln w="9525">
            <a:noFill/>
            <a:miter lim="800000"/>
            <a:headEnd/>
            <a:tailEnd/>
          </a:ln>
        </p:spPr>
        <p:txBody>
          <a:bodyPr>
            <a:spAutoFit/>
          </a:bodyPr>
          <a:lstStyle/>
          <a:p>
            <a:r>
              <a:rPr lang="en-US">
                <a:solidFill>
                  <a:schemeClr val="bg2"/>
                </a:solidFill>
              </a:rPr>
              <a:t>Production Area</a:t>
            </a:r>
          </a:p>
        </p:txBody>
      </p:sp>
      <p:sp>
        <p:nvSpPr>
          <p:cNvPr id="10" name="Up-Down Arrow 9"/>
          <p:cNvSpPr/>
          <p:nvPr/>
        </p:nvSpPr>
        <p:spPr>
          <a:xfrm>
            <a:off x="900113" y="3784600"/>
            <a:ext cx="922337" cy="1646238"/>
          </a:xfrm>
          <a:prstGeom prst="upDownArrow">
            <a:avLst/>
          </a:pr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6" name="TextBox 10"/>
          <p:cNvSpPr txBox="1">
            <a:spLocks noChangeArrowheads="1"/>
          </p:cNvSpPr>
          <p:nvPr/>
        </p:nvSpPr>
        <p:spPr bwMode="auto">
          <a:xfrm>
            <a:off x="0" y="3795713"/>
            <a:ext cx="900113" cy="1568450"/>
          </a:xfrm>
          <a:prstGeom prst="rect">
            <a:avLst/>
          </a:prstGeom>
          <a:noFill/>
          <a:ln w="9525">
            <a:noFill/>
            <a:miter lim="800000"/>
            <a:headEnd/>
            <a:tailEnd/>
          </a:ln>
        </p:spPr>
        <p:txBody>
          <a:bodyPr>
            <a:spAutoFit/>
          </a:bodyPr>
          <a:lstStyle/>
          <a:p>
            <a:r>
              <a:rPr lang="en-US">
                <a:solidFill>
                  <a:srgbClr val="FF9900"/>
                </a:solidFill>
              </a:rPr>
              <a:t>Tidal and River Flow</a:t>
            </a:r>
          </a:p>
        </p:txBody>
      </p:sp>
      <p:sp>
        <p:nvSpPr>
          <p:cNvPr id="12" name="Right Arrow 11"/>
          <p:cNvSpPr/>
          <p:nvPr/>
        </p:nvSpPr>
        <p:spPr>
          <a:xfrm>
            <a:off x="3019425" y="3900488"/>
            <a:ext cx="4005263" cy="2905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8" name="TextBox 12"/>
          <p:cNvSpPr txBox="1">
            <a:spLocks noChangeArrowheads="1"/>
          </p:cNvSpPr>
          <p:nvPr/>
        </p:nvSpPr>
        <p:spPr bwMode="auto">
          <a:xfrm>
            <a:off x="7024688" y="3814763"/>
            <a:ext cx="2535237" cy="830262"/>
          </a:xfrm>
          <a:prstGeom prst="rect">
            <a:avLst/>
          </a:prstGeom>
          <a:noFill/>
          <a:ln w="9525">
            <a:noFill/>
            <a:miter lim="800000"/>
            <a:headEnd/>
            <a:tailEnd/>
          </a:ln>
        </p:spPr>
        <p:txBody>
          <a:bodyPr>
            <a:spAutoFit/>
          </a:bodyPr>
          <a:lstStyle/>
          <a:p>
            <a:r>
              <a:rPr lang="en-US" dirty="0" smtClean="0"/>
              <a:t>Fish</a:t>
            </a:r>
            <a:endParaRPr lang="en-US" dirty="0"/>
          </a:p>
          <a:p>
            <a:r>
              <a:rPr lang="en-US" dirty="0"/>
              <a:t>Recruitment</a:t>
            </a:r>
          </a:p>
        </p:txBody>
      </p:sp>
      <p:sp>
        <p:nvSpPr>
          <p:cNvPr id="14349" name="Slide Number Placeholder 12"/>
          <p:cNvSpPr>
            <a:spLocks noGrp="1"/>
          </p:cNvSpPr>
          <p:nvPr>
            <p:ph type="sldNum" sz="quarter" idx="12"/>
          </p:nvPr>
        </p:nvSpPr>
        <p:spPr>
          <a:noFill/>
        </p:spPr>
        <p:txBody>
          <a:bodyPr/>
          <a:lstStyle/>
          <a:p>
            <a:fld id="{2B9C60B8-E75E-48F1-BEDD-7A7B5440D6CD}" type="slidenum">
              <a:rPr lang="en-US" smtClean="0">
                <a:latin typeface="Arial" pitchFamily="34" charset="0"/>
              </a:rPr>
              <a:pPr/>
              <a:t>16</a:t>
            </a:fld>
            <a:endParaRPr lang="en-US" smtClean="0">
              <a:latin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noChangeAspect="1"/>
          </p:cNvGraphicFramePr>
          <p:nvPr/>
        </p:nvGraphicFramePr>
        <p:xfrm>
          <a:off x="1588" y="838200"/>
          <a:ext cx="8151812" cy="6229350"/>
        </p:xfrm>
        <a:graphic>
          <a:graphicData uri="http://schemas.openxmlformats.org/presentationml/2006/ole">
            <p:oleObj spid="_x0000_s44034" name="Graph" r:id="rId4" imgW="3828600" imgH="2925720" progId="">
              <p:embed/>
            </p:oleObj>
          </a:graphicData>
        </a:graphic>
      </p:graphicFrame>
      <p:sp>
        <p:nvSpPr>
          <p:cNvPr id="1028" name="Slide Number Placeholder 3"/>
          <p:cNvSpPr>
            <a:spLocks noGrp="1"/>
          </p:cNvSpPr>
          <p:nvPr>
            <p:ph type="sldNum" sz="quarter" idx="12"/>
          </p:nvPr>
        </p:nvSpPr>
        <p:spPr>
          <a:noFill/>
        </p:spPr>
        <p:txBody>
          <a:bodyPr/>
          <a:lstStyle/>
          <a:p>
            <a:fld id="{2A54B35E-F450-4462-9F17-FAEA09595F2F}" type="slidenum">
              <a:rPr lang="en-US" smtClean="0">
                <a:latin typeface="Arial" pitchFamily="34" charset="0"/>
              </a:rPr>
              <a:pPr/>
              <a:t>17</a:t>
            </a:fld>
            <a:endParaRPr lang="en-US" smtClean="0">
              <a:latin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0" y="-242888"/>
          <a:ext cx="8091488" cy="7404101"/>
        </p:xfrm>
        <a:graphic>
          <a:graphicData uri="http://schemas.openxmlformats.org/presentationml/2006/ole">
            <p:oleObj spid="_x0000_s47106" name="Graph" r:id="rId3" imgW="3526560" imgH="3225600" progId="">
              <p:embed/>
            </p:oleObj>
          </a:graphicData>
        </a:graphic>
      </p:graphicFrame>
      <p:sp>
        <p:nvSpPr>
          <p:cNvPr id="4100" name="Text Box 3"/>
          <p:cNvSpPr txBox="1">
            <a:spLocks noChangeArrowheads="1"/>
          </p:cNvSpPr>
          <p:nvPr/>
        </p:nvSpPr>
        <p:spPr bwMode="auto">
          <a:xfrm>
            <a:off x="2786063" y="0"/>
            <a:ext cx="4502150" cy="523875"/>
          </a:xfrm>
          <a:prstGeom prst="rect">
            <a:avLst/>
          </a:prstGeom>
          <a:noFill/>
          <a:ln w="12700" cap="rnd">
            <a:noFill/>
            <a:miter lim="800000"/>
            <a:headEnd type="none" w="sm" len="sm"/>
            <a:tailEnd type="none" w="sm" len="sm"/>
          </a:ln>
        </p:spPr>
        <p:txBody>
          <a:bodyPr wrap="none">
            <a:spAutoFit/>
          </a:bodyPr>
          <a:lstStyle/>
          <a:p>
            <a:pPr algn="ctr"/>
            <a:r>
              <a:rPr lang="en-US" sz="2800">
                <a:solidFill>
                  <a:schemeClr val="tx2"/>
                </a:solidFill>
              </a:rPr>
              <a:t>Most fishes follow salinities</a:t>
            </a:r>
          </a:p>
        </p:txBody>
      </p:sp>
      <p:sp>
        <p:nvSpPr>
          <p:cNvPr id="4101" name="Text Box 4"/>
          <p:cNvSpPr txBox="1">
            <a:spLocks noChangeArrowheads="1"/>
          </p:cNvSpPr>
          <p:nvPr/>
        </p:nvSpPr>
        <p:spPr bwMode="auto">
          <a:xfrm>
            <a:off x="7288213" y="5915025"/>
            <a:ext cx="1762125" cy="277813"/>
          </a:xfrm>
          <a:prstGeom prst="rect">
            <a:avLst/>
          </a:prstGeom>
          <a:noFill/>
          <a:ln w="12700" cap="rnd">
            <a:noFill/>
            <a:miter lim="800000"/>
            <a:headEnd type="none" w="sm" len="sm"/>
            <a:tailEnd type="none" w="sm" len="sm"/>
          </a:ln>
        </p:spPr>
        <p:txBody>
          <a:bodyPr>
            <a:spAutoFit/>
          </a:bodyPr>
          <a:lstStyle/>
          <a:p>
            <a:pPr algn="ctr"/>
            <a:r>
              <a:rPr lang="en-US" sz="1200" u="sng">
                <a:solidFill>
                  <a:srgbClr val="00FFFF"/>
                </a:solidFill>
              </a:rPr>
              <a:t>Kimmerer 2004</a:t>
            </a:r>
            <a:endParaRPr lang="en-US" sz="1200"/>
          </a:p>
        </p:txBody>
      </p:sp>
      <p:cxnSp>
        <p:nvCxnSpPr>
          <p:cNvPr id="6" name="Straight Arrow Connector 5"/>
          <p:cNvCxnSpPr/>
          <p:nvPr/>
        </p:nvCxnSpPr>
        <p:spPr>
          <a:xfrm rot="5400000">
            <a:off x="2551907" y="919956"/>
            <a:ext cx="469900" cy="1587"/>
          </a:xfrm>
          <a:prstGeom prst="straightConnector1">
            <a:avLst/>
          </a:prstGeom>
          <a:ln>
            <a:solidFill>
              <a:schemeClr val="accent4">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5400000">
            <a:off x="3917950" y="671513"/>
            <a:ext cx="254000" cy="165100"/>
          </a:xfrm>
          <a:prstGeom prst="straightConnector1">
            <a:avLst/>
          </a:prstGeom>
          <a:ln>
            <a:solidFill>
              <a:srgbClr val="FF9999"/>
            </a:solidFill>
            <a:tailEnd type="arrow"/>
          </a:ln>
        </p:spPr>
        <p:style>
          <a:lnRef idx="1">
            <a:schemeClr val="accent1"/>
          </a:lnRef>
          <a:fillRef idx="0">
            <a:schemeClr val="accent1"/>
          </a:fillRef>
          <a:effectRef idx="0">
            <a:schemeClr val="accent1"/>
          </a:effectRef>
          <a:fontRef idx="minor">
            <a:schemeClr val="tx1"/>
          </a:fontRef>
        </p:style>
      </p:cxnSp>
      <p:sp>
        <p:nvSpPr>
          <p:cNvPr id="4104" name="TextBox 15"/>
          <p:cNvSpPr txBox="1">
            <a:spLocks noChangeArrowheads="1"/>
          </p:cNvSpPr>
          <p:nvPr/>
        </p:nvSpPr>
        <p:spPr bwMode="auto">
          <a:xfrm>
            <a:off x="5994400" y="4397375"/>
            <a:ext cx="1314450" cy="831850"/>
          </a:xfrm>
          <a:prstGeom prst="rect">
            <a:avLst/>
          </a:prstGeom>
          <a:noFill/>
          <a:ln w="9525">
            <a:noFill/>
            <a:miter lim="800000"/>
            <a:headEnd/>
            <a:tailEnd/>
          </a:ln>
        </p:spPr>
        <p:txBody>
          <a:bodyPr>
            <a:spAutoFit/>
          </a:bodyPr>
          <a:lstStyle/>
          <a:p>
            <a:r>
              <a:rPr lang="en-US"/>
              <a:t>Marine species</a:t>
            </a:r>
          </a:p>
        </p:txBody>
      </p:sp>
      <p:sp>
        <p:nvSpPr>
          <p:cNvPr id="4105" name="Slide Number Placeholder 8"/>
          <p:cNvSpPr>
            <a:spLocks noGrp="1"/>
          </p:cNvSpPr>
          <p:nvPr>
            <p:ph type="sldNum" sz="quarter" idx="12"/>
          </p:nvPr>
        </p:nvSpPr>
        <p:spPr>
          <a:noFill/>
        </p:spPr>
        <p:txBody>
          <a:bodyPr/>
          <a:lstStyle/>
          <a:p>
            <a:fld id="{FE499328-5531-45D3-BC95-325207B86D12}" type="slidenum">
              <a:rPr lang="en-US" smtClean="0">
                <a:latin typeface="Arial" pitchFamily="34" charset="0"/>
              </a:rPr>
              <a:pPr/>
              <a:t>18</a:t>
            </a:fld>
            <a:endParaRPr lang="en-US" smtClean="0">
              <a:latin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466725" y="231775"/>
            <a:ext cx="8432800" cy="8391525"/>
            <a:chOff x="-17" y="1249"/>
            <a:chExt cx="3879" cy="3861"/>
          </a:xfrm>
        </p:grpSpPr>
        <p:sp>
          <p:nvSpPr>
            <p:cNvPr id="7188" name="Freeform 3"/>
            <p:cNvSpPr>
              <a:spLocks noChangeAspect="1"/>
            </p:cNvSpPr>
            <p:nvPr/>
          </p:nvSpPr>
          <p:spPr bwMode="auto">
            <a:xfrm>
              <a:off x="-17" y="1249"/>
              <a:ext cx="3772" cy="3861"/>
            </a:xfrm>
            <a:custGeom>
              <a:avLst/>
              <a:gdLst>
                <a:gd name="T0" fmla="*/ 884558539 w 951"/>
                <a:gd name="T1" fmla="*/ 936720716 h 948"/>
                <a:gd name="T2" fmla="*/ 872187588 w 951"/>
                <a:gd name="T3" fmla="*/ 863966331 h 948"/>
                <a:gd name="T4" fmla="*/ 854721432 w 951"/>
                <a:gd name="T5" fmla="*/ 764703533 h 948"/>
                <a:gd name="T6" fmla="*/ 799787037 w 951"/>
                <a:gd name="T7" fmla="*/ 644103258 h 948"/>
                <a:gd name="T8" fmla="*/ 701661691 w 951"/>
                <a:gd name="T9" fmla="*/ 553780513 h 948"/>
                <a:gd name="T10" fmla="*/ 750724618 w 951"/>
                <a:gd name="T11" fmla="*/ 512463719 h 948"/>
                <a:gd name="T12" fmla="*/ 751698881 w 951"/>
                <a:gd name="T13" fmla="*/ 404204043 h 948"/>
                <a:gd name="T14" fmla="*/ 814368483 w 951"/>
                <a:gd name="T15" fmla="*/ 419333686 h 948"/>
                <a:gd name="T16" fmla="*/ 861531623 w 951"/>
                <a:gd name="T17" fmla="*/ 465896356 h 948"/>
                <a:gd name="T18" fmla="*/ 873902066 w 951"/>
                <a:gd name="T19" fmla="*/ 481030169 h 948"/>
                <a:gd name="T20" fmla="*/ 830658822 w 951"/>
                <a:gd name="T21" fmla="*/ 420543922 h 948"/>
                <a:gd name="T22" fmla="*/ 750724618 w 951"/>
                <a:gd name="T23" fmla="*/ 396861042 h 948"/>
                <a:gd name="T24" fmla="*/ 722788820 w 951"/>
                <a:gd name="T25" fmla="*/ 472030425 h 948"/>
                <a:gd name="T26" fmla="*/ 686096337 w 951"/>
                <a:gd name="T27" fmla="*/ 531235277 h 948"/>
                <a:gd name="T28" fmla="*/ 618531053 w 951"/>
                <a:gd name="T29" fmla="*/ 586423256 h 948"/>
                <a:gd name="T30" fmla="*/ 542521314 w 951"/>
                <a:gd name="T31" fmla="*/ 605273012 h 948"/>
                <a:gd name="T32" fmla="*/ 585034495 w 951"/>
                <a:gd name="T33" fmla="*/ 561517369 h 948"/>
                <a:gd name="T34" fmla="*/ 674450371 w 951"/>
                <a:gd name="T35" fmla="*/ 470826184 h 948"/>
                <a:gd name="T36" fmla="*/ 715005382 w 951"/>
                <a:gd name="T37" fmla="*/ 345369587 h 948"/>
                <a:gd name="T38" fmla="*/ 734184493 w 951"/>
                <a:gd name="T39" fmla="*/ 188357778 h 948"/>
                <a:gd name="T40" fmla="*/ 727624594 w 951"/>
                <a:gd name="T41" fmla="*/ 87903348 h 948"/>
                <a:gd name="T42" fmla="*/ 710173669 w 951"/>
                <a:gd name="T43" fmla="*/ 0 h 948"/>
                <a:gd name="T44" fmla="*/ 726650332 w 951"/>
                <a:gd name="T45" fmla="*/ 96825807 h 948"/>
                <a:gd name="T46" fmla="*/ 731299783 w 951"/>
                <a:gd name="T47" fmla="*/ 237411558 h 948"/>
                <a:gd name="T48" fmla="*/ 720826588 w 951"/>
                <a:gd name="T49" fmla="*/ 387919686 h 948"/>
                <a:gd name="T50" fmla="*/ 630237941 w 951"/>
                <a:gd name="T51" fmla="*/ 467105810 h 948"/>
                <a:gd name="T52" fmla="*/ 553177278 w 951"/>
                <a:gd name="T53" fmla="*/ 572557806 h 948"/>
                <a:gd name="T54" fmla="*/ 485675075 w 951"/>
                <a:gd name="T55" fmla="*/ 575067423 h 948"/>
                <a:gd name="T56" fmla="*/ 427854955 w 951"/>
                <a:gd name="T57" fmla="*/ 533727169 h 948"/>
                <a:gd name="T58" fmla="*/ 322873725 w 951"/>
                <a:gd name="T59" fmla="*/ 581498381 h 948"/>
                <a:gd name="T60" fmla="*/ 240049289 w 951"/>
                <a:gd name="T61" fmla="*/ 537442069 h 948"/>
                <a:gd name="T62" fmla="*/ 100333270 w 951"/>
                <a:gd name="T63" fmla="*/ 516159591 h 948"/>
                <a:gd name="T64" fmla="*/ 103024042 w 951"/>
                <a:gd name="T65" fmla="*/ 674308326 h 948"/>
                <a:gd name="T66" fmla="*/ 132918011 w 951"/>
                <a:gd name="T67" fmla="*/ 768646248 h 948"/>
                <a:gd name="T68" fmla="*/ 105909134 w 951"/>
                <a:gd name="T69" fmla="*/ 816193946 h 948"/>
                <a:gd name="T70" fmla="*/ 0 w 951"/>
                <a:gd name="T71" fmla="*/ 1190485771 h 948"/>
                <a:gd name="T72" fmla="*/ 100333270 w 951"/>
                <a:gd name="T73" fmla="*/ 983265922 h 948"/>
                <a:gd name="T74" fmla="*/ 127284398 w 951"/>
                <a:gd name="T75" fmla="*/ 843889397 h 948"/>
                <a:gd name="T76" fmla="*/ 176408851 w 951"/>
                <a:gd name="T77" fmla="*/ 936720716 h 948"/>
                <a:gd name="T78" fmla="*/ 203357059 w 951"/>
                <a:gd name="T79" fmla="*/ 1071168195 h 948"/>
                <a:gd name="T80" fmla="*/ 305407061 w 951"/>
                <a:gd name="T81" fmla="*/ 1147940104 h 948"/>
                <a:gd name="T82" fmla="*/ 339164318 w 951"/>
                <a:gd name="T83" fmla="*/ 1096448648 h 948"/>
                <a:gd name="T84" fmla="*/ 276497762 w 951"/>
                <a:gd name="T85" fmla="*/ 951851922 h 948"/>
                <a:gd name="T86" fmla="*/ 211139736 w 951"/>
                <a:gd name="T87" fmla="*/ 823834358 h 948"/>
                <a:gd name="T88" fmla="*/ 187805793 w 951"/>
                <a:gd name="T89" fmla="*/ 729496435 h 948"/>
                <a:gd name="T90" fmla="*/ 199431705 w 951"/>
                <a:gd name="T91" fmla="*/ 634272275 h 948"/>
                <a:gd name="T92" fmla="*/ 406728841 w 951"/>
                <a:gd name="T93" fmla="*/ 580288927 h 948"/>
                <a:gd name="T94" fmla="*/ 519431825 w 951"/>
                <a:gd name="T95" fmla="*/ 611407862 h 948"/>
                <a:gd name="T96" fmla="*/ 604201930 w 951"/>
                <a:gd name="T97" fmla="*/ 614213587 h 948"/>
                <a:gd name="T98" fmla="*/ 684134104 w 951"/>
                <a:gd name="T99" fmla="*/ 538651262 h 948"/>
                <a:gd name="T100" fmla="*/ 765056786 w 951"/>
                <a:gd name="T101" fmla="*/ 615424083 h 948"/>
                <a:gd name="T102" fmla="*/ 856621726 w 951"/>
                <a:gd name="T103" fmla="*/ 715649753 h 948"/>
                <a:gd name="T104" fmla="*/ 857606142 w 951"/>
                <a:gd name="T105" fmla="*/ 842684114 h 948"/>
                <a:gd name="T106" fmla="*/ 869298816 w 951"/>
                <a:gd name="T107" fmla="*/ 895380853 h 948"/>
                <a:gd name="T108" fmla="*/ 891414423 w 951"/>
                <a:gd name="T109" fmla="*/ 955570993 h 948"/>
                <a:gd name="T110" fmla="*/ 718866893 w 951"/>
                <a:gd name="T111" fmla="*/ 483462892 h 948"/>
                <a:gd name="T112" fmla="*/ 749736140 w 951"/>
                <a:gd name="T113" fmla="*/ 402976083 h 948"/>
                <a:gd name="T114" fmla="*/ 745877167 w 951"/>
                <a:gd name="T115" fmla="*/ 507237001 h 948"/>
                <a:gd name="T116" fmla="*/ 408629389 w 951"/>
                <a:gd name="T117" fmla="*/ 550083859 h 9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51"/>
                <a:gd name="T178" fmla="*/ 0 h 948"/>
                <a:gd name="T179" fmla="*/ 951 w 951"/>
                <a:gd name="T180" fmla="*/ 948 h 9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51" h="948">
                  <a:moveTo>
                    <a:pt x="945" y="780"/>
                  </a:moveTo>
                  <a:cubicBezTo>
                    <a:pt x="943" y="780"/>
                    <a:pt x="943" y="786"/>
                    <a:pt x="942" y="786"/>
                  </a:cubicBezTo>
                  <a:cubicBezTo>
                    <a:pt x="940" y="786"/>
                    <a:pt x="933" y="780"/>
                    <a:pt x="933" y="776"/>
                  </a:cubicBezTo>
                  <a:cubicBezTo>
                    <a:pt x="933" y="775"/>
                    <a:pt x="939" y="773"/>
                    <a:pt x="936" y="769"/>
                  </a:cubicBezTo>
                  <a:cubicBezTo>
                    <a:pt x="934" y="766"/>
                    <a:pt x="927" y="771"/>
                    <a:pt x="926" y="770"/>
                  </a:cubicBezTo>
                  <a:cubicBezTo>
                    <a:pt x="924" y="770"/>
                    <a:pt x="929" y="766"/>
                    <a:pt x="928" y="762"/>
                  </a:cubicBezTo>
                  <a:cubicBezTo>
                    <a:pt x="928" y="761"/>
                    <a:pt x="926" y="757"/>
                    <a:pt x="927" y="753"/>
                  </a:cubicBezTo>
                  <a:cubicBezTo>
                    <a:pt x="927" y="748"/>
                    <a:pt x="935" y="747"/>
                    <a:pt x="935" y="744"/>
                  </a:cubicBezTo>
                  <a:cubicBezTo>
                    <a:pt x="935" y="740"/>
                    <a:pt x="929" y="740"/>
                    <a:pt x="927" y="740"/>
                  </a:cubicBezTo>
                  <a:cubicBezTo>
                    <a:pt x="925" y="741"/>
                    <a:pt x="926" y="735"/>
                    <a:pt x="924" y="736"/>
                  </a:cubicBezTo>
                  <a:cubicBezTo>
                    <a:pt x="921" y="737"/>
                    <a:pt x="922" y="747"/>
                    <a:pt x="919" y="747"/>
                  </a:cubicBezTo>
                  <a:cubicBezTo>
                    <a:pt x="919" y="747"/>
                    <a:pt x="919" y="746"/>
                    <a:pt x="918" y="746"/>
                  </a:cubicBezTo>
                  <a:cubicBezTo>
                    <a:pt x="918" y="745"/>
                    <a:pt x="917" y="746"/>
                    <a:pt x="916" y="745"/>
                  </a:cubicBezTo>
                  <a:cubicBezTo>
                    <a:pt x="912" y="741"/>
                    <a:pt x="910" y="730"/>
                    <a:pt x="911" y="726"/>
                  </a:cubicBezTo>
                  <a:cubicBezTo>
                    <a:pt x="911" y="725"/>
                    <a:pt x="913" y="725"/>
                    <a:pt x="914" y="723"/>
                  </a:cubicBezTo>
                  <a:cubicBezTo>
                    <a:pt x="914" y="722"/>
                    <a:pt x="911" y="721"/>
                    <a:pt x="911" y="720"/>
                  </a:cubicBezTo>
                  <a:cubicBezTo>
                    <a:pt x="912" y="719"/>
                    <a:pt x="914" y="719"/>
                    <a:pt x="914" y="718"/>
                  </a:cubicBezTo>
                  <a:cubicBezTo>
                    <a:pt x="914" y="715"/>
                    <a:pt x="904" y="717"/>
                    <a:pt x="905" y="714"/>
                  </a:cubicBezTo>
                  <a:cubicBezTo>
                    <a:pt x="905" y="713"/>
                    <a:pt x="907" y="713"/>
                    <a:pt x="907" y="711"/>
                  </a:cubicBezTo>
                  <a:cubicBezTo>
                    <a:pt x="907" y="709"/>
                    <a:pt x="902" y="707"/>
                    <a:pt x="903" y="706"/>
                  </a:cubicBezTo>
                  <a:cubicBezTo>
                    <a:pt x="903" y="705"/>
                    <a:pt x="908" y="709"/>
                    <a:pt x="909" y="707"/>
                  </a:cubicBezTo>
                  <a:cubicBezTo>
                    <a:pt x="912" y="703"/>
                    <a:pt x="906" y="700"/>
                    <a:pt x="906" y="698"/>
                  </a:cubicBezTo>
                  <a:cubicBezTo>
                    <a:pt x="906" y="695"/>
                    <a:pt x="908" y="695"/>
                    <a:pt x="907" y="691"/>
                  </a:cubicBezTo>
                  <a:cubicBezTo>
                    <a:pt x="907" y="690"/>
                    <a:pt x="906" y="689"/>
                    <a:pt x="905" y="688"/>
                  </a:cubicBezTo>
                  <a:cubicBezTo>
                    <a:pt x="903" y="686"/>
                    <a:pt x="905" y="683"/>
                    <a:pt x="904" y="681"/>
                  </a:cubicBezTo>
                  <a:cubicBezTo>
                    <a:pt x="903" y="680"/>
                    <a:pt x="898" y="677"/>
                    <a:pt x="901" y="675"/>
                  </a:cubicBezTo>
                  <a:cubicBezTo>
                    <a:pt x="903" y="672"/>
                    <a:pt x="897" y="670"/>
                    <a:pt x="893" y="669"/>
                  </a:cubicBezTo>
                  <a:cubicBezTo>
                    <a:pt x="893" y="669"/>
                    <a:pt x="891" y="669"/>
                    <a:pt x="892" y="668"/>
                  </a:cubicBezTo>
                  <a:cubicBezTo>
                    <a:pt x="892" y="667"/>
                    <a:pt x="893" y="667"/>
                    <a:pt x="894" y="667"/>
                  </a:cubicBezTo>
                  <a:cubicBezTo>
                    <a:pt x="895" y="667"/>
                    <a:pt x="897" y="666"/>
                    <a:pt x="896" y="664"/>
                  </a:cubicBezTo>
                  <a:cubicBezTo>
                    <a:pt x="895" y="662"/>
                    <a:pt x="897" y="662"/>
                    <a:pt x="898" y="661"/>
                  </a:cubicBezTo>
                  <a:cubicBezTo>
                    <a:pt x="899" y="661"/>
                    <a:pt x="898" y="659"/>
                    <a:pt x="897" y="658"/>
                  </a:cubicBezTo>
                  <a:cubicBezTo>
                    <a:pt x="896" y="657"/>
                    <a:pt x="901" y="654"/>
                    <a:pt x="901" y="653"/>
                  </a:cubicBezTo>
                  <a:cubicBezTo>
                    <a:pt x="901" y="647"/>
                    <a:pt x="891" y="637"/>
                    <a:pt x="893" y="632"/>
                  </a:cubicBezTo>
                  <a:cubicBezTo>
                    <a:pt x="893" y="630"/>
                    <a:pt x="896" y="626"/>
                    <a:pt x="893" y="622"/>
                  </a:cubicBezTo>
                  <a:cubicBezTo>
                    <a:pt x="892" y="620"/>
                    <a:pt x="886" y="615"/>
                    <a:pt x="887" y="609"/>
                  </a:cubicBezTo>
                  <a:cubicBezTo>
                    <a:pt x="887" y="607"/>
                    <a:pt x="888" y="600"/>
                    <a:pt x="889" y="599"/>
                  </a:cubicBezTo>
                  <a:cubicBezTo>
                    <a:pt x="890" y="596"/>
                    <a:pt x="893" y="579"/>
                    <a:pt x="894" y="578"/>
                  </a:cubicBezTo>
                  <a:cubicBezTo>
                    <a:pt x="894" y="576"/>
                    <a:pt x="894" y="574"/>
                    <a:pt x="893" y="573"/>
                  </a:cubicBezTo>
                  <a:cubicBezTo>
                    <a:pt x="892" y="571"/>
                    <a:pt x="885" y="561"/>
                    <a:pt x="883" y="559"/>
                  </a:cubicBezTo>
                  <a:cubicBezTo>
                    <a:pt x="882" y="559"/>
                    <a:pt x="879" y="560"/>
                    <a:pt x="879" y="559"/>
                  </a:cubicBezTo>
                  <a:cubicBezTo>
                    <a:pt x="878" y="557"/>
                    <a:pt x="881" y="555"/>
                    <a:pt x="882" y="554"/>
                  </a:cubicBezTo>
                  <a:cubicBezTo>
                    <a:pt x="883" y="552"/>
                    <a:pt x="884" y="547"/>
                    <a:pt x="879" y="547"/>
                  </a:cubicBezTo>
                  <a:cubicBezTo>
                    <a:pt x="872" y="548"/>
                    <a:pt x="859" y="534"/>
                    <a:pt x="859" y="534"/>
                  </a:cubicBezTo>
                  <a:cubicBezTo>
                    <a:pt x="857" y="532"/>
                    <a:pt x="847" y="521"/>
                    <a:pt x="844" y="519"/>
                  </a:cubicBezTo>
                  <a:cubicBezTo>
                    <a:pt x="843" y="518"/>
                    <a:pt x="841" y="518"/>
                    <a:pt x="839" y="517"/>
                  </a:cubicBezTo>
                  <a:cubicBezTo>
                    <a:pt x="838" y="516"/>
                    <a:pt x="838" y="515"/>
                    <a:pt x="836" y="514"/>
                  </a:cubicBezTo>
                  <a:cubicBezTo>
                    <a:pt x="834" y="513"/>
                    <a:pt x="832" y="514"/>
                    <a:pt x="830" y="513"/>
                  </a:cubicBezTo>
                  <a:cubicBezTo>
                    <a:pt x="829" y="512"/>
                    <a:pt x="825" y="510"/>
                    <a:pt x="823" y="510"/>
                  </a:cubicBezTo>
                  <a:cubicBezTo>
                    <a:pt x="820" y="511"/>
                    <a:pt x="818" y="512"/>
                    <a:pt x="817" y="513"/>
                  </a:cubicBezTo>
                  <a:cubicBezTo>
                    <a:pt x="814" y="514"/>
                    <a:pt x="809" y="508"/>
                    <a:pt x="808" y="507"/>
                  </a:cubicBezTo>
                  <a:cubicBezTo>
                    <a:pt x="804" y="502"/>
                    <a:pt x="797" y="489"/>
                    <a:pt x="796" y="488"/>
                  </a:cubicBezTo>
                  <a:cubicBezTo>
                    <a:pt x="795" y="486"/>
                    <a:pt x="793" y="485"/>
                    <a:pt x="791" y="484"/>
                  </a:cubicBezTo>
                  <a:cubicBezTo>
                    <a:pt x="789" y="484"/>
                    <a:pt x="783" y="481"/>
                    <a:pt x="782" y="478"/>
                  </a:cubicBezTo>
                  <a:cubicBezTo>
                    <a:pt x="782" y="476"/>
                    <a:pt x="781" y="475"/>
                    <a:pt x="780" y="474"/>
                  </a:cubicBezTo>
                  <a:cubicBezTo>
                    <a:pt x="774" y="470"/>
                    <a:pt x="773" y="466"/>
                    <a:pt x="769" y="465"/>
                  </a:cubicBezTo>
                  <a:cubicBezTo>
                    <a:pt x="766" y="464"/>
                    <a:pt x="756" y="463"/>
                    <a:pt x="754" y="462"/>
                  </a:cubicBezTo>
                  <a:cubicBezTo>
                    <a:pt x="753" y="461"/>
                    <a:pt x="740" y="460"/>
                    <a:pt x="739" y="458"/>
                  </a:cubicBezTo>
                  <a:cubicBezTo>
                    <a:pt x="738" y="456"/>
                    <a:pt x="741" y="453"/>
                    <a:pt x="738" y="450"/>
                  </a:cubicBezTo>
                  <a:cubicBezTo>
                    <a:pt x="735" y="446"/>
                    <a:pt x="730" y="445"/>
                    <a:pt x="728" y="441"/>
                  </a:cubicBezTo>
                  <a:cubicBezTo>
                    <a:pt x="727" y="439"/>
                    <a:pt x="728" y="434"/>
                    <a:pt x="729" y="432"/>
                  </a:cubicBezTo>
                  <a:cubicBezTo>
                    <a:pt x="730" y="431"/>
                    <a:pt x="732" y="430"/>
                    <a:pt x="734" y="428"/>
                  </a:cubicBezTo>
                  <a:cubicBezTo>
                    <a:pt x="734" y="428"/>
                    <a:pt x="735" y="427"/>
                    <a:pt x="735" y="426"/>
                  </a:cubicBezTo>
                  <a:cubicBezTo>
                    <a:pt x="735" y="421"/>
                    <a:pt x="728" y="419"/>
                    <a:pt x="727" y="418"/>
                  </a:cubicBezTo>
                  <a:cubicBezTo>
                    <a:pt x="725" y="417"/>
                    <a:pt x="720" y="415"/>
                    <a:pt x="720" y="411"/>
                  </a:cubicBezTo>
                  <a:cubicBezTo>
                    <a:pt x="721" y="407"/>
                    <a:pt x="724" y="404"/>
                    <a:pt x="724" y="403"/>
                  </a:cubicBezTo>
                  <a:cubicBezTo>
                    <a:pt x="726" y="402"/>
                    <a:pt x="729" y="400"/>
                    <a:pt x="731" y="402"/>
                  </a:cubicBezTo>
                  <a:cubicBezTo>
                    <a:pt x="734" y="404"/>
                    <a:pt x="731" y="416"/>
                    <a:pt x="743" y="414"/>
                  </a:cubicBezTo>
                  <a:cubicBezTo>
                    <a:pt x="746" y="413"/>
                    <a:pt x="760" y="409"/>
                    <a:pt x="761" y="409"/>
                  </a:cubicBezTo>
                  <a:cubicBezTo>
                    <a:pt x="765" y="408"/>
                    <a:pt x="769" y="414"/>
                    <a:pt x="773" y="414"/>
                  </a:cubicBezTo>
                  <a:cubicBezTo>
                    <a:pt x="775" y="414"/>
                    <a:pt x="777" y="412"/>
                    <a:pt x="777" y="411"/>
                  </a:cubicBezTo>
                  <a:cubicBezTo>
                    <a:pt x="778" y="410"/>
                    <a:pt x="779" y="410"/>
                    <a:pt x="779" y="408"/>
                  </a:cubicBezTo>
                  <a:cubicBezTo>
                    <a:pt x="779" y="406"/>
                    <a:pt x="777" y="406"/>
                    <a:pt x="776" y="406"/>
                  </a:cubicBezTo>
                  <a:cubicBezTo>
                    <a:pt x="776" y="405"/>
                    <a:pt x="778" y="402"/>
                    <a:pt x="775" y="401"/>
                  </a:cubicBezTo>
                  <a:cubicBezTo>
                    <a:pt x="774" y="401"/>
                    <a:pt x="772" y="401"/>
                    <a:pt x="771" y="400"/>
                  </a:cubicBezTo>
                  <a:cubicBezTo>
                    <a:pt x="770" y="397"/>
                    <a:pt x="773" y="394"/>
                    <a:pt x="772" y="392"/>
                  </a:cubicBezTo>
                  <a:cubicBezTo>
                    <a:pt x="772" y="390"/>
                    <a:pt x="770" y="389"/>
                    <a:pt x="770" y="388"/>
                  </a:cubicBezTo>
                  <a:cubicBezTo>
                    <a:pt x="770" y="387"/>
                    <a:pt x="773" y="386"/>
                    <a:pt x="773" y="379"/>
                  </a:cubicBezTo>
                  <a:cubicBezTo>
                    <a:pt x="772" y="377"/>
                    <a:pt x="778" y="375"/>
                    <a:pt x="779" y="373"/>
                  </a:cubicBezTo>
                  <a:cubicBezTo>
                    <a:pt x="781" y="370"/>
                    <a:pt x="776" y="367"/>
                    <a:pt x="777" y="364"/>
                  </a:cubicBezTo>
                  <a:cubicBezTo>
                    <a:pt x="778" y="363"/>
                    <a:pt x="786" y="353"/>
                    <a:pt x="786" y="353"/>
                  </a:cubicBezTo>
                  <a:cubicBezTo>
                    <a:pt x="786" y="353"/>
                    <a:pt x="792" y="346"/>
                    <a:pt x="790" y="341"/>
                  </a:cubicBezTo>
                  <a:cubicBezTo>
                    <a:pt x="789" y="337"/>
                    <a:pt x="774" y="334"/>
                    <a:pt x="777" y="327"/>
                  </a:cubicBezTo>
                  <a:cubicBezTo>
                    <a:pt x="778" y="325"/>
                    <a:pt x="780" y="324"/>
                    <a:pt x="780" y="322"/>
                  </a:cubicBezTo>
                  <a:cubicBezTo>
                    <a:pt x="780" y="317"/>
                    <a:pt x="782" y="316"/>
                    <a:pt x="783" y="315"/>
                  </a:cubicBezTo>
                  <a:cubicBezTo>
                    <a:pt x="784" y="313"/>
                    <a:pt x="783" y="312"/>
                    <a:pt x="784" y="310"/>
                  </a:cubicBezTo>
                  <a:cubicBezTo>
                    <a:pt x="785" y="308"/>
                    <a:pt x="789" y="306"/>
                    <a:pt x="789" y="304"/>
                  </a:cubicBezTo>
                  <a:cubicBezTo>
                    <a:pt x="789" y="303"/>
                    <a:pt x="788" y="301"/>
                    <a:pt x="788" y="299"/>
                  </a:cubicBezTo>
                  <a:cubicBezTo>
                    <a:pt x="789" y="298"/>
                    <a:pt x="791" y="294"/>
                    <a:pt x="797" y="295"/>
                  </a:cubicBezTo>
                  <a:cubicBezTo>
                    <a:pt x="799" y="295"/>
                    <a:pt x="802" y="298"/>
                    <a:pt x="805" y="299"/>
                  </a:cubicBezTo>
                  <a:cubicBezTo>
                    <a:pt x="806" y="299"/>
                    <a:pt x="812" y="298"/>
                    <a:pt x="813" y="298"/>
                  </a:cubicBezTo>
                  <a:cubicBezTo>
                    <a:pt x="815" y="298"/>
                    <a:pt x="819" y="298"/>
                    <a:pt x="821" y="303"/>
                  </a:cubicBezTo>
                  <a:cubicBezTo>
                    <a:pt x="822" y="305"/>
                    <a:pt x="822" y="312"/>
                    <a:pt x="830" y="316"/>
                  </a:cubicBezTo>
                  <a:cubicBezTo>
                    <a:pt x="832" y="317"/>
                    <a:pt x="832" y="320"/>
                    <a:pt x="832" y="321"/>
                  </a:cubicBezTo>
                  <a:cubicBezTo>
                    <a:pt x="833" y="325"/>
                    <a:pt x="837" y="325"/>
                    <a:pt x="840" y="326"/>
                  </a:cubicBezTo>
                  <a:cubicBezTo>
                    <a:pt x="843" y="328"/>
                    <a:pt x="843" y="332"/>
                    <a:pt x="845" y="334"/>
                  </a:cubicBezTo>
                  <a:cubicBezTo>
                    <a:pt x="847" y="337"/>
                    <a:pt x="852" y="335"/>
                    <a:pt x="853" y="335"/>
                  </a:cubicBezTo>
                  <a:cubicBezTo>
                    <a:pt x="855" y="334"/>
                    <a:pt x="857" y="337"/>
                    <a:pt x="859" y="337"/>
                  </a:cubicBezTo>
                  <a:cubicBezTo>
                    <a:pt x="860" y="337"/>
                    <a:pt x="863" y="337"/>
                    <a:pt x="865" y="337"/>
                  </a:cubicBezTo>
                  <a:cubicBezTo>
                    <a:pt x="866" y="336"/>
                    <a:pt x="868" y="335"/>
                    <a:pt x="869" y="335"/>
                  </a:cubicBezTo>
                  <a:cubicBezTo>
                    <a:pt x="872" y="336"/>
                    <a:pt x="875" y="338"/>
                    <a:pt x="877" y="339"/>
                  </a:cubicBezTo>
                  <a:cubicBezTo>
                    <a:pt x="879" y="339"/>
                    <a:pt x="881" y="340"/>
                    <a:pt x="881" y="340"/>
                  </a:cubicBezTo>
                  <a:cubicBezTo>
                    <a:pt x="881" y="341"/>
                    <a:pt x="881" y="342"/>
                    <a:pt x="881" y="343"/>
                  </a:cubicBezTo>
                  <a:cubicBezTo>
                    <a:pt x="882" y="351"/>
                    <a:pt x="891" y="353"/>
                    <a:pt x="891" y="355"/>
                  </a:cubicBezTo>
                  <a:cubicBezTo>
                    <a:pt x="892" y="356"/>
                    <a:pt x="889" y="357"/>
                    <a:pt x="889" y="359"/>
                  </a:cubicBezTo>
                  <a:cubicBezTo>
                    <a:pt x="889" y="362"/>
                    <a:pt x="892" y="362"/>
                    <a:pt x="892" y="364"/>
                  </a:cubicBezTo>
                  <a:cubicBezTo>
                    <a:pt x="892" y="365"/>
                    <a:pt x="889" y="367"/>
                    <a:pt x="889" y="369"/>
                  </a:cubicBezTo>
                  <a:cubicBezTo>
                    <a:pt x="889" y="372"/>
                    <a:pt x="893" y="370"/>
                    <a:pt x="894" y="371"/>
                  </a:cubicBezTo>
                  <a:cubicBezTo>
                    <a:pt x="895" y="371"/>
                    <a:pt x="895" y="372"/>
                    <a:pt x="895" y="373"/>
                  </a:cubicBezTo>
                  <a:cubicBezTo>
                    <a:pt x="896" y="378"/>
                    <a:pt x="905" y="377"/>
                    <a:pt x="906" y="379"/>
                  </a:cubicBezTo>
                  <a:cubicBezTo>
                    <a:pt x="906" y="381"/>
                    <a:pt x="903" y="385"/>
                    <a:pt x="907" y="387"/>
                  </a:cubicBezTo>
                  <a:cubicBezTo>
                    <a:pt x="910" y="388"/>
                    <a:pt x="913" y="384"/>
                    <a:pt x="914" y="384"/>
                  </a:cubicBezTo>
                  <a:cubicBezTo>
                    <a:pt x="916" y="383"/>
                    <a:pt x="917" y="385"/>
                    <a:pt x="918" y="386"/>
                  </a:cubicBezTo>
                  <a:cubicBezTo>
                    <a:pt x="920" y="387"/>
                    <a:pt x="923" y="386"/>
                    <a:pt x="924" y="386"/>
                  </a:cubicBezTo>
                  <a:cubicBezTo>
                    <a:pt x="926" y="387"/>
                    <a:pt x="928" y="384"/>
                    <a:pt x="932" y="385"/>
                  </a:cubicBezTo>
                  <a:cubicBezTo>
                    <a:pt x="929" y="384"/>
                    <a:pt x="926" y="385"/>
                    <a:pt x="924" y="385"/>
                  </a:cubicBezTo>
                  <a:cubicBezTo>
                    <a:pt x="923" y="384"/>
                    <a:pt x="920" y="385"/>
                    <a:pt x="919" y="383"/>
                  </a:cubicBezTo>
                  <a:cubicBezTo>
                    <a:pt x="918" y="382"/>
                    <a:pt x="916" y="380"/>
                    <a:pt x="914" y="381"/>
                  </a:cubicBezTo>
                  <a:cubicBezTo>
                    <a:pt x="912" y="382"/>
                    <a:pt x="911" y="384"/>
                    <a:pt x="909" y="385"/>
                  </a:cubicBezTo>
                  <a:cubicBezTo>
                    <a:pt x="908" y="385"/>
                    <a:pt x="907" y="385"/>
                    <a:pt x="907" y="383"/>
                  </a:cubicBezTo>
                  <a:cubicBezTo>
                    <a:pt x="907" y="382"/>
                    <a:pt x="910" y="379"/>
                    <a:pt x="907" y="377"/>
                  </a:cubicBezTo>
                  <a:cubicBezTo>
                    <a:pt x="904" y="376"/>
                    <a:pt x="901" y="376"/>
                    <a:pt x="899" y="375"/>
                  </a:cubicBezTo>
                  <a:cubicBezTo>
                    <a:pt x="897" y="374"/>
                    <a:pt x="897" y="371"/>
                    <a:pt x="896" y="369"/>
                  </a:cubicBezTo>
                  <a:cubicBezTo>
                    <a:pt x="896" y="368"/>
                    <a:pt x="893" y="370"/>
                    <a:pt x="892" y="368"/>
                  </a:cubicBezTo>
                  <a:cubicBezTo>
                    <a:pt x="892" y="367"/>
                    <a:pt x="895" y="365"/>
                    <a:pt x="894" y="363"/>
                  </a:cubicBezTo>
                  <a:cubicBezTo>
                    <a:pt x="894" y="361"/>
                    <a:pt x="892" y="361"/>
                    <a:pt x="891" y="360"/>
                  </a:cubicBezTo>
                  <a:cubicBezTo>
                    <a:pt x="890" y="357"/>
                    <a:pt x="894" y="357"/>
                    <a:pt x="894" y="355"/>
                  </a:cubicBezTo>
                  <a:cubicBezTo>
                    <a:pt x="894" y="352"/>
                    <a:pt x="882" y="350"/>
                    <a:pt x="883" y="341"/>
                  </a:cubicBezTo>
                  <a:cubicBezTo>
                    <a:pt x="883" y="338"/>
                    <a:pt x="882" y="338"/>
                    <a:pt x="880" y="338"/>
                  </a:cubicBezTo>
                  <a:cubicBezTo>
                    <a:pt x="876" y="337"/>
                    <a:pt x="875" y="335"/>
                    <a:pt x="873" y="335"/>
                  </a:cubicBezTo>
                  <a:cubicBezTo>
                    <a:pt x="871" y="335"/>
                    <a:pt x="871" y="333"/>
                    <a:pt x="869" y="333"/>
                  </a:cubicBezTo>
                  <a:cubicBezTo>
                    <a:pt x="867" y="332"/>
                    <a:pt x="864" y="335"/>
                    <a:pt x="862" y="335"/>
                  </a:cubicBezTo>
                  <a:cubicBezTo>
                    <a:pt x="857" y="335"/>
                    <a:pt x="856" y="332"/>
                    <a:pt x="853" y="332"/>
                  </a:cubicBezTo>
                  <a:cubicBezTo>
                    <a:pt x="851" y="332"/>
                    <a:pt x="848" y="336"/>
                    <a:pt x="845" y="331"/>
                  </a:cubicBezTo>
                  <a:cubicBezTo>
                    <a:pt x="844" y="330"/>
                    <a:pt x="844" y="326"/>
                    <a:pt x="841" y="325"/>
                  </a:cubicBezTo>
                  <a:cubicBezTo>
                    <a:pt x="840" y="324"/>
                    <a:pt x="835" y="323"/>
                    <a:pt x="835" y="321"/>
                  </a:cubicBezTo>
                  <a:cubicBezTo>
                    <a:pt x="834" y="319"/>
                    <a:pt x="834" y="316"/>
                    <a:pt x="831" y="314"/>
                  </a:cubicBezTo>
                  <a:cubicBezTo>
                    <a:pt x="825" y="311"/>
                    <a:pt x="824" y="304"/>
                    <a:pt x="823" y="302"/>
                  </a:cubicBezTo>
                  <a:cubicBezTo>
                    <a:pt x="822" y="298"/>
                    <a:pt x="818" y="296"/>
                    <a:pt x="816" y="296"/>
                  </a:cubicBezTo>
                  <a:cubicBezTo>
                    <a:pt x="813" y="296"/>
                    <a:pt x="810" y="296"/>
                    <a:pt x="807" y="296"/>
                  </a:cubicBezTo>
                  <a:cubicBezTo>
                    <a:pt x="804" y="297"/>
                    <a:pt x="799" y="292"/>
                    <a:pt x="794" y="293"/>
                  </a:cubicBezTo>
                  <a:cubicBezTo>
                    <a:pt x="791" y="293"/>
                    <a:pt x="787" y="295"/>
                    <a:pt x="786" y="298"/>
                  </a:cubicBezTo>
                  <a:cubicBezTo>
                    <a:pt x="785" y="303"/>
                    <a:pt x="788" y="303"/>
                    <a:pt x="782" y="309"/>
                  </a:cubicBezTo>
                  <a:cubicBezTo>
                    <a:pt x="781" y="310"/>
                    <a:pt x="781" y="314"/>
                    <a:pt x="779" y="316"/>
                  </a:cubicBezTo>
                  <a:cubicBezTo>
                    <a:pt x="778" y="317"/>
                    <a:pt x="780" y="319"/>
                    <a:pt x="772" y="321"/>
                  </a:cubicBezTo>
                  <a:cubicBezTo>
                    <a:pt x="769" y="322"/>
                    <a:pt x="768" y="325"/>
                    <a:pt x="768" y="327"/>
                  </a:cubicBezTo>
                  <a:cubicBezTo>
                    <a:pt x="769" y="328"/>
                    <a:pt x="770" y="330"/>
                    <a:pt x="770" y="332"/>
                  </a:cubicBezTo>
                  <a:cubicBezTo>
                    <a:pt x="769" y="333"/>
                    <a:pt x="768" y="339"/>
                    <a:pt x="764" y="340"/>
                  </a:cubicBezTo>
                  <a:cubicBezTo>
                    <a:pt x="763" y="341"/>
                    <a:pt x="761" y="340"/>
                    <a:pt x="759" y="341"/>
                  </a:cubicBezTo>
                  <a:cubicBezTo>
                    <a:pt x="757" y="343"/>
                    <a:pt x="756" y="344"/>
                    <a:pt x="755" y="346"/>
                  </a:cubicBezTo>
                  <a:cubicBezTo>
                    <a:pt x="754" y="348"/>
                    <a:pt x="755" y="353"/>
                    <a:pt x="756" y="354"/>
                  </a:cubicBezTo>
                  <a:cubicBezTo>
                    <a:pt x="757" y="356"/>
                    <a:pt x="754" y="357"/>
                    <a:pt x="755" y="360"/>
                  </a:cubicBezTo>
                  <a:cubicBezTo>
                    <a:pt x="755" y="361"/>
                    <a:pt x="757" y="362"/>
                    <a:pt x="757" y="365"/>
                  </a:cubicBezTo>
                  <a:cubicBezTo>
                    <a:pt x="757" y="366"/>
                    <a:pt x="753" y="368"/>
                    <a:pt x="753" y="369"/>
                  </a:cubicBezTo>
                  <a:cubicBezTo>
                    <a:pt x="753" y="370"/>
                    <a:pt x="753" y="371"/>
                    <a:pt x="753" y="373"/>
                  </a:cubicBezTo>
                  <a:cubicBezTo>
                    <a:pt x="752" y="374"/>
                    <a:pt x="751" y="374"/>
                    <a:pt x="750" y="376"/>
                  </a:cubicBezTo>
                  <a:cubicBezTo>
                    <a:pt x="749" y="377"/>
                    <a:pt x="750" y="379"/>
                    <a:pt x="750" y="380"/>
                  </a:cubicBezTo>
                  <a:cubicBezTo>
                    <a:pt x="749" y="382"/>
                    <a:pt x="747" y="383"/>
                    <a:pt x="745" y="383"/>
                  </a:cubicBezTo>
                  <a:cubicBezTo>
                    <a:pt x="743" y="384"/>
                    <a:pt x="741" y="387"/>
                    <a:pt x="736" y="388"/>
                  </a:cubicBezTo>
                  <a:cubicBezTo>
                    <a:pt x="734" y="388"/>
                    <a:pt x="733" y="389"/>
                    <a:pt x="733" y="391"/>
                  </a:cubicBezTo>
                  <a:cubicBezTo>
                    <a:pt x="734" y="392"/>
                    <a:pt x="735" y="392"/>
                    <a:pt x="735" y="393"/>
                  </a:cubicBezTo>
                  <a:cubicBezTo>
                    <a:pt x="734" y="395"/>
                    <a:pt x="725" y="398"/>
                    <a:pt x="723" y="399"/>
                  </a:cubicBezTo>
                  <a:cubicBezTo>
                    <a:pt x="721" y="401"/>
                    <a:pt x="721" y="404"/>
                    <a:pt x="720" y="405"/>
                  </a:cubicBezTo>
                  <a:cubicBezTo>
                    <a:pt x="718" y="406"/>
                    <a:pt x="716" y="408"/>
                    <a:pt x="716" y="410"/>
                  </a:cubicBezTo>
                  <a:cubicBezTo>
                    <a:pt x="716" y="414"/>
                    <a:pt x="719" y="418"/>
                    <a:pt x="720" y="419"/>
                  </a:cubicBezTo>
                  <a:cubicBezTo>
                    <a:pt x="722" y="420"/>
                    <a:pt x="729" y="421"/>
                    <a:pt x="727" y="427"/>
                  </a:cubicBezTo>
                  <a:cubicBezTo>
                    <a:pt x="726" y="425"/>
                    <a:pt x="724" y="424"/>
                    <a:pt x="722" y="423"/>
                  </a:cubicBezTo>
                  <a:cubicBezTo>
                    <a:pt x="718" y="423"/>
                    <a:pt x="715" y="424"/>
                    <a:pt x="712" y="423"/>
                  </a:cubicBezTo>
                  <a:cubicBezTo>
                    <a:pt x="711" y="422"/>
                    <a:pt x="710" y="420"/>
                    <a:pt x="708" y="420"/>
                  </a:cubicBezTo>
                  <a:cubicBezTo>
                    <a:pt x="706" y="419"/>
                    <a:pt x="703" y="419"/>
                    <a:pt x="701" y="420"/>
                  </a:cubicBezTo>
                  <a:cubicBezTo>
                    <a:pt x="700" y="421"/>
                    <a:pt x="698" y="421"/>
                    <a:pt x="696" y="421"/>
                  </a:cubicBezTo>
                  <a:cubicBezTo>
                    <a:pt x="695" y="422"/>
                    <a:pt x="693" y="422"/>
                    <a:pt x="692" y="422"/>
                  </a:cubicBezTo>
                  <a:cubicBezTo>
                    <a:pt x="689" y="423"/>
                    <a:pt x="687" y="425"/>
                    <a:pt x="686" y="427"/>
                  </a:cubicBezTo>
                  <a:cubicBezTo>
                    <a:pt x="685" y="429"/>
                    <a:pt x="685" y="433"/>
                    <a:pt x="683" y="434"/>
                  </a:cubicBezTo>
                  <a:cubicBezTo>
                    <a:pt x="680" y="435"/>
                    <a:pt x="675" y="429"/>
                    <a:pt x="672" y="428"/>
                  </a:cubicBezTo>
                  <a:cubicBezTo>
                    <a:pt x="667" y="426"/>
                    <a:pt x="656" y="428"/>
                    <a:pt x="653" y="435"/>
                  </a:cubicBezTo>
                  <a:cubicBezTo>
                    <a:pt x="653" y="436"/>
                    <a:pt x="652" y="436"/>
                    <a:pt x="652" y="437"/>
                  </a:cubicBezTo>
                  <a:cubicBezTo>
                    <a:pt x="652" y="443"/>
                    <a:pt x="654" y="449"/>
                    <a:pt x="653" y="455"/>
                  </a:cubicBezTo>
                  <a:cubicBezTo>
                    <a:pt x="652" y="458"/>
                    <a:pt x="649" y="460"/>
                    <a:pt x="647" y="461"/>
                  </a:cubicBezTo>
                  <a:cubicBezTo>
                    <a:pt x="646" y="462"/>
                    <a:pt x="643" y="466"/>
                    <a:pt x="642" y="467"/>
                  </a:cubicBezTo>
                  <a:cubicBezTo>
                    <a:pt x="641" y="468"/>
                    <a:pt x="639" y="468"/>
                    <a:pt x="638" y="468"/>
                  </a:cubicBezTo>
                  <a:cubicBezTo>
                    <a:pt x="636" y="469"/>
                    <a:pt x="628" y="474"/>
                    <a:pt x="626" y="476"/>
                  </a:cubicBezTo>
                  <a:cubicBezTo>
                    <a:pt x="624" y="478"/>
                    <a:pt x="622" y="479"/>
                    <a:pt x="621" y="481"/>
                  </a:cubicBezTo>
                  <a:cubicBezTo>
                    <a:pt x="619" y="482"/>
                    <a:pt x="615" y="484"/>
                    <a:pt x="611" y="485"/>
                  </a:cubicBezTo>
                  <a:cubicBezTo>
                    <a:pt x="607" y="485"/>
                    <a:pt x="604" y="485"/>
                    <a:pt x="600" y="485"/>
                  </a:cubicBezTo>
                  <a:cubicBezTo>
                    <a:pt x="598" y="485"/>
                    <a:pt x="596" y="484"/>
                    <a:pt x="595" y="485"/>
                  </a:cubicBezTo>
                  <a:cubicBezTo>
                    <a:pt x="590" y="487"/>
                    <a:pt x="585" y="488"/>
                    <a:pt x="579" y="488"/>
                  </a:cubicBezTo>
                  <a:cubicBezTo>
                    <a:pt x="579" y="488"/>
                    <a:pt x="578" y="488"/>
                    <a:pt x="577" y="488"/>
                  </a:cubicBezTo>
                  <a:cubicBezTo>
                    <a:pt x="575" y="488"/>
                    <a:pt x="574" y="488"/>
                    <a:pt x="572" y="488"/>
                  </a:cubicBezTo>
                  <a:cubicBezTo>
                    <a:pt x="571" y="488"/>
                    <a:pt x="571" y="488"/>
                    <a:pt x="570" y="487"/>
                  </a:cubicBezTo>
                  <a:cubicBezTo>
                    <a:pt x="569" y="486"/>
                    <a:pt x="567" y="485"/>
                    <a:pt x="566" y="484"/>
                  </a:cubicBezTo>
                  <a:cubicBezTo>
                    <a:pt x="565" y="483"/>
                    <a:pt x="564" y="483"/>
                    <a:pt x="563" y="482"/>
                  </a:cubicBezTo>
                  <a:cubicBezTo>
                    <a:pt x="562" y="481"/>
                    <a:pt x="561" y="480"/>
                    <a:pt x="560" y="479"/>
                  </a:cubicBezTo>
                  <a:cubicBezTo>
                    <a:pt x="559" y="478"/>
                    <a:pt x="557" y="477"/>
                    <a:pt x="556" y="475"/>
                  </a:cubicBezTo>
                  <a:cubicBezTo>
                    <a:pt x="555" y="474"/>
                    <a:pt x="555" y="472"/>
                    <a:pt x="554" y="470"/>
                  </a:cubicBezTo>
                  <a:cubicBezTo>
                    <a:pt x="553" y="470"/>
                    <a:pt x="553" y="469"/>
                    <a:pt x="553" y="468"/>
                  </a:cubicBezTo>
                  <a:cubicBezTo>
                    <a:pt x="554" y="467"/>
                    <a:pt x="555" y="465"/>
                    <a:pt x="555" y="463"/>
                  </a:cubicBezTo>
                  <a:cubicBezTo>
                    <a:pt x="554" y="462"/>
                    <a:pt x="552" y="461"/>
                    <a:pt x="553" y="459"/>
                  </a:cubicBezTo>
                  <a:cubicBezTo>
                    <a:pt x="554" y="458"/>
                    <a:pt x="559" y="461"/>
                    <a:pt x="560" y="461"/>
                  </a:cubicBezTo>
                  <a:cubicBezTo>
                    <a:pt x="562" y="462"/>
                    <a:pt x="564" y="464"/>
                    <a:pt x="567" y="464"/>
                  </a:cubicBezTo>
                  <a:cubicBezTo>
                    <a:pt x="570" y="465"/>
                    <a:pt x="572" y="465"/>
                    <a:pt x="574" y="466"/>
                  </a:cubicBezTo>
                  <a:cubicBezTo>
                    <a:pt x="577" y="467"/>
                    <a:pt x="584" y="462"/>
                    <a:pt x="586" y="461"/>
                  </a:cubicBezTo>
                  <a:cubicBezTo>
                    <a:pt x="589" y="459"/>
                    <a:pt x="598" y="453"/>
                    <a:pt x="600" y="451"/>
                  </a:cubicBezTo>
                  <a:cubicBezTo>
                    <a:pt x="602" y="449"/>
                    <a:pt x="605" y="449"/>
                    <a:pt x="607" y="447"/>
                  </a:cubicBezTo>
                  <a:cubicBezTo>
                    <a:pt x="609" y="446"/>
                    <a:pt x="614" y="441"/>
                    <a:pt x="616" y="441"/>
                  </a:cubicBezTo>
                  <a:cubicBezTo>
                    <a:pt x="621" y="441"/>
                    <a:pt x="632" y="445"/>
                    <a:pt x="637" y="436"/>
                  </a:cubicBezTo>
                  <a:cubicBezTo>
                    <a:pt x="640" y="433"/>
                    <a:pt x="639" y="426"/>
                    <a:pt x="639" y="424"/>
                  </a:cubicBezTo>
                  <a:cubicBezTo>
                    <a:pt x="639" y="422"/>
                    <a:pt x="641" y="421"/>
                    <a:pt x="642" y="419"/>
                  </a:cubicBezTo>
                  <a:cubicBezTo>
                    <a:pt x="643" y="417"/>
                    <a:pt x="644" y="415"/>
                    <a:pt x="645" y="413"/>
                  </a:cubicBezTo>
                  <a:cubicBezTo>
                    <a:pt x="646" y="411"/>
                    <a:pt x="647" y="410"/>
                    <a:pt x="649" y="408"/>
                  </a:cubicBezTo>
                  <a:cubicBezTo>
                    <a:pt x="652" y="403"/>
                    <a:pt x="653" y="395"/>
                    <a:pt x="652" y="392"/>
                  </a:cubicBezTo>
                  <a:cubicBezTo>
                    <a:pt x="652" y="390"/>
                    <a:pt x="653" y="386"/>
                    <a:pt x="655" y="384"/>
                  </a:cubicBezTo>
                  <a:cubicBezTo>
                    <a:pt x="656" y="382"/>
                    <a:pt x="659" y="376"/>
                    <a:pt x="660" y="375"/>
                  </a:cubicBezTo>
                  <a:cubicBezTo>
                    <a:pt x="661" y="374"/>
                    <a:pt x="663" y="366"/>
                    <a:pt x="667" y="365"/>
                  </a:cubicBezTo>
                  <a:cubicBezTo>
                    <a:pt x="671" y="364"/>
                    <a:pt x="684" y="370"/>
                    <a:pt x="685" y="370"/>
                  </a:cubicBezTo>
                  <a:cubicBezTo>
                    <a:pt x="688" y="371"/>
                    <a:pt x="695" y="375"/>
                    <a:pt x="700" y="375"/>
                  </a:cubicBezTo>
                  <a:cubicBezTo>
                    <a:pt x="704" y="375"/>
                    <a:pt x="710" y="372"/>
                    <a:pt x="712" y="369"/>
                  </a:cubicBezTo>
                  <a:cubicBezTo>
                    <a:pt x="715" y="366"/>
                    <a:pt x="716" y="360"/>
                    <a:pt x="718" y="358"/>
                  </a:cubicBezTo>
                  <a:cubicBezTo>
                    <a:pt x="723" y="353"/>
                    <a:pt x="729" y="350"/>
                    <a:pt x="735" y="347"/>
                  </a:cubicBezTo>
                  <a:cubicBezTo>
                    <a:pt x="736" y="346"/>
                    <a:pt x="737" y="344"/>
                    <a:pt x="737" y="342"/>
                  </a:cubicBezTo>
                  <a:cubicBezTo>
                    <a:pt x="737" y="339"/>
                    <a:pt x="736" y="329"/>
                    <a:pt x="738" y="322"/>
                  </a:cubicBezTo>
                  <a:cubicBezTo>
                    <a:pt x="739" y="319"/>
                    <a:pt x="734" y="313"/>
                    <a:pt x="738" y="310"/>
                  </a:cubicBezTo>
                  <a:cubicBezTo>
                    <a:pt x="739" y="310"/>
                    <a:pt x="743" y="310"/>
                    <a:pt x="744" y="310"/>
                  </a:cubicBezTo>
                  <a:cubicBezTo>
                    <a:pt x="750" y="314"/>
                    <a:pt x="756" y="313"/>
                    <a:pt x="761" y="311"/>
                  </a:cubicBezTo>
                  <a:cubicBezTo>
                    <a:pt x="764" y="310"/>
                    <a:pt x="766" y="308"/>
                    <a:pt x="767" y="306"/>
                  </a:cubicBezTo>
                  <a:cubicBezTo>
                    <a:pt x="770" y="302"/>
                    <a:pt x="767" y="299"/>
                    <a:pt x="767" y="298"/>
                  </a:cubicBezTo>
                  <a:cubicBezTo>
                    <a:pt x="766" y="297"/>
                    <a:pt x="759" y="291"/>
                    <a:pt x="757" y="289"/>
                  </a:cubicBezTo>
                  <a:cubicBezTo>
                    <a:pt x="752" y="285"/>
                    <a:pt x="747" y="280"/>
                    <a:pt x="742" y="275"/>
                  </a:cubicBezTo>
                  <a:cubicBezTo>
                    <a:pt x="740" y="272"/>
                    <a:pt x="728" y="261"/>
                    <a:pt x="727" y="256"/>
                  </a:cubicBezTo>
                  <a:cubicBezTo>
                    <a:pt x="727" y="257"/>
                    <a:pt x="723" y="249"/>
                    <a:pt x="725" y="240"/>
                  </a:cubicBezTo>
                  <a:cubicBezTo>
                    <a:pt x="726" y="233"/>
                    <a:pt x="733" y="227"/>
                    <a:pt x="735" y="226"/>
                  </a:cubicBezTo>
                  <a:cubicBezTo>
                    <a:pt x="739" y="224"/>
                    <a:pt x="742" y="223"/>
                    <a:pt x="746" y="222"/>
                  </a:cubicBezTo>
                  <a:cubicBezTo>
                    <a:pt x="751" y="221"/>
                    <a:pt x="758" y="211"/>
                    <a:pt x="760" y="209"/>
                  </a:cubicBezTo>
                  <a:cubicBezTo>
                    <a:pt x="761" y="207"/>
                    <a:pt x="762" y="203"/>
                    <a:pt x="761" y="202"/>
                  </a:cubicBezTo>
                  <a:cubicBezTo>
                    <a:pt x="761" y="200"/>
                    <a:pt x="760" y="198"/>
                    <a:pt x="760" y="196"/>
                  </a:cubicBezTo>
                  <a:cubicBezTo>
                    <a:pt x="759" y="193"/>
                    <a:pt x="762" y="189"/>
                    <a:pt x="763" y="188"/>
                  </a:cubicBezTo>
                  <a:cubicBezTo>
                    <a:pt x="764" y="187"/>
                    <a:pt x="766" y="180"/>
                    <a:pt x="765" y="173"/>
                  </a:cubicBezTo>
                  <a:cubicBezTo>
                    <a:pt x="764" y="170"/>
                    <a:pt x="760" y="165"/>
                    <a:pt x="759" y="162"/>
                  </a:cubicBezTo>
                  <a:cubicBezTo>
                    <a:pt x="758" y="162"/>
                    <a:pt x="753" y="153"/>
                    <a:pt x="754" y="150"/>
                  </a:cubicBezTo>
                  <a:cubicBezTo>
                    <a:pt x="754" y="149"/>
                    <a:pt x="761" y="150"/>
                    <a:pt x="762" y="150"/>
                  </a:cubicBezTo>
                  <a:cubicBezTo>
                    <a:pt x="766" y="150"/>
                    <a:pt x="770" y="147"/>
                    <a:pt x="772" y="143"/>
                  </a:cubicBezTo>
                  <a:cubicBezTo>
                    <a:pt x="774" y="140"/>
                    <a:pt x="774" y="137"/>
                    <a:pt x="774" y="133"/>
                  </a:cubicBezTo>
                  <a:cubicBezTo>
                    <a:pt x="774" y="129"/>
                    <a:pt x="773" y="123"/>
                    <a:pt x="771" y="119"/>
                  </a:cubicBezTo>
                  <a:cubicBezTo>
                    <a:pt x="771" y="118"/>
                    <a:pt x="768" y="114"/>
                    <a:pt x="764" y="114"/>
                  </a:cubicBezTo>
                  <a:cubicBezTo>
                    <a:pt x="761" y="114"/>
                    <a:pt x="750" y="114"/>
                    <a:pt x="748" y="112"/>
                  </a:cubicBezTo>
                  <a:cubicBezTo>
                    <a:pt x="743" y="110"/>
                    <a:pt x="741" y="103"/>
                    <a:pt x="740" y="102"/>
                  </a:cubicBezTo>
                  <a:cubicBezTo>
                    <a:pt x="739" y="99"/>
                    <a:pt x="736" y="98"/>
                    <a:pt x="737" y="93"/>
                  </a:cubicBezTo>
                  <a:cubicBezTo>
                    <a:pt x="738" y="87"/>
                    <a:pt x="742" y="84"/>
                    <a:pt x="744" y="82"/>
                  </a:cubicBezTo>
                  <a:cubicBezTo>
                    <a:pt x="747" y="80"/>
                    <a:pt x="752" y="81"/>
                    <a:pt x="756" y="80"/>
                  </a:cubicBezTo>
                  <a:cubicBezTo>
                    <a:pt x="757" y="79"/>
                    <a:pt x="758" y="79"/>
                    <a:pt x="759" y="78"/>
                  </a:cubicBezTo>
                  <a:cubicBezTo>
                    <a:pt x="760" y="76"/>
                    <a:pt x="760" y="74"/>
                    <a:pt x="758" y="72"/>
                  </a:cubicBezTo>
                  <a:cubicBezTo>
                    <a:pt x="758" y="72"/>
                    <a:pt x="756" y="71"/>
                    <a:pt x="755" y="70"/>
                  </a:cubicBezTo>
                  <a:cubicBezTo>
                    <a:pt x="755" y="69"/>
                    <a:pt x="755" y="69"/>
                    <a:pt x="755" y="68"/>
                  </a:cubicBezTo>
                  <a:cubicBezTo>
                    <a:pt x="756" y="67"/>
                    <a:pt x="766" y="65"/>
                    <a:pt x="768" y="59"/>
                  </a:cubicBezTo>
                  <a:cubicBezTo>
                    <a:pt x="769" y="54"/>
                    <a:pt x="767" y="46"/>
                    <a:pt x="766" y="45"/>
                  </a:cubicBezTo>
                  <a:cubicBezTo>
                    <a:pt x="765" y="44"/>
                    <a:pt x="762" y="40"/>
                    <a:pt x="762" y="38"/>
                  </a:cubicBezTo>
                  <a:cubicBezTo>
                    <a:pt x="762" y="36"/>
                    <a:pt x="767" y="32"/>
                    <a:pt x="768" y="30"/>
                  </a:cubicBezTo>
                  <a:cubicBezTo>
                    <a:pt x="772" y="24"/>
                    <a:pt x="771" y="19"/>
                    <a:pt x="771" y="15"/>
                  </a:cubicBezTo>
                  <a:cubicBezTo>
                    <a:pt x="771" y="14"/>
                    <a:pt x="771" y="13"/>
                    <a:pt x="770" y="13"/>
                  </a:cubicBezTo>
                  <a:cubicBezTo>
                    <a:pt x="769" y="10"/>
                    <a:pt x="766" y="8"/>
                    <a:pt x="764" y="6"/>
                  </a:cubicBezTo>
                  <a:cubicBezTo>
                    <a:pt x="760" y="3"/>
                    <a:pt x="755" y="4"/>
                    <a:pt x="752" y="4"/>
                  </a:cubicBezTo>
                  <a:cubicBezTo>
                    <a:pt x="749" y="5"/>
                    <a:pt x="747" y="7"/>
                    <a:pt x="745" y="9"/>
                  </a:cubicBezTo>
                  <a:cubicBezTo>
                    <a:pt x="745" y="9"/>
                    <a:pt x="744" y="10"/>
                    <a:pt x="743" y="9"/>
                  </a:cubicBezTo>
                  <a:cubicBezTo>
                    <a:pt x="741" y="6"/>
                    <a:pt x="739" y="3"/>
                    <a:pt x="737" y="0"/>
                  </a:cubicBezTo>
                  <a:lnTo>
                    <a:pt x="733" y="0"/>
                  </a:lnTo>
                  <a:cubicBezTo>
                    <a:pt x="733" y="0"/>
                    <a:pt x="740" y="12"/>
                    <a:pt x="740" y="12"/>
                  </a:cubicBezTo>
                  <a:cubicBezTo>
                    <a:pt x="741" y="14"/>
                    <a:pt x="744" y="14"/>
                    <a:pt x="745" y="13"/>
                  </a:cubicBezTo>
                  <a:cubicBezTo>
                    <a:pt x="746" y="12"/>
                    <a:pt x="750" y="7"/>
                    <a:pt x="757" y="8"/>
                  </a:cubicBezTo>
                  <a:cubicBezTo>
                    <a:pt x="764" y="8"/>
                    <a:pt x="770" y="14"/>
                    <a:pt x="768" y="24"/>
                  </a:cubicBezTo>
                  <a:cubicBezTo>
                    <a:pt x="767" y="29"/>
                    <a:pt x="761" y="33"/>
                    <a:pt x="759" y="37"/>
                  </a:cubicBezTo>
                  <a:cubicBezTo>
                    <a:pt x="758" y="40"/>
                    <a:pt x="761" y="43"/>
                    <a:pt x="763" y="47"/>
                  </a:cubicBezTo>
                  <a:cubicBezTo>
                    <a:pt x="764" y="48"/>
                    <a:pt x="766" y="55"/>
                    <a:pt x="765" y="58"/>
                  </a:cubicBezTo>
                  <a:cubicBezTo>
                    <a:pt x="764" y="61"/>
                    <a:pt x="756" y="64"/>
                    <a:pt x="753" y="66"/>
                  </a:cubicBezTo>
                  <a:cubicBezTo>
                    <a:pt x="752" y="67"/>
                    <a:pt x="751" y="69"/>
                    <a:pt x="752" y="70"/>
                  </a:cubicBezTo>
                  <a:cubicBezTo>
                    <a:pt x="753" y="72"/>
                    <a:pt x="754" y="72"/>
                    <a:pt x="755" y="74"/>
                  </a:cubicBezTo>
                  <a:cubicBezTo>
                    <a:pt x="756" y="75"/>
                    <a:pt x="756" y="77"/>
                    <a:pt x="754" y="77"/>
                  </a:cubicBezTo>
                  <a:cubicBezTo>
                    <a:pt x="747" y="78"/>
                    <a:pt x="741" y="79"/>
                    <a:pt x="738" y="83"/>
                  </a:cubicBezTo>
                  <a:cubicBezTo>
                    <a:pt x="735" y="87"/>
                    <a:pt x="733" y="94"/>
                    <a:pt x="734" y="98"/>
                  </a:cubicBezTo>
                  <a:cubicBezTo>
                    <a:pt x="734" y="100"/>
                    <a:pt x="736" y="101"/>
                    <a:pt x="736" y="102"/>
                  </a:cubicBezTo>
                  <a:cubicBezTo>
                    <a:pt x="738" y="107"/>
                    <a:pt x="740" y="110"/>
                    <a:pt x="743" y="114"/>
                  </a:cubicBezTo>
                  <a:cubicBezTo>
                    <a:pt x="745" y="116"/>
                    <a:pt x="748" y="117"/>
                    <a:pt x="751" y="117"/>
                  </a:cubicBezTo>
                  <a:cubicBezTo>
                    <a:pt x="755" y="117"/>
                    <a:pt x="759" y="117"/>
                    <a:pt x="763" y="117"/>
                  </a:cubicBezTo>
                  <a:cubicBezTo>
                    <a:pt x="771" y="117"/>
                    <a:pt x="771" y="132"/>
                    <a:pt x="771" y="135"/>
                  </a:cubicBezTo>
                  <a:cubicBezTo>
                    <a:pt x="771" y="141"/>
                    <a:pt x="770" y="143"/>
                    <a:pt x="766" y="145"/>
                  </a:cubicBezTo>
                  <a:cubicBezTo>
                    <a:pt x="762" y="148"/>
                    <a:pt x="753" y="146"/>
                    <a:pt x="751" y="148"/>
                  </a:cubicBezTo>
                  <a:cubicBezTo>
                    <a:pt x="748" y="152"/>
                    <a:pt x="756" y="164"/>
                    <a:pt x="757" y="165"/>
                  </a:cubicBezTo>
                  <a:cubicBezTo>
                    <a:pt x="758" y="167"/>
                    <a:pt x="762" y="171"/>
                    <a:pt x="762" y="175"/>
                  </a:cubicBezTo>
                  <a:cubicBezTo>
                    <a:pt x="763" y="181"/>
                    <a:pt x="761" y="187"/>
                    <a:pt x="759" y="189"/>
                  </a:cubicBezTo>
                  <a:cubicBezTo>
                    <a:pt x="757" y="191"/>
                    <a:pt x="756" y="194"/>
                    <a:pt x="756" y="196"/>
                  </a:cubicBezTo>
                  <a:cubicBezTo>
                    <a:pt x="756" y="197"/>
                    <a:pt x="759" y="203"/>
                    <a:pt x="758" y="206"/>
                  </a:cubicBezTo>
                  <a:cubicBezTo>
                    <a:pt x="758" y="207"/>
                    <a:pt x="752" y="218"/>
                    <a:pt x="745" y="220"/>
                  </a:cubicBezTo>
                  <a:cubicBezTo>
                    <a:pt x="742" y="220"/>
                    <a:pt x="739" y="221"/>
                    <a:pt x="736" y="222"/>
                  </a:cubicBezTo>
                  <a:cubicBezTo>
                    <a:pt x="732" y="224"/>
                    <a:pt x="726" y="231"/>
                    <a:pt x="723" y="236"/>
                  </a:cubicBezTo>
                  <a:cubicBezTo>
                    <a:pt x="723" y="237"/>
                    <a:pt x="722" y="238"/>
                    <a:pt x="722" y="240"/>
                  </a:cubicBezTo>
                  <a:cubicBezTo>
                    <a:pt x="721" y="244"/>
                    <a:pt x="721" y="250"/>
                    <a:pt x="723" y="256"/>
                  </a:cubicBezTo>
                  <a:cubicBezTo>
                    <a:pt x="725" y="262"/>
                    <a:pt x="730" y="266"/>
                    <a:pt x="734" y="270"/>
                  </a:cubicBezTo>
                  <a:cubicBezTo>
                    <a:pt x="735" y="272"/>
                    <a:pt x="742" y="278"/>
                    <a:pt x="744" y="280"/>
                  </a:cubicBezTo>
                  <a:cubicBezTo>
                    <a:pt x="745" y="281"/>
                    <a:pt x="756" y="293"/>
                    <a:pt x="759" y="295"/>
                  </a:cubicBezTo>
                  <a:cubicBezTo>
                    <a:pt x="762" y="297"/>
                    <a:pt x="767" y="301"/>
                    <a:pt x="765" y="304"/>
                  </a:cubicBezTo>
                  <a:cubicBezTo>
                    <a:pt x="762" y="309"/>
                    <a:pt x="753" y="312"/>
                    <a:pt x="748" y="309"/>
                  </a:cubicBezTo>
                  <a:cubicBezTo>
                    <a:pt x="746" y="308"/>
                    <a:pt x="739" y="306"/>
                    <a:pt x="735" y="309"/>
                  </a:cubicBezTo>
                  <a:cubicBezTo>
                    <a:pt x="732" y="311"/>
                    <a:pt x="735" y="317"/>
                    <a:pt x="735" y="320"/>
                  </a:cubicBezTo>
                  <a:cubicBezTo>
                    <a:pt x="735" y="323"/>
                    <a:pt x="735" y="325"/>
                    <a:pt x="734" y="328"/>
                  </a:cubicBezTo>
                  <a:cubicBezTo>
                    <a:pt x="732" y="333"/>
                    <a:pt x="735" y="342"/>
                    <a:pt x="734" y="343"/>
                  </a:cubicBezTo>
                  <a:cubicBezTo>
                    <a:pt x="732" y="346"/>
                    <a:pt x="726" y="349"/>
                    <a:pt x="723" y="350"/>
                  </a:cubicBezTo>
                  <a:cubicBezTo>
                    <a:pt x="720" y="352"/>
                    <a:pt x="716" y="356"/>
                    <a:pt x="714" y="360"/>
                  </a:cubicBezTo>
                  <a:cubicBezTo>
                    <a:pt x="713" y="363"/>
                    <a:pt x="707" y="372"/>
                    <a:pt x="702" y="372"/>
                  </a:cubicBezTo>
                  <a:cubicBezTo>
                    <a:pt x="697" y="372"/>
                    <a:pt x="694" y="370"/>
                    <a:pt x="693" y="369"/>
                  </a:cubicBezTo>
                  <a:cubicBezTo>
                    <a:pt x="691" y="368"/>
                    <a:pt x="688" y="367"/>
                    <a:pt x="685" y="366"/>
                  </a:cubicBezTo>
                  <a:cubicBezTo>
                    <a:pt x="682" y="364"/>
                    <a:pt x="677" y="365"/>
                    <a:pt x="674" y="363"/>
                  </a:cubicBezTo>
                  <a:cubicBezTo>
                    <a:pt x="671" y="362"/>
                    <a:pt x="667" y="361"/>
                    <a:pt x="663" y="362"/>
                  </a:cubicBezTo>
                  <a:cubicBezTo>
                    <a:pt x="662" y="362"/>
                    <a:pt x="655" y="372"/>
                    <a:pt x="654" y="372"/>
                  </a:cubicBezTo>
                  <a:cubicBezTo>
                    <a:pt x="652" y="375"/>
                    <a:pt x="650" y="377"/>
                    <a:pt x="648" y="380"/>
                  </a:cubicBezTo>
                  <a:cubicBezTo>
                    <a:pt x="648" y="381"/>
                    <a:pt x="648" y="383"/>
                    <a:pt x="647" y="384"/>
                  </a:cubicBezTo>
                  <a:cubicBezTo>
                    <a:pt x="647" y="385"/>
                    <a:pt x="647" y="385"/>
                    <a:pt x="647" y="386"/>
                  </a:cubicBezTo>
                  <a:cubicBezTo>
                    <a:pt x="646" y="388"/>
                    <a:pt x="646" y="390"/>
                    <a:pt x="645" y="392"/>
                  </a:cubicBezTo>
                  <a:cubicBezTo>
                    <a:pt x="642" y="401"/>
                    <a:pt x="641" y="402"/>
                    <a:pt x="636" y="410"/>
                  </a:cubicBezTo>
                  <a:cubicBezTo>
                    <a:pt x="634" y="413"/>
                    <a:pt x="627" y="419"/>
                    <a:pt x="626" y="421"/>
                  </a:cubicBezTo>
                  <a:cubicBezTo>
                    <a:pt x="625" y="421"/>
                    <a:pt x="621" y="425"/>
                    <a:pt x="620" y="425"/>
                  </a:cubicBezTo>
                  <a:cubicBezTo>
                    <a:pt x="618" y="426"/>
                    <a:pt x="609" y="435"/>
                    <a:pt x="609" y="435"/>
                  </a:cubicBezTo>
                  <a:cubicBezTo>
                    <a:pt x="606" y="437"/>
                    <a:pt x="604" y="439"/>
                    <a:pt x="601" y="441"/>
                  </a:cubicBezTo>
                  <a:cubicBezTo>
                    <a:pt x="599" y="442"/>
                    <a:pt x="597" y="443"/>
                    <a:pt x="595" y="444"/>
                  </a:cubicBezTo>
                  <a:cubicBezTo>
                    <a:pt x="595" y="445"/>
                    <a:pt x="587" y="449"/>
                    <a:pt x="586" y="450"/>
                  </a:cubicBezTo>
                  <a:cubicBezTo>
                    <a:pt x="583" y="453"/>
                    <a:pt x="578" y="454"/>
                    <a:pt x="574" y="456"/>
                  </a:cubicBezTo>
                  <a:cubicBezTo>
                    <a:pt x="573" y="456"/>
                    <a:pt x="570" y="457"/>
                    <a:pt x="569" y="456"/>
                  </a:cubicBezTo>
                  <a:cubicBezTo>
                    <a:pt x="566" y="455"/>
                    <a:pt x="561" y="452"/>
                    <a:pt x="559" y="452"/>
                  </a:cubicBezTo>
                  <a:cubicBezTo>
                    <a:pt x="557" y="451"/>
                    <a:pt x="555" y="448"/>
                    <a:pt x="552" y="448"/>
                  </a:cubicBezTo>
                  <a:cubicBezTo>
                    <a:pt x="550" y="448"/>
                    <a:pt x="546" y="446"/>
                    <a:pt x="543" y="446"/>
                  </a:cubicBezTo>
                  <a:cubicBezTo>
                    <a:pt x="541" y="447"/>
                    <a:pt x="539" y="448"/>
                    <a:pt x="539" y="449"/>
                  </a:cubicBezTo>
                  <a:cubicBezTo>
                    <a:pt x="537" y="449"/>
                    <a:pt x="536" y="450"/>
                    <a:pt x="534" y="450"/>
                  </a:cubicBezTo>
                  <a:cubicBezTo>
                    <a:pt x="532" y="451"/>
                    <a:pt x="531" y="453"/>
                    <a:pt x="531" y="453"/>
                  </a:cubicBezTo>
                  <a:cubicBezTo>
                    <a:pt x="532" y="454"/>
                    <a:pt x="531" y="455"/>
                    <a:pt x="530" y="456"/>
                  </a:cubicBezTo>
                  <a:cubicBezTo>
                    <a:pt x="529" y="457"/>
                    <a:pt x="527" y="458"/>
                    <a:pt x="524" y="459"/>
                  </a:cubicBezTo>
                  <a:cubicBezTo>
                    <a:pt x="523" y="460"/>
                    <a:pt x="519" y="466"/>
                    <a:pt x="514" y="463"/>
                  </a:cubicBezTo>
                  <a:cubicBezTo>
                    <a:pt x="513" y="462"/>
                    <a:pt x="512" y="461"/>
                    <a:pt x="511" y="461"/>
                  </a:cubicBezTo>
                  <a:cubicBezTo>
                    <a:pt x="509" y="460"/>
                    <a:pt x="504" y="459"/>
                    <a:pt x="504" y="458"/>
                  </a:cubicBezTo>
                  <a:cubicBezTo>
                    <a:pt x="503" y="455"/>
                    <a:pt x="501" y="452"/>
                    <a:pt x="503" y="449"/>
                  </a:cubicBezTo>
                  <a:cubicBezTo>
                    <a:pt x="504" y="448"/>
                    <a:pt x="506" y="448"/>
                    <a:pt x="506" y="446"/>
                  </a:cubicBezTo>
                  <a:cubicBezTo>
                    <a:pt x="506" y="445"/>
                    <a:pt x="504" y="440"/>
                    <a:pt x="500" y="440"/>
                  </a:cubicBezTo>
                  <a:cubicBezTo>
                    <a:pt x="498" y="440"/>
                    <a:pt x="495" y="441"/>
                    <a:pt x="493" y="441"/>
                  </a:cubicBezTo>
                  <a:cubicBezTo>
                    <a:pt x="488" y="442"/>
                    <a:pt x="483" y="442"/>
                    <a:pt x="478" y="444"/>
                  </a:cubicBezTo>
                  <a:cubicBezTo>
                    <a:pt x="476" y="444"/>
                    <a:pt x="475" y="446"/>
                    <a:pt x="471" y="446"/>
                  </a:cubicBezTo>
                  <a:cubicBezTo>
                    <a:pt x="468" y="446"/>
                    <a:pt x="466" y="445"/>
                    <a:pt x="464" y="446"/>
                  </a:cubicBezTo>
                  <a:cubicBezTo>
                    <a:pt x="461" y="447"/>
                    <a:pt x="459" y="448"/>
                    <a:pt x="457" y="446"/>
                  </a:cubicBezTo>
                  <a:cubicBezTo>
                    <a:pt x="455" y="443"/>
                    <a:pt x="453" y="441"/>
                    <a:pt x="450" y="442"/>
                  </a:cubicBezTo>
                  <a:cubicBezTo>
                    <a:pt x="447" y="442"/>
                    <a:pt x="444" y="440"/>
                    <a:pt x="443" y="438"/>
                  </a:cubicBezTo>
                  <a:cubicBezTo>
                    <a:pt x="441" y="436"/>
                    <a:pt x="435" y="436"/>
                    <a:pt x="434" y="433"/>
                  </a:cubicBezTo>
                  <a:cubicBezTo>
                    <a:pt x="433" y="430"/>
                    <a:pt x="443" y="426"/>
                    <a:pt x="444" y="425"/>
                  </a:cubicBezTo>
                  <a:cubicBezTo>
                    <a:pt x="446" y="423"/>
                    <a:pt x="445" y="421"/>
                    <a:pt x="446" y="419"/>
                  </a:cubicBezTo>
                  <a:cubicBezTo>
                    <a:pt x="446" y="417"/>
                    <a:pt x="450" y="419"/>
                    <a:pt x="452" y="416"/>
                  </a:cubicBezTo>
                  <a:cubicBezTo>
                    <a:pt x="454" y="413"/>
                    <a:pt x="450" y="407"/>
                    <a:pt x="448" y="405"/>
                  </a:cubicBezTo>
                  <a:cubicBezTo>
                    <a:pt x="446" y="403"/>
                    <a:pt x="440" y="396"/>
                    <a:pt x="438" y="394"/>
                  </a:cubicBezTo>
                  <a:cubicBezTo>
                    <a:pt x="435" y="393"/>
                    <a:pt x="421" y="395"/>
                    <a:pt x="418" y="397"/>
                  </a:cubicBezTo>
                  <a:cubicBezTo>
                    <a:pt x="415" y="399"/>
                    <a:pt x="405" y="399"/>
                    <a:pt x="403" y="400"/>
                  </a:cubicBezTo>
                  <a:cubicBezTo>
                    <a:pt x="400" y="400"/>
                    <a:pt x="397" y="403"/>
                    <a:pt x="395" y="405"/>
                  </a:cubicBezTo>
                  <a:cubicBezTo>
                    <a:pt x="393" y="408"/>
                    <a:pt x="394" y="417"/>
                    <a:pt x="395" y="421"/>
                  </a:cubicBezTo>
                  <a:cubicBezTo>
                    <a:pt x="395" y="425"/>
                    <a:pt x="371" y="445"/>
                    <a:pt x="369" y="448"/>
                  </a:cubicBezTo>
                  <a:cubicBezTo>
                    <a:pt x="368" y="451"/>
                    <a:pt x="350" y="469"/>
                    <a:pt x="348" y="471"/>
                  </a:cubicBezTo>
                  <a:cubicBezTo>
                    <a:pt x="345" y="474"/>
                    <a:pt x="338" y="474"/>
                    <a:pt x="335" y="472"/>
                  </a:cubicBezTo>
                  <a:cubicBezTo>
                    <a:pt x="333" y="471"/>
                    <a:pt x="335" y="467"/>
                    <a:pt x="335" y="463"/>
                  </a:cubicBezTo>
                  <a:cubicBezTo>
                    <a:pt x="335" y="459"/>
                    <a:pt x="331" y="459"/>
                    <a:pt x="328" y="459"/>
                  </a:cubicBezTo>
                  <a:cubicBezTo>
                    <a:pt x="324" y="459"/>
                    <a:pt x="323" y="454"/>
                    <a:pt x="320" y="452"/>
                  </a:cubicBezTo>
                  <a:cubicBezTo>
                    <a:pt x="318" y="449"/>
                    <a:pt x="314" y="451"/>
                    <a:pt x="312" y="451"/>
                  </a:cubicBezTo>
                  <a:cubicBezTo>
                    <a:pt x="311" y="452"/>
                    <a:pt x="311" y="459"/>
                    <a:pt x="309" y="459"/>
                  </a:cubicBezTo>
                  <a:cubicBezTo>
                    <a:pt x="308" y="460"/>
                    <a:pt x="306" y="457"/>
                    <a:pt x="302" y="454"/>
                  </a:cubicBezTo>
                  <a:cubicBezTo>
                    <a:pt x="298" y="451"/>
                    <a:pt x="296" y="451"/>
                    <a:pt x="292" y="451"/>
                  </a:cubicBezTo>
                  <a:cubicBezTo>
                    <a:pt x="289" y="451"/>
                    <a:pt x="285" y="448"/>
                    <a:pt x="282" y="447"/>
                  </a:cubicBezTo>
                  <a:cubicBezTo>
                    <a:pt x="278" y="446"/>
                    <a:pt x="277" y="443"/>
                    <a:pt x="276" y="440"/>
                  </a:cubicBezTo>
                  <a:cubicBezTo>
                    <a:pt x="275" y="436"/>
                    <a:pt x="272" y="433"/>
                    <a:pt x="268" y="434"/>
                  </a:cubicBezTo>
                  <a:cubicBezTo>
                    <a:pt x="263" y="435"/>
                    <a:pt x="272" y="443"/>
                    <a:pt x="271" y="447"/>
                  </a:cubicBezTo>
                  <a:cubicBezTo>
                    <a:pt x="269" y="451"/>
                    <a:pt x="265" y="450"/>
                    <a:pt x="260" y="448"/>
                  </a:cubicBezTo>
                  <a:cubicBezTo>
                    <a:pt x="256" y="446"/>
                    <a:pt x="253" y="434"/>
                    <a:pt x="249" y="428"/>
                  </a:cubicBezTo>
                  <a:cubicBezTo>
                    <a:pt x="245" y="421"/>
                    <a:pt x="239" y="415"/>
                    <a:pt x="232" y="410"/>
                  </a:cubicBezTo>
                  <a:cubicBezTo>
                    <a:pt x="226" y="405"/>
                    <a:pt x="221" y="405"/>
                    <a:pt x="215" y="402"/>
                  </a:cubicBezTo>
                  <a:cubicBezTo>
                    <a:pt x="209" y="398"/>
                    <a:pt x="203" y="395"/>
                    <a:pt x="199" y="394"/>
                  </a:cubicBezTo>
                  <a:cubicBezTo>
                    <a:pt x="194" y="393"/>
                    <a:pt x="181" y="387"/>
                    <a:pt x="177" y="385"/>
                  </a:cubicBezTo>
                  <a:cubicBezTo>
                    <a:pt x="173" y="383"/>
                    <a:pt x="171" y="377"/>
                    <a:pt x="169" y="379"/>
                  </a:cubicBezTo>
                  <a:cubicBezTo>
                    <a:pt x="167" y="381"/>
                    <a:pt x="167" y="387"/>
                    <a:pt x="165" y="391"/>
                  </a:cubicBezTo>
                  <a:cubicBezTo>
                    <a:pt x="163" y="396"/>
                    <a:pt x="158" y="395"/>
                    <a:pt x="156" y="397"/>
                  </a:cubicBezTo>
                  <a:cubicBezTo>
                    <a:pt x="154" y="400"/>
                    <a:pt x="148" y="402"/>
                    <a:pt x="143" y="403"/>
                  </a:cubicBezTo>
                  <a:cubicBezTo>
                    <a:pt x="137" y="405"/>
                    <a:pt x="137" y="402"/>
                    <a:pt x="135" y="402"/>
                  </a:cubicBezTo>
                  <a:cubicBezTo>
                    <a:pt x="133" y="401"/>
                    <a:pt x="130" y="403"/>
                    <a:pt x="127" y="406"/>
                  </a:cubicBezTo>
                  <a:cubicBezTo>
                    <a:pt x="125" y="408"/>
                    <a:pt x="119" y="408"/>
                    <a:pt x="114" y="408"/>
                  </a:cubicBezTo>
                  <a:cubicBezTo>
                    <a:pt x="110" y="408"/>
                    <a:pt x="107" y="408"/>
                    <a:pt x="104" y="411"/>
                  </a:cubicBezTo>
                  <a:cubicBezTo>
                    <a:pt x="101" y="414"/>
                    <a:pt x="111" y="427"/>
                    <a:pt x="113" y="431"/>
                  </a:cubicBezTo>
                  <a:cubicBezTo>
                    <a:pt x="114" y="434"/>
                    <a:pt x="113" y="448"/>
                    <a:pt x="113" y="453"/>
                  </a:cubicBezTo>
                  <a:cubicBezTo>
                    <a:pt x="112" y="458"/>
                    <a:pt x="105" y="465"/>
                    <a:pt x="105" y="470"/>
                  </a:cubicBezTo>
                  <a:cubicBezTo>
                    <a:pt x="105" y="475"/>
                    <a:pt x="104" y="486"/>
                    <a:pt x="104" y="490"/>
                  </a:cubicBezTo>
                  <a:cubicBezTo>
                    <a:pt x="104" y="494"/>
                    <a:pt x="109" y="497"/>
                    <a:pt x="112" y="499"/>
                  </a:cubicBezTo>
                  <a:cubicBezTo>
                    <a:pt x="115" y="501"/>
                    <a:pt x="120" y="501"/>
                    <a:pt x="122" y="504"/>
                  </a:cubicBezTo>
                  <a:cubicBezTo>
                    <a:pt x="123" y="507"/>
                    <a:pt x="130" y="510"/>
                    <a:pt x="133" y="512"/>
                  </a:cubicBezTo>
                  <a:cubicBezTo>
                    <a:pt x="135" y="515"/>
                    <a:pt x="138" y="517"/>
                    <a:pt x="137" y="521"/>
                  </a:cubicBezTo>
                  <a:cubicBezTo>
                    <a:pt x="136" y="525"/>
                    <a:pt x="129" y="520"/>
                    <a:pt x="126" y="519"/>
                  </a:cubicBezTo>
                  <a:cubicBezTo>
                    <a:pt x="123" y="519"/>
                    <a:pt x="122" y="525"/>
                    <a:pt x="120" y="526"/>
                  </a:cubicBezTo>
                  <a:cubicBezTo>
                    <a:pt x="117" y="528"/>
                    <a:pt x="110" y="528"/>
                    <a:pt x="106" y="529"/>
                  </a:cubicBezTo>
                  <a:cubicBezTo>
                    <a:pt x="102" y="530"/>
                    <a:pt x="105" y="534"/>
                    <a:pt x="107" y="537"/>
                  </a:cubicBezTo>
                  <a:cubicBezTo>
                    <a:pt x="108" y="540"/>
                    <a:pt x="111" y="544"/>
                    <a:pt x="111" y="546"/>
                  </a:cubicBezTo>
                  <a:cubicBezTo>
                    <a:pt x="112" y="548"/>
                    <a:pt x="119" y="548"/>
                    <a:pt x="120" y="550"/>
                  </a:cubicBezTo>
                  <a:cubicBezTo>
                    <a:pt x="121" y="552"/>
                    <a:pt x="119" y="555"/>
                    <a:pt x="116" y="557"/>
                  </a:cubicBezTo>
                  <a:cubicBezTo>
                    <a:pt x="114" y="559"/>
                    <a:pt x="111" y="556"/>
                    <a:pt x="107" y="554"/>
                  </a:cubicBezTo>
                  <a:cubicBezTo>
                    <a:pt x="103" y="552"/>
                    <a:pt x="102" y="554"/>
                    <a:pt x="99" y="555"/>
                  </a:cubicBezTo>
                  <a:cubicBezTo>
                    <a:pt x="97" y="556"/>
                    <a:pt x="99" y="560"/>
                    <a:pt x="99" y="564"/>
                  </a:cubicBezTo>
                  <a:cubicBezTo>
                    <a:pt x="99" y="568"/>
                    <a:pt x="106" y="571"/>
                    <a:pt x="108" y="573"/>
                  </a:cubicBezTo>
                  <a:cubicBezTo>
                    <a:pt x="111" y="575"/>
                    <a:pt x="116" y="572"/>
                    <a:pt x="118" y="575"/>
                  </a:cubicBezTo>
                  <a:cubicBezTo>
                    <a:pt x="120" y="577"/>
                    <a:pt x="122" y="585"/>
                    <a:pt x="122" y="587"/>
                  </a:cubicBezTo>
                  <a:cubicBezTo>
                    <a:pt x="122" y="589"/>
                    <a:pt x="128" y="592"/>
                    <a:pt x="131" y="594"/>
                  </a:cubicBezTo>
                  <a:cubicBezTo>
                    <a:pt x="134" y="595"/>
                    <a:pt x="136" y="598"/>
                    <a:pt x="137" y="602"/>
                  </a:cubicBezTo>
                  <a:cubicBezTo>
                    <a:pt x="139" y="606"/>
                    <a:pt x="139" y="610"/>
                    <a:pt x="138" y="612"/>
                  </a:cubicBezTo>
                  <a:cubicBezTo>
                    <a:pt x="137" y="614"/>
                    <a:pt x="133" y="612"/>
                    <a:pt x="131" y="612"/>
                  </a:cubicBezTo>
                  <a:cubicBezTo>
                    <a:pt x="130" y="612"/>
                    <a:pt x="128" y="616"/>
                    <a:pt x="126" y="616"/>
                  </a:cubicBezTo>
                  <a:cubicBezTo>
                    <a:pt x="124" y="616"/>
                    <a:pt x="120" y="613"/>
                    <a:pt x="119" y="610"/>
                  </a:cubicBezTo>
                  <a:cubicBezTo>
                    <a:pt x="117" y="607"/>
                    <a:pt x="117" y="604"/>
                    <a:pt x="114" y="601"/>
                  </a:cubicBezTo>
                  <a:cubicBezTo>
                    <a:pt x="111" y="598"/>
                    <a:pt x="105" y="600"/>
                    <a:pt x="102" y="600"/>
                  </a:cubicBezTo>
                  <a:cubicBezTo>
                    <a:pt x="99" y="601"/>
                    <a:pt x="91" y="597"/>
                    <a:pt x="89" y="597"/>
                  </a:cubicBezTo>
                  <a:cubicBezTo>
                    <a:pt x="87" y="597"/>
                    <a:pt x="87" y="600"/>
                    <a:pt x="87" y="604"/>
                  </a:cubicBezTo>
                  <a:cubicBezTo>
                    <a:pt x="87" y="608"/>
                    <a:pt x="107" y="617"/>
                    <a:pt x="109" y="619"/>
                  </a:cubicBezTo>
                  <a:cubicBezTo>
                    <a:pt x="111" y="621"/>
                    <a:pt x="111" y="623"/>
                    <a:pt x="111" y="626"/>
                  </a:cubicBezTo>
                  <a:cubicBezTo>
                    <a:pt x="111" y="629"/>
                    <a:pt x="114" y="634"/>
                    <a:pt x="116" y="636"/>
                  </a:cubicBezTo>
                  <a:cubicBezTo>
                    <a:pt x="119" y="638"/>
                    <a:pt x="121" y="641"/>
                    <a:pt x="119" y="646"/>
                  </a:cubicBezTo>
                  <a:cubicBezTo>
                    <a:pt x="117" y="650"/>
                    <a:pt x="113" y="650"/>
                    <a:pt x="110" y="650"/>
                  </a:cubicBezTo>
                  <a:cubicBezTo>
                    <a:pt x="107" y="650"/>
                    <a:pt x="102" y="651"/>
                    <a:pt x="100" y="652"/>
                  </a:cubicBezTo>
                  <a:cubicBezTo>
                    <a:pt x="97" y="654"/>
                    <a:pt x="94" y="652"/>
                    <a:pt x="91" y="652"/>
                  </a:cubicBezTo>
                  <a:cubicBezTo>
                    <a:pt x="87" y="651"/>
                    <a:pt x="86" y="652"/>
                    <a:pt x="84" y="653"/>
                  </a:cubicBezTo>
                  <a:cubicBezTo>
                    <a:pt x="81" y="654"/>
                    <a:pt x="78" y="659"/>
                    <a:pt x="76" y="657"/>
                  </a:cubicBezTo>
                  <a:cubicBezTo>
                    <a:pt x="74" y="654"/>
                    <a:pt x="73" y="653"/>
                    <a:pt x="70" y="650"/>
                  </a:cubicBezTo>
                  <a:cubicBezTo>
                    <a:pt x="67" y="648"/>
                    <a:pt x="66" y="643"/>
                    <a:pt x="63" y="637"/>
                  </a:cubicBezTo>
                  <a:cubicBezTo>
                    <a:pt x="60" y="632"/>
                    <a:pt x="53" y="623"/>
                    <a:pt x="50" y="621"/>
                  </a:cubicBezTo>
                  <a:cubicBezTo>
                    <a:pt x="46" y="618"/>
                    <a:pt x="45" y="621"/>
                    <a:pt x="39" y="619"/>
                  </a:cubicBezTo>
                  <a:cubicBezTo>
                    <a:pt x="34" y="617"/>
                    <a:pt x="28" y="606"/>
                    <a:pt x="25" y="603"/>
                  </a:cubicBezTo>
                  <a:cubicBezTo>
                    <a:pt x="22" y="601"/>
                    <a:pt x="16" y="601"/>
                    <a:pt x="13" y="601"/>
                  </a:cubicBezTo>
                  <a:cubicBezTo>
                    <a:pt x="10" y="601"/>
                    <a:pt x="5" y="593"/>
                    <a:pt x="1" y="588"/>
                  </a:cubicBezTo>
                  <a:lnTo>
                    <a:pt x="0" y="948"/>
                  </a:lnTo>
                  <a:lnTo>
                    <a:pt x="131" y="948"/>
                  </a:lnTo>
                  <a:cubicBezTo>
                    <a:pt x="129" y="940"/>
                    <a:pt x="127" y="943"/>
                    <a:pt x="121" y="936"/>
                  </a:cubicBezTo>
                  <a:cubicBezTo>
                    <a:pt x="115" y="928"/>
                    <a:pt x="99" y="928"/>
                    <a:pt x="94" y="925"/>
                  </a:cubicBezTo>
                  <a:cubicBezTo>
                    <a:pt x="89" y="923"/>
                    <a:pt x="92" y="920"/>
                    <a:pt x="90" y="914"/>
                  </a:cubicBezTo>
                  <a:cubicBezTo>
                    <a:pt x="88" y="908"/>
                    <a:pt x="92" y="902"/>
                    <a:pt x="89" y="897"/>
                  </a:cubicBezTo>
                  <a:cubicBezTo>
                    <a:pt x="87" y="891"/>
                    <a:pt x="90" y="890"/>
                    <a:pt x="90" y="884"/>
                  </a:cubicBezTo>
                  <a:cubicBezTo>
                    <a:pt x="91" y="879"/>
                    <a:pt x="89" y="875"/>
                    <a:pt x="86" y="867"/>
                  </a:cubicBezTo>
                  <a:cubicBezTo>
                    <a:pt x="83" y="859"/>
                    <a:pt x="87" y="853"/>
                    <a:pt x="89" y="849"/>
                  </a:cubicBezTo>
                  <a:cubicBezTo>
                    <a:pt x="90" y="845"/>
                    <a:pt x="95" y="849"/>
                    <a:pt x="99" y="844"/>
                  </a:cubicBezTo>
                  <a:cubicBezTo>
                    <a:pt x="104" y="839"/>
                    <a:pt x="102" y="824"/>
                    <a:pt x="102" y="815"/>
                  </a:cubicBezTo>
                  <a:cubicBezTo>
                    <a:pt x="102" y="806"/>
                    <a:pt x="102" y="797"/>
                    <a:pt x="104" y="794"/>
                  </a:cubicBezTo>
                  <a:cubicBezTo>
                    <a:pt x="106" y="791"/>
                    <a:pt x="106" y="787"/>
                    <a:pt x="104" y="783"/>
                  </a:cubicBezTo>
                  <a:cubicBezTo>
                    <a:pt x="102" y="779"/>
                    <a:pt x="102" y="767"/>
                    <a:pt x="102" y="759"/>
                  </a:cubicBezTo>
                  <a:cubicBezTo>
                    <a:pt x="102" y="752"/>
                    <a:pt x="95" y="747"/>
                    <a:pt x="93" y="744"/>
                  </a:cubicBezTo>
                  <a:cubicBezTo>
                    <a:pt x="92" y="741"/>
                    <a:pt x="92" y="734"/>
                    <a:pt x="95" y="732"/>
                  </a:cubicBezTo>
                  <a:cubicBezTo>
                    <a:pt x="98" y="729"/>
                    <a:pt x="96" y="725"/>
                    <a:pt x="93" y="722"/>
                  </a:cubicBezTo>
                  <a:cubicBezTo>
                    <a:pt x="89" y="719"/>
                    <a:pt x="92" y="716"/>
                    <a:pt x="93" y="714"/>
                  </a:cubicBezTo>
                  <a:cubicBezTo>
                    <a:pt x="95" y="712"/>
                    <a:pt x="93" y="705"/>
                    <a:pt x="93" y="700"/>
                  </a:cubicBezTo>
                  <a:cubicBezTo>
                    <a:pt x="93" y="695"/>
                    <a:pt x="91" y="692"/>
                    <a:pt x="92" y="689"/>
                  </a:cubicBezTo>
                  <a:cubicBezTo>
                    <a:pt x="93" y="687"/>
                    <a:pt x="96" y="689"/>
                    <a:pt x="101" y="690"/>
                  </a:cubicBezTo>
                  <a:cubicBezTo>
                    <a:pt x="106" y="690"/>
                    <a:pt x="106" y="687"/>
                    <a:pt x="109" y="684"/>
                  </a:cubicBezTo>
                  <a:cubicBezTo>
                    <a:pt x="112" y="682"/>
                    <a:pt x="113" y="676"/>
                    <a:pt x="115" y="674"/>
                  </a:cubicBezTo>
                  <a:cubicBezTo>
                    <a:pt x="118" y="672"/>
                    <a:pt x="120" y="675"/>
                    <a:pt x="124" y="675"/>
                  </a:cubicBezTo>
                  <a:cubicBezTo>
                    <a:pt x="127" y="676"/>
                    <a:pt x="129" y="673"/>
                    <a:pt x="132" y="672"/>
                  </a:cubicBezTo>
                  <a:cubicBezTo>
                    <a:pt x="135" y="671"/>
                    <a:pt x="146" y="672"/>
                    <a:pt x="150" y="672"/>
                  </a:cubicBezTo>
                  <a:cubicBezTo>
                    <a:pt x="155" y="672"/>
                    <a:pt x="154" y="668"/>
                    <a:pt x="156" y="667"/>
                  </a:cubicBezTo>
                  <a:cubicBezTo>
                    <a:pt x="158" y="667"/>
                    <a:pt x="169" y="677"/>
                    <a:pt x="173" y="682"/>
                  </a:cubicBezTo>
                  <a:cubicBezTo>
                    <a:pt x="176" y="687"/>
                    <a:pt x="179" y="687"/>
                    <a:pt x="176" y="690"/>
                  </a:cubicBezTo>
                  <a:cubicBezTo>
                    <a:pt x="174" y="693"/>
                    <a:pt x="175" y="697"/>
                    <a:pt x="178" y="699"/>
                  </a:cubicBezTo>
                  <a:cubicBezTo>
                    <a:pt x="181" y="702"/>
                    <a:pt x="182" y="704"/>
                    <a:pt x="181" y="706"/>
                  </a:cubicBezTo>
                  <a:cubicBezTo>
                    <a:pt x="179" y="707"/>
                    <a:pt x="178" y="711"/>
                    <a:pt x="179" y="714"/>
                  </a:cubicBezTo>
                  <a:cubicBezTo>
                    <a:pt x="181" y="717"/>
                    <a:pt x="184" y="716"/>
                    <a:pt x="185" y="722"/>
                  </a:cubicBezTo>
                  <a:cubicBezTo>
                    <a:pt x="185" y="727"/>
                    <a:pt x="187" y="730"/>
                    <a:pt x="190" y="735"/>
                  </a:cubicBezTo>
                  <a:cubicBezTo>
                    <a:pt x="193" y="739"/>
                    <a:pt x="196" y="739"/>
                    <a:pt x="195" y="742"/>
                  </a:cubicBezTo>
                  <a:cubicBezTo>
                    <a:pt x="193" y="745"/>
                    <a:pt x="190" y="746"/>
                    <a:pt x="187" y="743"/>
                  </a:cubicBezTo>
                  <a:cubicBezTo>
                    <a:pt x="184" y="740"/>
                    <a:pt x="183" y="742"/>
                    <a:pt x="183" y="746"/>
                  </a:cubicBezTo>
                  <a:cubicBezTo>
                    <a:pt x="183" y="750"/>
                    <a:pt x="180" y="750"/>
                    <a:pt x="178" y="752"/>
                  </a:cubicBezTo>
                  <a:cubicBezTo>
                    <a:pt x="175" y="753"/>
                    <a:pt x="176" y="760"/>
                    <a:pt x="176" y="765"/>
                  </a:cubicBezTo>
                  <a:cubicBezTo>
                    <a:pt x="175" y="770"/>
                    <a:pt x="179" y="775"/>
                    <a:pt x="179" y="779"/>
                  </a:cubicBezTo>
                  <a:cubicBezTo>
                    <a:pt x="179" y="784"/>
                    <a:pt x="174" y="784"/>
                    <a:pt x="173" y="788"/>
                  </a:cubicBezTo>
                  <a:cubicBezTo>
                    <a:pt x="173" y="791"/>
                    <a:pt x="178" y="788"/>
                    <a:pt x="179" y="793"/>
                  </a:cubicBezTo>
                  <a:cubicBezTo>
                    <a:pt x="181" y="799"/>
                    <a:pt x="170" y="801"/>
                    <a:pt x="168" y="802"/>
                  </a:cubicBezTo>
                  <a:cubicBezTo>
                    <a:pt x="167" y="804"/>
                    <a:pt x="170" y="810"/>
                    <a:pt x="172" y="815"/>
                  </a:cubicBezTo>
                  <a:cubicBezTo>
                    <a:pt x="174" y="819"/>
                    <a:pt x="181" y="819"/>
                    <a:pt x="186" y="823"/>
                  </a:cubicBezTo>
                  <a:cubicBezTo>
                    <a:pt x="191" y="827"/>
                    <a:pt x="187" y="828"/>
                    <a:pt x="185" y="830"/>
                  </a:cubicBezTo>
                  <a:cubicBezTo>
                    <a:pt x="184" y="833"/>
                    <a:pt x="187" y="836"/>
                    <a:pt x="191" y="842"/>
                  </a:cubicBezTo>
                  <a:cubicBezTo>
                    <a:pt x="196" y="848"/>
                    <a:pt x="205" y="846"/>
                    <a:pt x="208" y="847"/>
                  </a:cubicBezTo>
                  <a:cubicBezTo>
                    <a:pt x="210" y="848"/>
                    <a:pt x="209" y="851"/>
                    <a:pt x="211" y="853"/>
                  </a:cubicBezTo>
                  <a:cubicBezTo>
                    <a:pt x="213" y="854"/>
                    <a:pt x="218" y="849"/>
                    <a:pt x="222" y="849"/>
                  </a:cubicBezTo>
                  <a:cubicBezTo>
                    <a:pt x="225" y="849"/>
                    <a:pt x="225" y="853"/>
                    <a:pt x="227" y="857"/>
                  </a:cubicBezTo>
                  <a:cubicBezTo>
                    <a:pt x="230" y="861"/>
                    <a:pt x="231" y="859"/>
                    <a:pt x="234" y="860"/>
                  </a:cubicBezTo>
                  <a:cubicBezTo>
                    <a:pt x="236" y="861"/>
                    <a:pt x="236" y="863"/>
                    <a:pt x="239" y="866"/>
                  </a:cubicBezTo>
                  <a:cubicBezTo>
                    <a:pt x="243" y="869"/>
                    <a:pt x="263" y="864"/>
                    <a:pt x="268" y="867"/>
                  </a:cubicBezTo>
                  <a:cubicBezTo>
                    <a:pt x="273" y="871"/>
                    <a:pt x="270" y="879"/>
                    <a:pt x="273" y="882"/>
                  </a:cubicBezTo>
                  <a:cubicBezTo>
                    <a:pt x="276" y="885"/>
                    <a:pt x="281" y="882"/>
                    <a:pt x="284" y="883"/>
                  </a:cubicBezTo>
                  <a:cubicBezTo>
                    <a:pt x="287" y="884"/>
                    <a:pt x="290" y="888"/>
                    <a:pt x="291" y="891"/>
                  </a:cubicBezTo>
                  <a:cubicBezTo>
                    <a:pt x="292" y="893"/>
                    <a:pt x="296" y="892"/>
                    <a:pt x="299" y="892"/>
                  </a:cubicBezTo>
                  <a:cubicBezTo>
                    <a:pt x="301" y="892"/>
                    <a:pt x="306" y="893"/>
                    <a:pt x="307" y="896"/>
                  </a:cubicBezTo>
                  <a:cubicBezTo>
                    <a:pt x="308" y="899"/>
                    <a:pt x="301" y="900"/>
                    <a:pt x="302" y="904"/>
                  </a:cubicBezTo>
                  <a:cubicBezTo>
                    <a:pt x="302" y="908"/>
                    <a:pt x="313" y="909"/>
                    <a:pt x="317" y="914"/>
                  </a:cubicBezTo>
                  <a:cubicBezTo>
                    <a:pt x="321" y="920"/>
                    <a:pt x="328" y="925"/>
                    <a:pt x="333" y="926"/>
                  </a:cubicBezTo>
                  <a:cubicBezTo>
                    <a:pt x="337" y="927"/>
                    <a:pt x="344" y="922"/>
                    <a:pt x="348" y="925"/>
                  </a:cubicBezTo>
                  <a:cubicBezTo>
                    <a:pt x="353" y="928"/>
                    <a:pt x="351" y="934"/>
                    <a:pt x="354" y="937"/>
                  </a:cubicBezTo>
                  <a:cubicBezTo>
                    <a:pt x="356" y="940"/>
                    <a:pt x="365" y="939"/>
                    <a:pt x="366" y="940"/>
                  </a:cubicBezTo>
                  <a:cubicBezTo>
                    <a:pt x="368" y="941"/>
                    <a:pt x="377" y="947"/>
                    <a:pt x="386" y="946"/>
                  </a:cubicBezTo>
                  <a:cubicBezTo>
                    <a:pt x="394" y="945"/>
                    <a:pt x="399" y="940"/>
                    <a:pt x="400" y="937"/>
                  </a:cubicBezTo>
                  <a:cubicBezTo>
                    <a:pt x="401" y="934"/>
                    <a:pt x="395" y="932"/>
                    <a:pt x="391" y="929"/>
                  </a:cubicBezTo>
                  <a:cubicBezTo>
                    <a:pt x="386" y="926"/>
                    <a:pt x="382" y="928"/>
                    <a:pt x="376" y="928"/>
                  </a:cubicBezTo>
                  <a:cubicBezTo>
                    <a:pt x="369" y="927"/>
                    <a:pt x="368" y="926"/>
                    <a:pt x="368" y="920"/>
                  </a:cubicBezTo>
                  <a:cubicBezTo>
                    <a:pt x="367" y="915"/>
                    <a:pt x="364" y="905"/>
                    <a:pt x="362" y="899"/>
                  </a:cubicBezTo>
                  <a:cubicBezTo>
                    <a:pt x="360" y="892"/>
                    <a:pt x="357" y="886"/>
                    <a:pt x="355" y="883"/>
                  </a:cubicBezTo>
                  <a:cubicBezTo>
                    <a:pt x="353" y="880"/>
                    <a:pt x="353" y="877"/>
                    <a:pt x="352" y="873"/>
                  </a:cubicBezTo>
                  <a:cubicBezTo>
                    <a:pt x="351" y="868"/>
                    <a:pt x="344" y="863"/>
                    <a:pt x="343" y="859"/>
                  </a:cubicBezTo>
                  <a:cubicBezTo>
                    <a:pt x="342" y="856"/>
                    <a:pt x="340" y="851"/>
                    <a:pt x="342" y="848"/>
                  </a:cubicBezTo>
                  <a:cubicBezTo>
                    <a:pt x="343" y="845"/>
                    <a:pt x="342" y="843"/>
                    <a:pt x="340" y="839"/>
                  </a:cubicBezTo>
                  <a:cubicBezTo>
                    <a:pt x="339" y="834"/>
                    <a:pt x="339" y="827"/>
                    <a:pt x="339" y="822"/>
                  </a:cubicBezTo>
                  <a:cubicBezTo>
                    <a:pt x="339" y="818"/>
                    <a:pt x="336" y="811"/>
                    <a:pt x="336" y="808"/>
                  </a:cubicBezTo>
                  <a:cubicBezTo>
                    <a:pt x="335" y="804"/>
                    <a:pt x="330" y="802"/>
                    <a:pt x="330" y="799"/>
                  </a:cubicBezTo>
                  <a:cubicBezTo>
                    <a:pt x="329" y="795"/>
                    <a:pt x="324" y="790"/>
                    <a:pt x="321" y="786"/>
                  </a:cubicBezTo>
                  <a:cubicBezTo>
                    <a:pt x="318" y="782"/>
                    <a:pt x="315" y="779"/>
                    <a:pt x="315" y="775"/>
                  </a:cubicBezTo>
                  <a:cubicBezTo>
                    <a:pt x="315" y="770"/>
                    <a:pt x="313" y="766"/>
                    <a:pt x="311" y="763"/>
                  </a:cubicBezTo>
                  <a:cubicBezTo>
                    <a:pt x="308" y="760"/>
                    <a:pt x="308" y="757"/>
                    <a:pt x="305" y="754"/>
                  </a:cubicBezTo>
                  <a:cubicBezTo>
                    <a:pt x="302" y="751"/>
                    <a:pt x="298" y="761"/>
                    <a:pt x="295" y="761"/>
                  </a:cubicBezTo>
                  <a:cubicBezTo>
                    <a:pt x="292" y="762"/>
                    <a:pt x="290" y="759"/>
                    <a:pt x="287" y="758"/>
                  </a:cubicBezTo>
                  <a:cubicBezTo>
                    <a:pt x="284" y="756"/>
                    <a:pt x="280" y="752"/>
                    <a:pt x="279" y="749"/>
                  </a:cubicBezTo>
                  <a:cubicBezTo>
                    <a:pt x="277" y="745"/>
                    <a:pt x="274" y="740"/>
                    <a:pt x="273" y="736"/>
                  </a:cubicBezTo>
                  <a:cubicBezTo>
                    <a:pt x="271" y="733"/>
                    <a:pt x="265" y="731"/>
                    <a:pt x="265" y="729"/>
                  </a:cubicBezTo>
                  <a:cubicBezTo>
                    <a:pt x="265" y="727"/>
                    <a:pt x="274" y="724"/>
                    <a:pt x="275" y="720"/>
                  </a:cubicBezTo>
                  <a:cubicBezTo>
                    <a:pt x="276" y="716"/>
                    <a:pt x="262" y="713"/>
                    <a:pt x="256" y="711"/>
                  </a:cubicBezTo>
                  <a:cubicBezTo>
                    <a:pt x="250" y="709"/>
                    <a:pt x="244" y="706"/>
                    <a:pt x="242" y="701"/>
                  </a:cubicBezTo>
                  <a:cubicBezTo>
                    <a:pt x="240" y="697"/>
                    <a:pt x="233" y="698"/>
                    <a:pt x="229" y="699"/>
                  </a:cubicBezTo>
                  <a:cubicBezTo>
                    <a:pt x="225" y="699"/>
                    <a:pt x="221" y="697"/>
                    <a:pt x="219" y="694"/>
                  </a:cubicBezTo>
                  <a:cubicBezTo>
                    <a:pt x="217" y="691"/>
                    <a:pt x="221" y="683"/>
                    <a:pt x="220" y="679"/>
                  </a:cubicBezTo>
                  <a:cubicBezTo>
                    <a:pt x="219" y="676"/>
                    <a:pt x="216" y="679"/>
                    <a:pt x="213" y="675"/>
                  </a:cubicBezTo>
                  <a:cubicBezTo>
                    <a:pt x="211" y="670"/>
                    <a:pt x="222" y="667"/>
                    <a:pt x="224" y="663"/>
                  </a:cubicBezTo>
                  <a:cubicBezTo>
                    <a:pt x="226" y="660"/>
                    <a:pt x="219" y="658"/>
                    <a:pt x="219" y="656"/>
                  </a:cubicBezTo>
                  <a:cubicBezTo>
                    <a:pt x="220" y="653"/>
                    <a:pt x="230" y="657"/>
                    <a:pt x="230" y="657"/>
                  </a:cubicBezTo>
                  <a:cubicBezTo>
                    <a:pt x="230" y="657"/>
                    <a:pt x="233" y="656"/>
                    <a:pt x="237" y="653"/>
                  </a:cubicBezTo>
                  <a:cubicBezTo>
                    <a:pt x="241" y="650"/>
                    <a:pt x="239" y="647"/>
                    <a:pt x="237" y="643"/>
                  </a:cubicBezTo>
                  <a:cubicBezTo>
                    <a:pt x="236" y="640"/>
                    <a:pt x="237" y="635"/>
                    <a:pt x="236" y="629"/>
                  </a:cubicBezTo>
                  <a:cubicBezTo>
                    <a:pt x="234" y="623"/>
                    <a:pt x="229" y="619"/>
                    <a:pt x="229" y="619"/>
                  </a:cubicBezTo>
                  <a:cubicBezTo>
                    <a:pt x="229" y="619"/>
                    <a:pt x="233" y="620"/>
                    <a:pt x="234" y="617"/>
                  </a:cubicBezTo>
                  <a:cubicBezTo>
                    <a:pt x="235" y="613"/>
                    <a:pt x="228" y="609"/>
                    <a:pt x="227" y="606"/>
                  </a:cubicBezTo>
                  <a:cubicBezTo>
                    <a:pt x="226" y="602"/>
                    <a:pt x="222" y="595"/>
                    <a:pt x="221" y="593"/>
                  </a:cubicBezTo>
                  <a:cubicBezTo>
                    <a:pt x="219" y="590"/>
                    <a:pt x="216" y="589"/>
                    <a:pt x="212" y="589"/>
                  </a:cubicBezTo>
                  <a:cubicBezTo>
                    <a:pt x="208" y="589"/>
                    <a:pt x="207" y="586"/>
                    <a:pt x="206" y="584"/>
                  </a:cubicBezTo>
                  <a:cubicBezTo>
                    <a:pt x="205" y="583"/>
                    <a:pt x="200" y="584"/>
                    <a:pt x="200" y="584"/>
                  </a:cubicBezTo>
                  <a:cubicBezTo>
                    <a:pt x="200" y="584"/>
                    <a:pt x="197" y="581"/>
                    <a:pt x="195" y="581"/>
                  </a:cubicBezTo>
                  <a:cubicBezTo>
                    <a:pt x="193" y="581"/>
                    <a:pt x="192" y="590"/>
                    <a:pt x="190" y="592"/>
                  </a:cubicBezTo>
                  <a:cubicBezTo>
                    <a:pt x="187" y="593"/>
                    <a:pt x="182" y="588"/>
                    <a:pt x="179" y="586"/>
                  </a:cubicBezTo>
                  <a:cubicBezTo>
                    <a:pt x="177" y="583"/>
                    <a:pt x="177" y="578"/>
                    <a:pt x="176" y="574"/>
                  </a:cubicBezTo>
                  <a:cubicBezTo>
                    <a:pt x="176" y="569"/>
                    <a:pt x="168" y="569"/>
                    <a:pt x="165" y="566"/>
                  </a:cubicBezTo>
                  <a:cubicBezTo>
                    <a:pt x="163" y="564"/>
                    <a:pt x="161" y="560"/>
                    <a:pt x="160" y="554"/>
                  </a:cubicBezTo>
                  <a:cubicBezTo>
                    <a:pt x="159" y="548"/>
                    <a:pt x="151" y="546"/>
                    <a:pt x="154" y="542"/>
                  </a:cubicBezTo>
                  <a:cubicBezTo>
                    <a:pt x="157" y="538"/>
                    <a:pt x="172" y="547"/>
                    <a:pt x="176" y="546"/>
                  </a:cubicBezTo>
                  <a:cubicBezTo>
                    <a:pt x="181" y="544"/>
                    <a:pt x="177" y="538"/>
                    <a:pt x="179" y="536"/>
                  </a:cubicBezTo>
                  <a:cubicBezTo>
                    <a:pt x="181" y="534"/>
                    <a:pt x="191" y="532"/>
                    <a:pt x="195" y="529"/>
                  </a:cubicBezTo>
                  <a:cubicBezTo>
                    <a:pt x="199" y="527"/>
                    <a:pt x="201" y="518"/>
                    <a:pt x="201" y="514"/>
                  </a:cubicBezTo>
                  <a:cubicBezTo>
                    <a:pt x="201" y="509"/>
                    <a:pt x="195" y="509"/>
                    <a:pt x="195" y="505"/>
                  </a:cubicBezTo>
                  <a:cubicBezTo>
                    <a:pt x="195" y="500"/>
                    <a:pt x="201" y="505"/>
                    <a:pt x="207" y="505"/>
                  </a:cubicBezTo>
                  <a:cubicBezTo>
                    <a:pt x="214" y="505"/>
                    <a:pt x="211" y="508"/>
                    <a:pt x="218" y="509"/>
                  </a:cubicBezTo>
                  <a:cubicBezTo>
                    <a:pt x="225" y="509"/>
                    <a:pt x="221" y="501"/>
                    <a:pt x="228" y="502"/>
                  </a:cubicBezTo>
                  <a:cubicBezTo>
                    <a:pt x="234" y="503"/>
                    <a:pt x="239" y="498"/>
                    <a:pt x="247" y="495"/>
                  </a:cubicBezTo>
                  <a:cubicBezTo>
                    <a:pt x="254" y="492"/>
                    <a:pt x="259" y="468"/>
                    <a:pt x="267" y="463"/>
                  </a:cubicBezTo>
                  <a:cubicBezTo>
                    <a:pt x="274" y="458"/>
                    <a:pt x="297" y="467"/>
                    <a:pt x="308" y="468"/>
                  </a:cubicBezTo>
                  <a:cubicBezTo>
                    <a:pt x="318" y="469"/>
                    <a:pt x="319" y="474"/>
                    <a:pt x="320" y="478"/>
                  </a:cubicBezTo>
                  <a:cubicBezTo>
                    <a:pt x="322" y="482"/>
                    <a:pt x="324" y="489"/>
                    <a:pt x="332" y="490"/>
                  </a:cubicBezTo>
                  <a:cubicBezTo>
                    <a:pt x="340" y="491"/>
                    <a:pt x="346" y="487"/>
                    <a:pt x="351" y="485"/>
                  </a:cubicBezTo>
                  <a:cubicBezTo>
                    <a:pt x="357" y="482"/>
                    <a:pt x="361" y="478"/>
                    <a:pt x="368" y="476"/>
                  </a:cubicBezTo>
                  <a:cubicBezTo>
                    <a:pt x="376" y="474"/>
                    <a:pt x="387" y="469"/>
                    <a:pt x="391" y="468"/>
                  </a:cubicBezTo>
                  <a:cubicBezTo>
                    <a:pt x="396" y="466"/>
                    <a:pt x="407" y="468"/>
                    <a:pt x="410" y="466"/>
                  </a:cubicBezTo>
                  <a:cubicBezTo>
                    <a:pt x="413" y="465"/>
                    <a:pt x="414" y="463"/>
                    <a:pt x="422" y="462"/>
                  </a:cubicBezTo>
                  <a:cubicBezTo>
                    <a:pt x="430" y="462"/>
                    <a:pt x="443" y="468"/>
                    <a:pt x="449" y="469"/>
                  </a:cubicBezTo>
                  <a:cubicBezTo>
                    <a:pt x="455" y="471"/>
                    <a:pt x="460" y="470"/>
                    <a:pt x="471" y="471"/>
                  </a:cubicBezTo>
                  <a:cubicBezTo>
                    <a:pt x="471" y="471"/>
                    <a:pt x="475" y="470"/>
                    <a:pt x="477" y="471"/>
                  </a:cubicBezTo>
                  <a:cubicBezTo>
                    <a:pt x="479" y="472"/>
                    <a:pt x="480" y="473"/>
                    <a:pt x="482" y="474"/>
                  </a:cubicBezTo>
                  <a:cubicBezTo>
                    <a:pt x="483" y="476"/>
                    <a:pt x="490" y="481"/>
                    <a:pt x="492" y="480"/>
                  </a:cubicBezTo>
                  <a:cubicBezTo>
                    <a:pt x="493" y="479"/>
                    <a:pt x="492" y="478"/>
                    <a:pt x="492" y="476"/>
                  </a:cubicBezTo>
                  <a:cubicBezTo>
                    <a:pt x="494" y="476"/>
                    <a:pt x="495" y="476"/>
                    <a:pt x="497" y="477"/>
                  </a:cubicBezTo>
                  <a:cubicBezTo>
                    <a:pt x="505" y="479"/>
                    <a:pt x="507" y="479"/>
                    <a:pt x="514" y="478"/>
                  </a:cubicBezTo>
                  <a:cubicBezTo>
                    <a:pt x="516" y="478"/>
                    <a:pt x="517" y="477"/>
                    <a:pt x="518" y="478"/>
                  </a:cubicBezTo>
                  <a:cubicBezTo>
                    <a:pt x="520" y="479"/>
                    <a:pt x="523" y="483"/>
                    <a:pt x="525" y="484"/>
                  </a:cubicBezTo>
                  <a:cubicBezTo>
                    <a:pt x="526" y="484"/>
                    <a:pt x="530" y="486"/>
                    <a:pt x="531" y="487"/>
                  </a:cubicBezTo>
                  <a:cubicBezTo>
                    <a:pt x="534" y="487"/>
                    <a:pt x="536" y="487"/>
                    <a:pt x="539" y="487"/>
                  </a:cubicBezTo>
                  <a:cubicBezTo>
                    <a:pt x="541" y="488"/>
                    <a:pt x="543" y="490"/>
                    <a:pt x="545" y="490"/>
                  </a:cubicBezTo>
                  <a:cubicBezTo>
                    <a:pt x="549" y="491"/>
                    <a:pt x="552" y="491"/>
                    <a:pt x="556" y="491"/>
                  </a:cubicBezTo>
                  <a:cubicBezTo>
                    <a:pt x="559" y="492"/>
                    <a:pt x="562" y="494"/>
                    <a:pt x="564" y="495"/>
                  </a:cubicBezTo>
                  <a:cubicBezTo>
                    <a:pt x="566" y="497"/>
                    <a:pt x="569" y="497"/>
                    <a:pt x="571" y="497"/>
                  </a:cubicBezTo>
                  <a:cubicBezTo>
                    <a:pt x="573" y="498"/>
                    <a:pt x="575" y="497"/>
                    <a:pt x="577" y="498"/>
                  </a:cubicBezTo>
                  <a:cubicBezTo>
                    <a:pt x="580" y="499"/>
                    <a:pt x="582" y="499"/>
                    <a:pt x="584" y="499"/>
                  </a:cubicBezTo>
                  <a:cubicBezTo>
                    <a:pt x="586" y="500"/>
                    <a:pt x="588" y="500"/>
                    <a:pt x="590" y="500"/>
                  </a:cubicBezTo>
                  <a:cubicBezTo>
                    <a:pt x="593" y="499"/>
                    <a:pt x="596" y="497"/>
                    <a:pt x="599" y="496"/>
                  </a:cubicBezTo>
                  <a:cubicBezTo>
                    <a:pt x="600" y="495"/>
                    <a:pt x="603" y="496"/>
                    <a:pt x="605" y="496"/>
                  </a:cubicBezTo>
                  <a:cubicBezTo>
                    <a:pt x="607" y="496"/>
                    <a:pt x="610" y="495"/>
                    <a:pt x="612" y="495"/>
                  </a:cubicBezTo>
                  <a:cubicBezTo>
                    <a:pt x="614" y="495"/>
                    <a:pt x="619" y="496"/>
                    <a:pt x="621" y="495"/>
                  </a:cubicBezTo>
                  <a:cubicBezTo>
                    <a:pt x="625" y="493"/>
                    <a:pt x="626" y="490"/>
                    <a:pt x="627" y="489"/>
                  </a:cubicBezTo>
                  <a:cubicBezTo>
                    <a:pt x="628" y="487"/>
                    <a:pt x="628" y="485"/>
                    <a:pt x="631" y="484"/>
                  </a:cubicBezTo>
                  <a:cubicBezTo>
                    <a:pt x="633" y="484"/>
                    <a:pt x="635" y="484"/>
                    <a:pt x="638" y="483"/>
                  </a:cubicBezTo>
                  <a:cubicBezTo>
                    <a:pt x="640" y="483"/>
                    <a:pt x="644" y="478"/>
                    <a:pt x="645" y="476"/>
                  </a:cubicBezTo>
                  <a:cubicBezTo>
                    <a:pt x="647" y="471"/>
                    <a:pt x="657" y="459"/>
                    <a:pt x="658" y="458"/>
                  </a:cubicBezTo>
                  <a:cubicBezTo>
                    <a:pt x="659" y="456"/>
                    <a:pt x="661" y="453"/>
                    <a:pt x="660" y="451"/>
                  </a:cubicBezTo>
                  <a:cubicBezTo>
                    <a:pt x="658" y="447"/>
                    <a:pt x="658" y="440"/>
                    <a:pt x="659" y="438"/>
                  </a:cubicBezTo>
                  <a:cubicBezTo>
                    <a:pt x="660" y="434"/>
                    <a:pt x="666" y="432"/>
                    <a:pt x="669" y="435"/>
                  </a:cubicBezTo>
                  <a:cubicBezTo>
                    <a:pt x="674" y="439"/>
                    <a:pt x="680" y="441"/>
                    <a:pt x="685" y="440"/>
                  </a:cubicBezTo>
                  <a:cubicBezTo>
                    <a:pt x="688" y="439"/>
                    <a:pt x="692" y="437"/>
                    <a:pt x="693" y="436"/>
                  </a:cubicBezTo>
                  <a:cubicBezTo>
                    <a:pt x="695" y="435"/>
                    <a:pt x="694" y="431"/>
                    <a:pt x="695" y="430"/>
                  </a:cubicBezTo>
                  <a:cubicBezTo>
                    <a:pt x="696" y="428"/>
                    <a:pt x="700" y="428"/>
                    <a:pt x="702" y="427"/>
                  </a:cubicBezTo>
                  <a:cubicBezTo>
                    <a:pt x="704" y="427"/>
                    <a:pt x="708" y="429"/>
                    <a:pt x="710" y="429"/>
                  </a:cubicBezTo>
                  <a:cubicBezTo>
                    <a:pt x="712" y="430"/>
                    <a:pt x="712" y="432"/>
                    <a:pt x="713" y="432"/>
                  </a:cubicBezTo>
                  <a:cubicBezTo>
                    <a:pt x="715" y="433"/>
                    <a:pt x="718" y="432"/>
                    <a:pt x="720" y="433"/>
                  </a:cubicBezTo>
                  <a:cubicBezTo>
                    <a:pt x="720" y="434"/>
                    <a:pt x="721" y="435"/>
                    <a:pt x="721" y="436"/>
                  </a:cubicBezTo>
                  <a:cubicBezTo>
                    <a:pt x="722" y="439"/>
                    <a:pt x="721" y="442"/>
                    <a:pt x="722" y="445"/>
                  </a:cubicBezTo>
                  <a:cubicBezTo>
                    <a:pt x="723" y="447"/>
                    <a:pt x="725" y="448"/>
                    <a:pt x="727" y="450"/>
                  </a:cubicBezTo>
                  <a:cubicBezTo>
                    <a:pt x="733" y="453"/>
                    <a:pt x="733" y="462"/>
                    <a:pt x="737" y="462"/>
                  </a:cubicBezTo>
                  <a:cubicBezTo>
                    <a:pt x="740" y="462"/>
                    <a:pt x="743" y="462"/>
                    <a:pt x="745" y="463"/>
                  </a:cubicBezTo>
                  <a:cubicBezTo>
                    <a:pt x="751" y="464"/>
                    <a:pt x="765" y="466"/>
                    <a:pt x="768" y="468"/>
                  </a:cubicBezTo>
                  <a:cubicBezTo>
                    <a:pt x="771" y="470"/>
                    <a:pt x="777" y="473"/>
                    <a:pt x="779" y="476"/>
                  </a:cubicBezTo>
                  <a:cubicBezTo>
                    <a:pt x="780" y="477"/>
                    <a:pt x="780" y="478"/>
                    <a:pt x="781" y="480"/>
                  </a:cubicBezTo>
                  <a:cubicBezTo>
                    <a:pt x="782" y="483"/>
                    <a:pt x="790" y="487"/>
                    <a:pt x="792" y="488"/>
                  </a:cubicBezTo>
                  <a:cubicBezTo>
                    <a:pt x="793" y="488"/>
                    <a:pt x="794" y="489"/>
                    <a:pt x="794" y="490"/>
                  </a:cubicBezTo>
                  <a:cubicBezTo>
                    <a:pt x="795" y="491"/>
                    <a:pt x="804" y="506"/>
                    <a:pt x="805" y="507"/>
                  </a:cubicBezTo>
                  <a:cubicBezTo>
                    <a:pt x="806" y="509"/>
                    <a:pt x="808" y="512"/>
                    <a:pt x="811" y="514"/>
                  </a:cubicBezTo>
                  <a:cubicBezTo>
                    <a:pt x="813" y="516"/>
                    <a:pt x="818" y="516"/>
                    <a:pt x="820" y="515"/>
                  </a:cubicBezTo>
                  <a:cubicBezTo>
                    <a:pt x="822" y="515"/>
                    <a:pt x="824" y="515"/>
                    <a:pt x="826" y="515"/>
                  </a:cubicBezTo>
                  <a:cubicBezTo>
                    <a:pt x="829" y="515"/>
                    <a:pt x="834" y="520"/>
                    <a:pt x="837" y="521"/>
                  </a:cubicBezTo>
                  <a:cubicBezTo>
                    <a:pt x="838" y="521"/>
                    <a:pt x="840" y="520"/>
                    <a:pt x="841" y="521"/>
                  </a:cubicBezTo>
                  <a:cubicBezTo>
                    <a:pt x="844" y="522"/>
                    <a:pt x="856" y="534"/>
                    <a:pt x="857" y="536"/>
                  </a:cubicBezTo>
                  <a:cubicBezTo>
                    <a:pt x="859" y="539"/>
                    <a:pt x="869" y="548"/>
                    <a:pt x="877" y="549"/>
                  </a:cubicBezTo>
                  <a:cubicBezTo>
                    <a:pt x="878" y="549"/>
                    <a:pt x="880" y="550"/>
                    <a:pt x="880" y="551"/>
                  </a:cubicBezTo>
                  <a:cubicBezTo>
                    <a:pt x="880" y="553"/>
                    <a:pt x="874" y="556"/>
                    <a:pt x="876" y="560"/>
                  </a:cubicBezTo>
                  <a:cubicBezTo>
                    <a:pt x="877" y="563"/>
                    <a:pt x="881" y="560"/>
                    <a:pt x="884" y="564"/>
                  </a:cubicBezTo>
                  <a:cubicBezTo>
                    <a:pt x="884" y="565"/>
                    <a:pt x="885" y="565"/>
                    <a:pt x="889" y="570"/>
                  </a:cubicBezTo>
                  <a:cubicBezTo>
                    <a:pt x="889" y="571"/>
                    <a:pt x="892" y="574"/>
                    <a:pt x="891" y="579"/>
                  </a:cubicBezTo>
                  <a:cubicBezTo>
                    <a:pt x="890" y="581"/>
                    <a:pt x="887" y="596"/>
                    <a:pt x="886" y="602"/>
                  </a:cubicBezTo>
                  <a:cubicBezTo>
                    <a:pt x="885" y="607"/>
                    <a:pt x="883" y="611"/>
                    <a:pt x="885" y="616"/>
                  </a:cubicBezTo>
                  <a:cubicBezTo>
                    <a:pt x="886" y="617"/>
                    <a:pt x="890" y="621"/>
                    <a:pt x="891" y="624"/>
                  </a:cubicBezTo>
                  <a:cubicBezTo>
                    <a:pt x="893" y="626"/>
                    <a:pt x="890" y="631"/>
                    <a:pt x="890" y="632"/>
                  </a:cubicBezTo>
                  <a:cubicBezTo>
                    <a:pt x="887" y="637"/>
                    <a:pt x="898" y="648"/>
                    <a:pt x="898" y="652"/>
                  </a:cubicBezTo>
                  <a:cubicBezTo>
                    <a:pt x="898" y="655"/>
                    <a:pt x="894" y="655"/>
                    <a:pt x="894" y="658"/>
                  </a:cubicBezTo>
                  <a:cubicBezTo>
                    <a:pt x="894" y="659"/>
                    <a:pt x="896" y="659"/>
                    <a:pt x="896" y="661"/>
                  </a:cubicBezTo>
                  <a:cubicBezTo>
                    <a:pt x="895" y="662"/>
                    <a:pt x="894" y="661"/>
                    <a:pt x="893" y="662"/>
                  </a:cubicBezTo>
                  <a:cubicBezTo>
                    <a:pt x="893" y="662"/>
                    <a:pt x="894" y="664"/>
                    <a:pt x="894" y="665"/>
                  </a:cubicBezTo>
                  <a:cubicBezTo>
                    <a:pt x="893" y="665"/>
                    <a:pt x="890" y="666"/>
                    <a:pt x="889" y="667"/>
                  </a:cubicBezTo>
                  <a:cubicBezTo>
                    <a:pt x="888" y="668"/>
                    <a:pt x="888" y="671"/>
                    <a:pt x="890" y="671"/>
                  </a:cubicBezTo>
                  <a:cubicBezTo>
                    <a:pt x="892" y="672"/>
                    <a:pt x="895" y="671"/>
                    <a:pt x="897" y="673"/>
                  </a:cubicBezTo>
                  <a:cubicBezTo>
                    <a:pt x="899" y="675"/>
                    <a:pt x="897" y="676"/>
                    <a:pt x="897" y="677"/>
                  </a:cubicBezTo>
                  <a:cubicBezTo>
                    <a:pt x="897" y="678"/>
                    <a:pt x="899" y="679"/>
                    <a:pt x="899" y="680"/>
                  </a:cubicBezTo>
                  <a:cubicBezTo>
                    <a:pt x="899" y="681"/>
                    <a:pt x="898" y="681"/>
                    <a:pt x="897" y="681"/>
                  </a:cubicBezTo>
                  <a:cubicBezTo>
                    <a:pt x="897" y="683"/>
                    <a:pt x="901" y="682"/>
                    <a:pt x="901" y="684"/>
                  </a:cubicBezTo>
                  <a:cubicBezTo>
                    <a:pt x="902" y="686"/>
                    <a:pt x="901" y="687"/>
                    <a:pt x="902" y="689"/>
                  </a:cubicBezTo>
                  <a:cubicBezTo>
                    <a:pt x="902" y="690"/>
                    <a:pt x="904" y="690"/>
                    <a:pt x="905" y="692"/>
                  </a:cubicBezTo>
                  <a:cubicBezTo>
                    <a:pt x="905" y="694"/>
                    <a:pt x="903" y="696"/>
                    <a:pt x="904" y="699"/>
                  </a:cubicBezTo>
                  <a:cubicBezTo>
                    <a:pt x="904" y="702"/>
                    <a:pt x="908" y="704"/>
                    <a:pt x="908" y="705"/>
                  </a:cubicBezTo>
                  <a:cubicBezTo>
                    <a:pt x="906" y="707"/>
                    <a:pt x="903" y="701"/>
                    <a:pt x="901" y="703"/>
                  </a:cubicBezTo>
                  <a:cubicBezTo>
                    <a:pt x="898" y="705"/>
                    <a:pt x="901" y="709"/>
                    <a:pt x="902" y="710"/>
                  </a:cubicBezTo>
                  <a:cubicBezTo>
                    <a:pt x="903" y="711"/>
                    <a:pt x="903" y="712"/>
                    <a:pt x="902" y="713"/>
                  </a:cubicBezTo>
                  <a:cubicBezTo>
                    <a:pt x="900" y="714"/>
                    <a:pt x="901" y="718"/>
                    <a:pt x="904" y="718"/>
                  </a:cubicBezTo>
                  <a:cubicBezTo>
                    <a:pt x="906" y="718"/>
                    <a:pt x="911" y="717"/>
                    <a:pt x="910" y="719"/>
                  </a:cubicBezTo>
                  <a:cubicBezTo>
                    <a:pt x="910" y="720"/>
                    <a:pt x="908" y="720"/>
                    <a:pt x="908" y="721"/>
                  </a:cubicBezTo>
                  <a:cubicBezTo>
                    <a:pt x="907" y="722"/>
                    <a:pt x="909" y="722"/>
                    <a:pt x="909" y="723"/>
                  </a:cubicBezTo>
                  <a:cubicBezTo>
                    <a:pt x="910" y="725"/>
                    <a:pt x="907" y="725"/>
                    <a:pt x="908" y="727"/>
                  </a:cubicBezTo>
                  <a:cubicBezTo>
                    <a:pt x="908" y="730"/>
                    <a:pt x="908" y="740"/>
                    <a:pt x="914" y="747"/>
                  </a:cubicBezTo>
                  <a:cubicBezTo>
                    <a:pt x="915" y="748"/>
                    <a:pt x="916" y="747"/>
                    <a:pt x="917" y="748"/>
                  </a:cubicBezTo>
                  <a:cubicBezTo>
                    <a:pt x="918" y="749"/>
                    <a:pt x="919" y="752"/>
                    <a:pt x="922" y="751"/>
                  </a:cubicBezTo>
                  <a:cubicBezTo>
                    <a:pt x="923" y="750"/>
                    <a:pt x="923" y="742"/>
                    <a:pt x="928" y="743"/>
                  </a:cubicBezTo>
                  <a:cubicBezTo>
                    <a:pt x="929" y="743"/>
                    <a:pt x="932" y="743"/>
                    <a:pt x="932" y="744"/>
                  </a:cubicBezTo>
                  <a:cubicBezTo>
                    <a:pt x="932" y="746"/>
                    <a:pt x="927" y="747"/>
                    <a:pt x="926" y="749"/>
                  </a:cubicBezTo>
                  <a:cubicBezTo>
                    <a:pt x="923" y="753"/>
                    <a:pt x="924" y="758"/>
                    <a:pt x="925" y="761"/>
                  </a:cubicBezTo>
                  <a:cubicBezTo>
                    <a:pt x="926" y="763"/>
                    <a:pt x="925" y="765"/>
                    <a:pt x="924" y="766"/>
                  </a:cubicBezTo>
                  <a:cubicBezTo>
                    <a:pt x="924" y="767"/>
                    <a:pt x="922" y="770"/>
                    <a:pt x="923" y="772"/>
                  </a:cubicBezTo>
                  <a:cubicBezTo>
                    <a:pt x="925" y="775"/>
                    <a:pt x="932" y="770"/>
                    <a:pt x="934" y="771"/>
                  </a:cubicBezTo>
                  <a:cubicBezTo>
                    <a:pt x="935" y="772"/>
                    <a:pt x="929" y="774"/>
                    <a:pt x="930" y="778"/>
                  </a:cubicBezTo>
                  <a:cubicBezTo>
                    <a:pt x="930" y="780"/>
                    <a:pt x="937" y="788"/>
                    <a:pt x="942" y="790"/>
                  </a:cubicBezTo>
                  <a:cubicBezTo>
                    <a:pt x="944" y="790"/>
                    <a:pt x="944" y="784"/>
                    <a:pt x="945" y="784"/>
                  </a:cubicBezTo>
                  <a:cubicBezTo>
                    <a:pt x="947" y="784"/>
                    <a:pt x="948" y="794"/>
                    <a:pt x="948" y="796"/>
                  </a:cubicBezTo>
                  <a:lnTo>
                    <a:pt x="951" y="796"/>
                  </a:lnTo>
                  <a:cubicBezTo>
                    <a:pt x="951" y="790"/>
                    <a:pt x="949" y="781"/>
                    <a:pt x="945" y="780"/>
                  </a:cubicBezTo>
                  <a:close/>
                  <a:moveTo>
                    <a:pt x="736" y="396"/>
                  </a:moveTo>
                  <a:cubicBezTo>
                    <a:pt x="740" y="394"/>
                    <a:pt x="736" y="391"/>
                    <a:pt x="736" y="391"/>
                  </a:cubicBezTo>
                  <a:cubicBezTo>
                    <a:pt x="738" y="390"/>
                    <a:pt x="743" y="389"/>
                    <a:pt x="746" y="385"/>
                  </a:cubicBezTo>
                  <a:cubicBezTo>
                    <a:pt x="748" y="384"/>
                    <a:pt x="753" y="385"/>
                    <a:pt x="752" y="380"/>
                  </a:cubicBezTo>
                  <a:cubicBezTo>
                    <a:pt x="752" y="376"/>
                    <a:pt x="754" y="375"/>
                    <a:pt x="755" y="373"/>
                  </a:cubicBezTo>
                  <a:cubicBezTo>
                    <a:pt x="755" y="372"/>
                    <a:pt x="755" y="371"/>
                    <a:pt x="755" y="370"/>
                  </a:cubicBezTo>
                  <a:cubicBezTo>
                    <a:pt x="755" y="369"/>
                    <a:pt x="758" y="368"/>
                    <a:pt x="758" y="367"/>
                  </a:cubicBezTo>
                  <a:cubicBezTo>
                    <a:pt x="758" y="366"/>
                    <a:pt x="760" y="364"/>
                    <a:pt x="758" y="362"/>
                  </a:cubicBezTo>
                  <a:cubicBezTo>
                    <a:pt x="756" y="359"/>
                    <a:pt x="758" y="357"/>
                    <a:pt x="758" y="356"/>
                  </a:cubicBezTo>
                  <a:cubicBezTo>
                    <a:pt x="759" y="354"/>
                    <a:pt x="757" y="352"/>
                    <a:pt x="757" y="351"/>
                  </a:cubicBezTo>
                  <a:cubicBezTo>
                    <a:pt x="756" y="347"/>
                    <a:pt x="757" y="346"/>
                    <a:pt x="759" y="344"/>
                  </a:cubicBezTo>
                  <a:cubicBezTo>
                    <a:pt x="761" y="342"/>
                    <a:pt x="765" y="343"/>
                    <a:pt x="767" y="342"/>
                  </a:cubicBezTo>
                  <a:cubicBezTo>
                    <a:pt x="767" y="341"/>
                    <a:pt x="772" y="336"/>
                    <a:pt x="772" y="331"/>
                  </a:cubicBezTo>
                  <a:cubicBezTo>
                    <a:pt x="772" y="329"/>
                    <a:pt x="770" y="326"/>
                    <a:pt x="771" y="324"/>
                  </a:cubicBezTo>
                  <a:cubicBezTo>
                    <a:pt x="772" y="323"/>
                    <a:pt x="777" y="322"/>
                    <a:pt x="778" y="321"/>
                  </a:cubicBezTo>
                  <a:cubicBezTo>
                    <a:pt x="778" y="322"/>
                    <a:pt x="777" y="324"/>
                    <a:pt x="775" y="325"/>
                  </a:cubicBezTo>
                  <a:cubicBezTo>
                    <a:pt x="773" y="328"/>
                    <a:pt x="776" y="333"/>
                    <a:pt x="777" y="334"/>
                  </a:cubicBezTo>
                  <a:cubicBezTo>
                    <a:pt x="779" y="336"/>
                    <a:pt x="786" y="340"/>
                    <a:pt x="787" y="340"/>
                  </a:cubicBezTo>
                  <a:cubicBezTo>
                    <a:pt x="788" y="341"/>
                    <a:pt x="789" y="343"/>
                    <a:pt x="787" y="347"/>
                  </a:cubicBezTo>
                  <a:cubicBezTo>
                    <a:pt x="786" y="350"/>
                    <a:pt x="776" y="360"/>
                    <a:pt x="776" y="361"/>
                  </a:cubicBezTo>
                  <a:cubicBezTo>
                    <a:pt x="774" y="364"/>
                    <a:pt x="775" y="367"/>
                    <a:pt x="777" y="370"/>
                  </a:cubicBezTo>
                  <a:cubicBezTo>
                    <a:pt x="778" y="372"/>
                    <a:pt x="775" y="373"/>
                    <a:pt x="774" y="373"/>
                  </a:cubicBezTo>
                  <a:cubicBezTo>
                    <a:pt x="773" y="375"/>
                    <a:pt x="769" y="377"/>
                    <a:pt x="769" y="382"/>
                  </a:cubicBezTo>
                  <a:cubicBezTo>
                    <a:pt x="770" y="386"/>
                    <a:pt x="766" y="386"/>
                    <a:pt x="766" y="388"/>
                  </a:cubicBezTo>
                  <a:cubicBezTo>
                    <a:pt x="766" y="391"/>
                    <a:pt x="769" y="391"/>
                    <a:pt x="770" y="392"/>
                  </a:cubicBezTo>
                  <a:cubicBezTo>
                    <a:pt x="771" y="395"/>
                    <a:pt x="768" y="398"/>
                    <a:pt x="768" y="400"/>
                  </a:cubicBezTo>
                  <a:cubicBezTo>
                    <a:pt x="769" y="403"/>
                    <a:pt x="773" y="403"/>
                    <a:pt x="774" y="404"/>
                  </a:cubicBezTo>
                  <a:cubicBezTo>
                    <a:pt x="775" y="405"/>
                    <a:pt x="773" y="406"/>
                    <a:pt x="773" y="407"/>
                  </a:cubicBezTo>
                  <a:cubicBezTo>
                    <a:pt x="773" y="408"/>
                    <a:pt x="776" y="410"/>
                    <a:pt x="775" y="411"/>
                  </a:cubicBezTo>
                  <a:cubicBezTo>
                    <a:pt x="772" y="413"/>
                    <a:pt x="766" y="406"/>
                    <a:pt x="762" y="406"/>
                  </a:cubicBezTo>
                  <a:cubicBezTo>
                    <a:pt x="756" y="406"/>
                    <a:pt x="743" y="411"/>
                    <a:pt x="739" y="411"/>
                  </a:cubicBezTo>
                  <a:cubicBezTo>
                    <a:pt x="735" y="410"/>
                    <a:pt x="736" y="403"/>
                    <a:pt x="735" y="401"/>
                  </a:cubicBezTo>
                  <a:cubicBezTo>
                    <a:pt x="733" y="399"/>
                    <a:pt x="731" y="398"/>
                    <a:pt x="730" y="399"/>
                  </a:cubicBezTo>
                  <a:cubicBezTo>
                    <a:pt x="732" y="398"/>
                    <a:pt x="734" y="397"/>
                    <a:pt x="736" y="396"/>
                  </a:cubicBezTo>
                  <a:close/>
                  <a:moveTo>
                    <a:pt x="444" y="444"/>
                  </a:moveTo>
                  <a:cubicBezTo>
                    <a:pt x="443" y="449"/>
                    <a:pt x="441" y="448"/>
                    <a:pt x="440" y="449"/>
                  </a:cubicBezTo>
                  <a:cubicBezTo>
                    <a:pt x="439" y="449"/>
                    <a:pt x="433" y="450"/>
                    <a:pt x="433" y="448"/>
                  </a:cubicBezTo>
                  <a:cubicBezTo>
                    <a:pt x="432" y="447"/>
                    <a:pt x="432" y="442"/>
                    <a:pt x="430" y="442"/>
                  </a:cubicBezTo>
                  <a:cubicBezTo>
                    <a:pt x="429" y="442"/>
                    <a:pt x="425" y="438"/>
                    <a:pt x="424" y="438"/>
                  </a:cubicBezTo>
                  <a:cubicBezTo>
                    <a:pt x="423" y="439"/>
                    <a:pt x="420" y="440"/>
                    <a:pt x="419" y="439"/>
                  </a:cubicBezTo>
                  <a:cubicBezTo>
                    <a:pt x="418" y="438"/>
                    <a:pt x="417" y="436"/>
                    <a:pt x="419" y="435"/>
                  </a:cubicBezTo>
                  <a:cubicBezTo>
                    <a:pt x="419" y="435"/>
                    <a:pt x="445" y="440"/>
                    <a:pt x="444" y="444"/>
                  </a:cubicBezTo>
                  <a:close/>
                </a:path>
              </a:pathLst>
            </a:custGeom>
            <a:solidFill>
              <a:srgbClr val="EAEAEA">
                <a:alpha val="50195"/>
              </a:srgbClr>
            </a:solidFill>
            <a:ln w="12700">
              <a:noFill/>
              <a:round/>
              <a:headEnd/>
              <a:tailEnd/>
            </a:ln>
          </p:spPr>
          <p:txBody>
            <a:bodyPr/>
            <a:lstStyle/>
            <a:p>
              <a:endParaRPr lang="en-US"/>
            </a:p>
          </p:txBody>
        </p:sp>
        <p:sp>
          <p:nvSpPr>
            <p:cNvPr id="7189" name="Freeform 4"/>
            <p:cNvSpPr>
              <a:spLocks noChangeAspect="1"/>
            </p:cNvSpPr>
            <p:nvPr/>
          </p:nvSpPr>
          <p:spPr bwMode="auto">
            <a:xfrm>
              <a:off x="1891" y="1335"/>
              <a:ext cx="1971" cy="3265"/>
            </a:xfrm>
            <a:custGeom>
              <a:avLst/>
              <a:gdLst>
                <a:gd name="T0" fmla="*/ 465620106 w 497"/>
                <a:gd name="T1" fmla="*/ 902774928 h 802"/>
                <a:gd name="T2" fmla="*/ 435085651 w 497"/>
                <a:gd name="T3" fmla="*/ 833978126 h 802"/>
                <a:gd name="T4" fmla="*/ 429206885 w 497"/>
                <a:gd name="T5" fmla="*/ 817669871 h 802"/>
                <a:gd name="T6" fmla="*/ 416602387 w 497"/>
                <a:gd name="T7" fmla="*/ 761456001 h 802"/>
                <a:gd name="T8" fmla="*/ 414708451 w 497"/>
                <a:gd name="T9" fmla="*/ 700352155 h 802"/>
                <a:gd name="T10" fmla="*/ 412747762 w 497"/>
                <a:gd name="T11" fmla="*/ 645344103 h 802"/>
                <a:gd name="T12" fmla="*/ 402286442 w 497"/>
                <a:gd name="T13" fmla="*/ 614022520 h 802"/>
                <a:gd name="T14" fmla="*/ 347472446 w 497"/>
                <a:gd name="T15" fmla="*/ 485303590 h 802"/>
                <a:gd name="T16" fmla="*/ 352051447 w 497"/>
                <a:gd name="T17" fmla="*/ 400272008 h 802"/>
                <a:gd name="T18" fmla="*/ 355000474 w 497"/>
                <a:gd name="T19" fmla="*/ 371376913 h 802"/>
                <a:gd name="T20" fmla="*/ 346484614 w 497"/>
                <a:gd name="T21" fmla="*/ 337574647 h 802"/>
                <a:gd name="T22" fmla="*/ 331919174 w 497"/>
                <a:gd name="T23" fmla="*/ 308975796 h 802"/>
                <a:gd name="T24" fmla="*/ 264745416 w 497"/>
                <a:gd name="T25" fmla="*/ 96135933 h 802"/>
                <a:gd name="T26" fmla="*/ 272273128 w 497"/>
                <a:gd name="T27" fmla="*/ 52504685 h 802"/>
                <a:gd name="T28" fmla="*/ 276132321 w 497"/>
                <a:gd name="T29" fmla="*/ 3687915 h 802"/>
                <a:gd name="T30" fmla="*/ 198233407 w 497"/>
                <a:gd name="T31" fmla="*/ 71224496 h 802"/>
                <a:gd name="T32" fmla="*/ 168383861 w 497"/>
                <a:gd name="T33" fmla="*/ 123824102 h 802"/>
                <a:gd name="T34" fmla="*/ 139501460 w 497"/>
                <a:gd name="T35" fmla="*/ 147433937 h 802"/>
                <a:gd name="T36" fmla="*/ 150207327 w 497"/>
                <a:gd name="T37" fmla="*/ 177535371 h 802"/>
                <a:gd name="T38" fmla="*/ 126896867 w 497"/>
                <a:gd name="T39" fmla="*/ 210135987 h 802"/>
                <a:gd name="T40" fmla="*/ 108721729 w 497"/>
                <a:gd name="T41" fmla="*/ 201240339 h 802"/>
                <a:gd name="T42" fmla="*/ 78868185 w 497"/>
                <a:gd name="T43" fmla="*/ 220237194 h 802"/>
                <a:gd name="T44" fmla="*/ 60634148 w 497"/>
                <a:gd name="T45" fmla="*/ 237751658 h 802"/>
                <a:gd name="T46" fmla="*/ 95393489 w 497"/>
                <a:gd name="T47" fmla="*/ 300080147 h 802"/>
                <a:gd name="T48" fmla="*/ 85656355 w 497"/>
                <a:gd name="T49" fmla="*/ 331456446 h 802"/>
                <a:gd name="T50" fmla="*/ 85656355 w 497"/>
                <a:gd name="T51" fmla="*/ 353862840 h 802"/>
                <a:gd name="T52" fmla="*/ 108721729 w 497"/>
                <a:gd name="T53" fmla="*/ 376270536 h 802"/>
                <a:gd name="T54" fmla="*/ 145380226 w 497"/>
                <a:gd name="T55" fmla="*/ 394990689 h 802"/>
                <a:gd name="T56" fmla="*/ 148247527 w 497"/>
                <a:gd name="T57" fmla="*/ 489009111 h 802"/>
                <a:gd name="T58" fmla="*/ 42209672 w 497"/>
                <a:gd name="T59" fmla="*/ 513903223 h 802"/>
                <a:gd name="T60" fmla="*/ 5816073 w 497"/>
                <a:gd name="T61" fmla="*/ 597729377 h 802"/>
                <a:gd name="T62" fmla="*/ 16276954 w 497"/>
                <a:gd name="T63" fmla="*/ 605126871 h 802"/>
                <a:gd name="T64" fmla="*/ 30842462 w 497"/>
                <a:gd name="T65" fmla="*/ 618930212 h 802"/>
                <a:gd name="T66" fmla="*/ 69379405 w 497"/>
                <a:gd name="T67" fmla="*/ 620136552 h 802"/>
                <a:gd name="T68" fmla="*/ 80828239 w 497"/>
                <a:gd name="T69" fmla="*/ 630329733 h 802"/>
                <a:gd name="T70" fmla="*/ 120353815 w 497"/>
                <a:gd name="T71" fmla="*/ 627830030 h 802"/>
                <a:gd name="T72" fmla="*/ 122314821 w 497"/>
                <a:gd name="T73" fmla="*/ 649031907 h 802"/>
                <a:gd name="T74" fmla="*/ 120353815 w 497"/>
                <a:gd name="T75" fmla="*/ 657631052 h 802"/>
                <a:gd name="T76" fmla="*/ 122314821 w 497"/>
                <a:gd name="T77" fmla="*/ 677944459 h 802"/>
                <a:gd name="T78" fmla="*/ 139501460 w 497"/>
                <a:gd name="T79" fmla="*/ 717847469 h 802"/>
                <a:gd name="T80" fmla="*/ 173273653 w 497"/>
                <a:gd name="T81" fmla="*/ 737841444 h 802"/>
                <a:gd name="T82" fmla="*/ 190475680 w 497"/>
                <a:gd name="T83" fmla="*/ 759046969 h 802"/>
                <a:gd name="T84" fmla="*/ 208943208 w 497"/>
                <a:gd name="T85" fmla="*/ 805377712 h 802"/>
                <a:gd name="T86" fmla="*/ 199220985 w 497"/>
                <a:gd name="T87" fmla="*/ 822877716 h 802"/>
                <a:gd name="T88" fmla="*/ 236851482 w 497"/>
                <a:gd name="T89" fmla="*/ 855478592 h 802"/>
                <a:gd name="T90" fmla="*/ 266644619 w 497"/>
                <a:gd name="T91" fmla="*/ 875474651 h 802"/>
                <a:gd name="T92" fmla="*/ 325130242 w 497"/>
                <a:gd name="T93" fmla="*/ 927981958 h 802"/>
                <a:gd name="T94" fmla="*/ 328079016 w 497"/>
                <a:gd name="T95" fmla="*/ 940287145 h 802"/>
                <a:gd name="T96" fmla="*/ 359827448 w 497"/>
                <a:gd name="T97" fmla="*/ 949183315 h 802"/>
                <a:gd name="T98" fmla="*/ 382893013 w 497"/>
                <a:gd name="T99" fmla="*/ 986600692 h 802"/>
                <a:gd name="T100" fmla="*/ 383866123 w 497"/>
                <a:gd name="T101" fmla="*/ 942992160 h 802"/>
                <a:gd name="T102" fmla="*/ 401313332 w 497"/>
                <a:gd name="T103" fmla="*/ 927981958 h 802"/>
                <a:gd name="T104" fmla="*/ 445483772 w 497"/>
                <a:gd name="T105" fmla="*/ 950390176 h 802"/>
                <a:gd name="T106" fmla="*/ 458088270 w 497"/>
                <a:gd name="T107" fmla="*/ 952816404 h 802"/>
                <a:gd name="T108" fmla="*/ 462982250 w 497"/>
                <a:gd name="T109" fmla="*/ 934096512 h 8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7"/>
                <a:gd name="T166" fmla="*/ 0 h 802"/>
                <a:gd name="T167" fmla="*/ 497 w 497"/>
                <a:gd name="T168" fmla="*/ 802 h 80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7" h="802">
                  <a:moveTo>
                    <a:pt x="492" y="739"/>
                  </a:moveTo>
                  <a:lnTo>
                    <a:pt x="492" y="728"/>
                  </a:lnTo>
                  <a:lnTo>
                    <a:pt x="497" y="728"/>
                  </a:lnTo>
                  <a:lnTo>
                    <a:pt x="497" y="722"/>
                  </a:lnTo>
                  <a:lnTo>
                    <a:pt x="484" y="722"/>
                  </a:lnTo>
                  <a:lnTo>
                    <a:pt x="484" y="703"/>
                  </a:lnTo>
                  <a:lnTo>
                    <a:pt x="459" y="703"/>
                  </a:lnTo>
                  <a:lnTo>
                    <a:pt x="459" y="691"/>
                  </a:lnTo>
                  <a:lnTo>
                    <a:pt x="452" y="691"/>
                  </a:lnTo>
                  <a:lnTo>
                    <a:pt x="452" y="667"/>
                  </a:lnTo>
                  <a:lnTo>
                    <a:pt x="445" y="667"/>
                  </a:lnTo>
                  <a:lnTo>
                    <a:pt x="445" y="664"/>
                  </a:lnTo>
                  <a:lnTo>
                    <a:pt x="439" y="664"/>
                  </a:lnTo>
                  <a:lnTo>
                    <a:pt x="439" y="655"/>
                  </a:lnTo>
                  <a:cubicBezTo>
                    <a:pt x="439" y="655"/>
                    <a:pt x="446" y="656"/>
                    <a:pt x="446" y="654"/>
                  </a:cubicBezTo>
                  <a:cubicBezTo>
                    <a:pt x="447" y="652"/>
                    <a:pt x="439" y="648"/>
                    <a:pt x="437" y="645"/>
                  </a:cubicBezTo>
                  <a:cubicBezTo>
                    <a:pt x="436" y="642"/>
                    <a:pt x="438" y="637"/>
                    <a:pt x="438" y="637"/>
                  </a:cubicBezTo>
                  <a:lnTo>
                    <a:pt x="438" y="618"/>
                  </a:lnTo>
                  <a:lnTo>
                    <a:pt x="433" y="618"/>
                  </a:lnTo>
                  <a:lnTo>
                    <a:pt x="433" y="609"/>
                  </a:lnTo>
                  <a:lnTo>
                    <a:pt x="426" y="609"/>
                  </a:lnTo>
                  <a:lnTo>
                    <a:pt x="424" y="575"/>
                  </a:lnTo>
                  <a:cubicBezTo>
                    <a:pt x="424" y="575"/>
                    <a:pt x="427" y="574"/>
                    <a:pt x="429" y="573"/>
                  </a:cubicBezTo>
                  <a:cubicBezTo>
                    <a:pt x="430" y="571"/>
                    <a:pt x="429" y="569"/>
                    <a:pt x="432" y="566"/>
                  </a:cubicBezTo>
                  <a:cubicBezTo>
                    <a:pt x="435" y="564"/>
                    <a:pt x="431" y="562"/>
                    <a:pt x="431" y="560"/>
                  </a:cubicBezTo>
                  <a:cubicBezTo>
                    <a:pt x="432" y="557"/>
                    <a:pt x="431" y="556"/>
                    <a:pt x="430" y="553"/>
                  </a:cubicBezTo>
                  <a:cubicBezTo>
                    <a:pt x="429" y="551"/>
                    <a:pt x="429" y="548"/>
                    <a:pt x="429" y="545"/>
                  </a:cubicBezTo>
                  <a:cubicBezTo>
                    <a:pt x="429" y="543"/>
                    <a:pt x="431" y="542"/>
                    <a:pt x="433" y="540"/>
                  </a:cubicBezTo>
                  <a:cubicBezTo>
                    <a:pt x="435" y="538"/>
                    <a:pt x="432" y="529"/>
                    <a:pt x="432" y="526"/>
                  </a:cubicBezTo>
                  <a:cubicBezTo>
                    <a:pt x="431" y="524"/>
                    <a:pt x="431" y="519"/>
                    <a:pt x="429" y="516"/>
                  </a:cubicBezTo>
                  <a:cubicBezTo>
                    <a:pt x="427" y="514"/>
                    <a:pt x="421" y="504"/>
                    <a:pt x="420" y="503"/>
                  </a:cubicBezTo>
                  <a:cubicBezTo>
                    <a:pt x="420" y="501"/>
                    <a:pt x="423" y="497"/>
                    <a:pt x="424" y="496"/>
                  </a:cubicBezTo>
                  <a:cubicBezTo>
                    <a:pt x="424" y="495"/>
                    <a:pt x="427" y="496"/>
                    <a:pt x="429" y="494"/>
                  </a:cubicBezTo>
                  <a:cubicBezTo>
                    <a:pt x="432" y="492"/>
                    <a:pt x="431" y="489"/>
                    <a:pt x="429" y="488"/>
                  </a:cubicBezTo>
                  <a:cubicBezTo>
                    <a:pt x="426" y="487"/>
                    <a:pt x="419" y="493"/>
                    <a:pt x="418" y="491"/>
                  </a:cubicBezTo>
                  <a:lnTo>
                    <a:pt x="411" y="472"/>
                  </a:lnTo>
                  <a:lnTo>
                    <a:pt x="391" y="449"/>
                  </a:lnTo>
                  <a:lnTo>
                    <a:pt x="391" y="426"/>
                  </a:lnTo>
                  <a:lnTo>
                    <a:pt x="368" y="405"/>
                  </a:lnTo>
                  <a:lnTo>
                    <a:pt x="361" y="388"/>
                  </a:lnTo>
                  <a:lnTo>
                    <a:pt x="360" y="373"/>
                  </a:lnTo>
                  <a:lnTo>
                    <a:pt x="360" y="338"/>
                  </a:lnTo>
                  <a:lnTo>
                    <a:pt x="353" y="334"/>
                  </a:lnTo>
                  <a:lnTo>
                    <a:pt x="353" y="320"/>
                  </a:lnTo>
                  <a:lnTo>
                    <a:pt x="366" y="320"/>
                  </a:lnTo>
                  <a:lnTo>
                    <a:pt x="365" y="314"/>
                  </a:lnTo>
                  <a:cubicBezTo>
                    <a:pt x="365" y="314"/>
                    <a:pt x="371" y="313"/>
                    <a:pt x="373" y="313"/>
                  </a:cubicBezTo>
                  <a:cubicBezTo>
                    <a:pt x="375" y="313"/>
                    <a:pt x="379" y="316"/>
                    <a:pt x="379" y="316"/>
                  </a:cubicBezTo>
                  <a:lnTo>
                    <a:pt x="379" y="296"/>
                  </a:lnTo>
                  <a:lnTo>
                    <a:pt x="369" y="297"/>
                  </a:lnTo>
                  <a:cubicBezTo>
                    <a:pt x="369" y="297"/>
                    <a:pt x="369" y="296"/>
                    <a:pt x="371" y="294"/>
                  </a:cubicBezTo>
                  <a:cubicBezTo>
                    <a:pt x="372" y="292"/>
                    <a:pt x="372" y="291"/>
                    <a:pt x="371" y="289"/>
                  </a:cubicBezTo>
                  <a:cubicBezTo>
                    <a:pt x="371" y="288"/>
                    <a:pt x="367" y="287"/>
                    <a:pt x="364" y="285"/>
                  </a:cubicBezTo>
                  <a:cubicBezTo>
                    <a:pt x="362" y="284"/>
                    <a:pt x="362" y="282"/>
                    <a:pt x="360" y="280"/>
                  </a:cubicBezTo>
                  <a:cubicBezTo>
                    <a:pt x="358" y="277"/>
                    <a:pt x="359" y="274"/>
                    <a:pt x="360" y="270"/>
                  </a:cubicBezTo>
                  <a:cubicBezTo>
                    <a:pt x="362" y="267"/>
                    <a:pt x="365" y="265"/>
                    <a:pt x="365" y="265"/>
                  </a:cubicBezTo>
                  <a:lnTo>
                    <a:pt x="360" y="265"/>
                  </a:lnTo>
                  <a:lnTo>
                    <a:pt x="360" y="254"/>
                  </a:lnTo>
                  <a:lnTo>
                    <a:pt x="345" y="254"/>
                  </a:lnTo>
                  <a:lnTo>
                    <a:pt x="345" y="247"/>
                  </a:lnTo>
                  <a:lnTo>
                    <a:pt x="333" y="247"/>
                  </a:lnTo>
                  <a:lnTo>
                    <a:pt x="329" y="208"/>
                  </a:lnTo>
                  <a:lnTo>
                    <a:pt x="304" y="208"/>
                  </a:lnTo>
                  <a:lnTo>
                    <a:pt x="304" y="77"/>
                  </a:lnTo>
                  <a:lnTo>
                    <a:pt x="275" y="77"/>
                  </a:lnTo>
                  <a:cubicBezTo>
                    <a:pt x="275" y="77"/>
                    <a:pt x="275" y="73"/>
                    <a:pt x="276" y="71"/>
                  </a:cubicBezTo>
                  <a:cubicBezTo>
                    <a:pt x="277" y="69"/>
                    <a:pt x="274" y="65"/>
                    <a:pt x="273" y="63"/>
                  </a:cubicBezTo>
                  <a:cubicBezTo>
                    <a:pt x="272" y="61"/>
                    <a:pt x="275" y="57"/>
                    <a:pt x="276" y="55"/>
                  </a:cubicBezTo>
                  <a:cubicBezTo>
                    <a:pt x="276" y="53"/>
                    <a:pt x="274" y="49"/>
                    <a:pt x="273" y="47"/>
                  </a:cubicBezTo>
                  <a:cubicBezTo>
                    <a:pt x="272" y="45"/>
                    <a:pt x="280" y="45"/>
                    <a:pt x="283" y="42"/>
                  </a:cubicBezTo>
                  <a:cubicBezTo>
                    <a:pt x="285" y="40"/>
                    <a:pt x="286" y="36"/>
                    <a:pt x="285" y="34"/>
                  </a:cubicBezTo>
                  <a:cubicBezTo>
                    <a:pt x="284" y="32"/>
                    <a:pt x="284" y="31"/>
                    <a:pt x="284" y="28"/>
                  </a:cubicBezTo>
                  <a:cubicBezTo>
                    <a:pt x="284" y="24"/>
                    <a:pt x="280" y="21"/>
                    <a:pt x="279" y="18"/>
                  </a:cubicBezTo>
                  <a:cubicBezTo>
                    <a:pt x="279" y="15"/>
                    <a:pt x="282" y="14"/>
                    <a:pt x="284" y="12"/>
                  </a:cubicBezTo>
                  <a:cubicBezTo>
                    <a:pt x="286" y="9"/>
                    <a:pt x="287" y="3"/>
                    <a:pt x="287" y="3"/>
                  </a:cubicBezTo>
                  <a:cubicBezTo>
                    <a:pt x="287" y="3"/>
                    <a:pt x="282" y="0"/>
                    <a:pt x="270" y="1"/>
                  </a:cubicBezTo>
                  <a:cubicBezTo>
                    <a:pt x="258" y="2"/>
                    <a:pt x="200" y="20"/>
                    <a:pt x="200" y="20"/>
                  </a:cubicBezTo>
                  <a:lnTo>
                    <a:pt x="200" y="27"/>
                  </a:lnTo>
                  <a:lnTo>
                    <a:pt x="206" y="33"/>
                  </a:lnTo>
                  <a:lnTo>
                    <a:pt x="206" y="57"/>
                  </a:lnTo>
                  <a:cubicBezTo>
                    <a:pt x="203" y="59"/>
                    <a:pt x="187" y="64"/>
                    <a:pt x="185" y="65"/>
                  </a:cubicBezTo>
                  <a:cubicBezTo>
                    <a:pt x="183" y="66"/>
                    <a:pt x="186" y="69"/>
                    <a:pt x="186" y="69"/>
                  </a:cubicBezTo>
                  <a:lnTo>
                    <a:pt x="186" y="83"/>
                  </a:lnTo>
                  <a:lnTo>
                    <a:pt x="175" y="83"/>
                  </a:lnTo>
                  <a:lnTo>
                    <a:pt x="175" y="99"/>
                  </a:lnTo>
                  <a:lnTo>
                    <a:pt x="167" y="99"/>
                  </a:lnTo>
                  <a:lnTo>
                    <a:pt x="167" y="106"/>
                  </a:lnTo>
                  <a:lnTo>
                    <a:pt x="150" y="106"/>
                  </a:lnTo>
                  <a:lnTo>
                    <a:pt x="150" y="118"/>
                  </a:lnTo>
                  <a:lnTo>
                    <a:pt x="145" y="118"/>
                  </a:lnTo>
                  <a:lnTo>
                    <a:pt x="145" y="130"/>
                  </a:lnTo>
                  <a:lnTo>
                    <a:pt x="149" y="130"/>
                  </a:lnTo>
                  <a:lnTo>
                    <a:pt x="151" y="137"/>
                  </a:lnTo>
                  <a:lnTo>
                    <a:pt x="156" y="137"/>
                  </a:lnTo>
                  <a:lnTo>
                    <a:pt x="156" y="142"/>
                  </a:lnTo>
                  <a:lnTo>
                    <a:pt x="145" y="142"/>
                  </a:lnTo>
                  <a:lnTo>
                    <a:pt x="145" y="136"/>
                  </a:lnTo>
                  <a:lnTo>
                    <a:pt x="139" y="136"/>
                  </a:lnTo>
                  <a:lnTo>
                    <a:pt x="139" y="168"/>
                  </a:lnTo>
                  <a:lnTo>
                    <a:pt x="132" y="168"/>
                  </a:lnTo>
                  <a:lnTo>
                    <a:pt x="132" y="161"/>
                  </a:lnTo>
                  <a:lnTo>
                    <a:pt x="126" y="161"/>
                  </a:lnTo>
                  <a:lnTo>
                    <a:pt x="126" y="155"/>
                  </a:lnTo>
                  <a:lnTo>
                    <a:pt x="113" y="155"/>
                  </a:lnTo>
                  <a:lnTo>
                    <a:pt x="113" y="161"/>
                  </a:lnTo>
                  <a:lnTo>
                    <a:pt x="106" y="161"/>
                  </a:lnTo>
                  <a:lnTo>
                    <a:pt x="106" y="179"/>
                  </a:lnTo>
                  <a:lnTo>
                    <a:pt x="94" y="179"/>
                  </a:lnTo>
                  <a:lnTo>
                    <a:pt x="94" y="176"/>
                  </a:lnTo>
                  <a:lnTo>
                    <a:pt x="82" y="176"/>
                  </a:lnTo>
                  <a:lnTo>
                    <a:pt x="82" y="170"/>
                  </a:lnTo>
                  <a:lnTo>
                    <a:pt x="75" y="170"/>
                  </a:lnTo>
                  <a:lnTo>
                    <a:pt x="75" y="167"/>
                  </a:lnTo>
                  <a:lnTo>
                    <a:pt x="63" y="167"/>
                  </a:lnTo>
                  <a:lnTo>
                    <a:pt x="63" y="190"/>
                  </a:lnTo>
                  <a:cubicBezTo>
                    <a:pt x="65" y="192"/>
                    <a:pt x="67" y="202"/>
                    <a:pt x="68" y="206"/>
                  </a:cubicBezTo>
                  <a:cubicBezTo>
                    <a:pt x="70" y="209"/>
                    <a:pt x="75" y="210"/>
                    <a:pt x="79" y="213"/>
                  </a:cubicBezTo>
                  <a:cubicBezTo>
                    <a:pt x="83" y="216"/>
                    <a:pt x="83" y="223"/>
                    <a:pt x="83" y="224"/>
                  </a:cubicBezTo>
                  <a:cubicBezTo>
                    <a:pt x="83" y="226"/>
                    <a:pt x="90" y="233"/>
                    <a:pt x="93" y="235"/>
                  </a:cubicBezTo>
                  <a:cubicBezTo>
                    <a:pt x="96" y="237"/>
                    <a:pt x="98" y="236"/>
                    <a:pt x="99" y="240"/>
                  </a:cubicBezTo>
                  <a:cubicBezTo>
                    <a:pt x="94" y="241"/>
                    <a:pt x="95" y="248"/>
                    <a:pt x="95" y="248"/>
                  </a:cubicBezTo>
                  <a:lnTo>
                    <a:pt x="101" y="248"/>
                  </a:lnTo>
                  <a:lnTo>
                    <a:pt x="101" y="254"/>
                  </a:lnTo>
                  <a:lnTo>
                    <a:pt x="89" y="254"/>
                  </a:lnTo>
                  <a:lnTo>
                    <a:pt x="89" y="265"/>
                  </a:lnTo>
                  <a:lnTo>
                    <a:pt x="69" y="265"/>
                  </a:lnTo>
                  <a:lnTo>
                    <a:pt x="69" y="272"/>
                  </a:lnTo>
                  <a:lnTo>
                    <a:pt x="64" y="272"/>
                  </a:lnTo>
                  <a:lnTo>
                    <a:pt x="64" y="283"/>
                  </a:lnTo>
                  <a:lnTo>
                    <a:pt x="89" y="283"/>
                  </a:lnTo>
                  <a:lnTo>
                    <a:pt x="89" y="289"/>
                  </a:lnTo>
                  <a:lnTo>
                    <a:pt x="100" y="290"/>
                  </a:lnTo>
                  <a:lnTo>
                    <a:pt x="100" y="296"/>
                  </a:lnTo>
                  <a:lnTo>
                    <a:pt x="113" y="296"/>
                  </a:lnTo>
                  <a:lnTo>
                    <a:pt x="113" y="301"/>
                  </a:lnTo>
                  <a:lnTo>
                    <a:pt x="125" y="301"/>
                  </a:lnTo>
                  <a:lnTo>
                    <a:pt x="125" y="307"/>
                  </a:lnTo>
                  <a:lnTo>
                    <a:pt x="137" y="307"/>
                  </a:lnTo>
                  <a:lnTo>
                    <a:pt x="137" y="316"/>
                  </a:lnTo>
                  <a:lnTo>
                    <a:pt x="151" y="316"/>
                  </a:lnTo>
                  <a:lnTo>
                    <a:pt x="151" y="326"/>
                  </a:lnTo>
                  <a:lnTo>
                    <a:pt x="174" y="351"/>
                  </a:lnTo>
                  <a:cubicBezTo>
                    <a:pt x="174" y="351"/>
                    <a:pt x="172" y="358"/>
                    <a:pt x="169" y="362"/>
                  </a:cubicBezTo>
                  <a:cubicBezTo>
                    <a:pt x="167" y="365"/>
                    <a:pt x="164" y="372"/>
                    <a:pt x="163" y="376"/>
                  </a:cubicBezTo>
                  <a:cubicBezTo>
                    <a:pt x="163" y="380"/>
                    <a:pt x="154" y="388"/>
                    <a:pt x="154" y="391"/>
                  </a:cubicBezTo>
                  <a:cubicBezTo>
                    <a:pt x="153" y="394"/>
                    <a:pt x="146" y="398"/>
                    <a:pt x="144" y="401"/>
                  </a:cubicBezTo>
                  <a:cubicBezTo>
                    <a:pt x="143" y="404"/>
                    <a:pt x="125" y="419"/>
                    <a:pt x="116" y="424"/>
                  </a:cubicBezTo>
                  <a:lnTo>
                    <a:pt x="64" y="424"/>
                  </a:lnTo>
                  <a:lnTo>
                    <a:pt x="64" y="411"/>
                  </a:lnTo>
                  <a:lnTo>
                    <a:pt x="44" y="411"/>
                  </a:lnTo>
                  <a:lnTo>
                    <a:pt x="42" y="425"/>
                  </a:lnTo>
                  <a:lnTo>
                    <a:pt x="9" y="458"/>
                  </a:lnTo>
                  <a:cubicBezTo>
                    <a:pt x="9" y="471"/>
                    <a:pt x="0" y="473"/>
                    <a:pt x="0" y="473"/>
                  </a:cubicBezTo>
                  <a:lnTo>
                    <a:pt x="0" y="478"/>
                  </a:lnTo>
                  <a:lnTo>
                    <a:pt x="6" y="478"/>
                  </a:lnTo>
                  <a:lnTo>
                    <a:pt x="6" y="474"/>
                  </a:lnTo>
                  <a:lnTo>
                    <a:pt x="11" y="474"/>
                  </a:lnTo>
                  <a:lnTo>
                    <a:pt x="11" y="478"/>
                  </a:lnTo>
                  <a:lnTo>
                    <a:pt x="17" y="478"/>
                  </a:lnTo>
                  <a:lnTo>
                    <a:pt x="17" y="484"/>
                  </a:lnTo>
                  <a:lnTo>
                    <a:pt x="23" y="484"/>
                  </a:lnTo>
                  <a:lnTo>
                    <a:pt x="23" y="488"/>
                  </a:lnTo>
                  <a:lnTo>
                    <a:pt x="29" y="488"/>
                  </a:lnTo>
                  <a:lnTo>
                    <a:pt x="32" y="491"/>
                  </a:lnTo>
                  <a:lnTo>
                    <a:pt x="32" y="495"/>
                  </a:lnTo>
                  <a:lnTo>
                    <a:pt x="48" y="495"/>
                  </a:lnTo>
                  <a:lnTo>
                    <a:pt x="48" y="490"/>
                  </a:lnTo>
                  <a:lnTo>
                    <a:pt x="61" y="490"/>
                  </a:lnTo>
                  <a:lnTo>
                    <a:pt x="65" y="495"/>
                  </a:lnTo>
                  <a:cubicBezTo>
                    <a:pt x="65" y="495"/>
                    <a:pt x="70" y="495"/>
                    <a:pt x="72" y="496"/>
                  </a:cubicBezTo>
                  <a:cubicBezTo>
                    <a:pt x="74" y="498"/>
                    <a:pt x="77" y="502"/>
                    <a:pt x="77" y="502"/>
                  </a:cubicBezTo>
                  <a:lnTo>
                    <a:pt x="75" y="510"/>
                  </a:lnTo>
                  <a:lnTo>
                    <a:pt x="79" y="508"/>
                  </a:lnTo>
                  <a:lnTo>
                    <a:pt x="84" y="508"/>
                  </a:lnTo>
                  <a:lnTo>
                    <a:pt x="84" y="504"/>
                  </a:lnTo>
                  <a:cubicBezTo>
                    <a:pt x="84" y="504"/>
                    <a:pt x="90" y="502"/>
                    <a:pt x="94" y="500"/>
                  </a:cubicBezTo>
                  <a:cubicBezTo>
                    <a:pt x="97" y="498"/>
                    <a:pt x="108" y="498"/>
                    <a:pt x="108" y="498"/>
                  </a:cubicBezTo>
                  <a:cubicBezTo>
                    <a:pt x="108" y="498"/>
                    <a:pt x="110" y="507"/>
                    <a:pt x="112" y="507"/>
                  </a:cubicBezTo>
                  <a:cubicBezTo>
                    <a:pt x="115" y="507"/>
                    <a:pt x="116" y="502"/>
                    <a:pt x="116" y="502"/>
                  </a:cubicBezTo>
                  <a:lnTo>
                    <a:pt x="125" y="502"/>
                  </a:lnTo>
                  <a:lnTo>
                    <a:pt x="125" y="508"/>
                  </a:lnTo>
                  <a:lnTo>
                    <a:pt x="136" y="508"/>
                  </a:lnTo>
                  <a:lnTo>
                    <a:pt x="136" y="518"/>
                  </a:lnTo>
                  <a:lnTo>
                    <a:pt x="132" y="520"/>
                  </a:lnTo>
                  <a:lnTo>
                    <a:pt x="127" y="519"/>
                  </a:lnTo>
                  <a:lnTo>
                    <a:pt x="127" y="522"/>
                  </a:lnTo>
                  <a:lnTo>
                    <a:pt x="123" y="518"/>
                  </a:lnTo>
                  <a:lnTo>
                    <a:pt x="118" y="518"/>
                  </a:lnTo>
                  <a:lnTo>
                    <a:pt x="118" y="526"/>
                  </a:lnTo>
                  <a:lnTo>
                    <a:pt x="125" y="526"/>
                  </a:lnTo>
                  <a:lnTo>
                    <a:pt x="128" y="529"/>
                  </a:lnTo>
                  <a:lnTo>
                    <a:pt x="125" y="530"/>
                  </a:lnTo>
                  <a:lnTo>
                    <a:pt x="125" y="534"/>
                  </a:lnTo>
                  <a:cubicBezTo>
                    <a:pt x="125" y="534"/>
                    <a:pt x="126" y="536"/>
                    <a:pt x="127" y="538"/>
                  </a:cubicBezTo>
                  <a:cubicBezTo>
                    <a:pt x="127" y="540"/>
                    <a:pt x="127" y="540"/>
                    <a:pt x="127" y="542"/>
                  </a:cubicBezTo>
                  <a:cubicBezTo>
                    <a:pt x="126" y="543"/>
                    <a:pt x="129" y="544"/>
                    <a:pt x="130" y="546"/>
                  </a:cubicBezTo>
                  <a:cubicBezTo>
                    <a:pt x="132" y="549"/>
                    <a:pt x="132" y="551"/>
                    <a:pt x="131" y="552"/>
                  </a:cubicBezTo>
                  <a:cubicBezTo>
                    <a:pt x="130" y="553"/>
                    <a:pt x="131" y="556"/>
                    <a:pt x="133" y="559"/>
                  </a:cubicBezTo>
                  <a:cubicBezTo>
                    <a:pt x="135" y="562"/>
                    <a:pt x="142" y="561"/>
                    <a:pt x="142" y="561"/>
                  </a:cubicBezTo>
                  <a:cubicBezTo>
                    <a:pt x="142" y="561"/>
                    <a:pt x="144" y="572"/>
                    <a:pt x="145" y="574"/>
                  </a:cubicBezTo>
                  <a:cubicBezTo>
                    <a:pt x="146" y="576"/>
                    <a:pt x="145" y="581"/>
                    <a:pt x="145" y="581"/>
                  </a:cubicBezTo>
                  <a:cubicBezTo>
                    <a:pt x="145" y="581"/>
                    <a:pt x="162" y="581"/>
                    <a:pt x="164" y="579"/>
                  </a:cubicBezTo>
                  <a:cubicBezTo>
                    <a:pt x="166" y="578"/>
                    <a:pt x="170" y="580"/>
                    <a:pt x="172" y="582"/>
                  </a:cubicBezTo>
                  <a:cubicBezTo>
                    <a:pt x="175" y="584"/>
                    <a:pt x="173" y="588"/>
                    <a:pt x="173" y="588"/>
                  </a:cubicBezTo>
                  <a:cubicBezTo>
                    <a:pt x="173" y="588"/>
                    <a:pt x="179" y="589"/>
                    <a:pt x="180" y="590"/>
                  </a:cubicBezTo>
                  <a:cubicBezTo>
                    <a:pt x="181" y="592"/>
                    <a:pt x="190" y="594"/>
                    <a:pt x="190" y="594"/>
                  </a:cubicBezTo>
                  <a:lnTo>
                    <a:pt x="190" y="600"/>
                  </a:lnTo>
                  <a:lnTo>
                    <a:pt x="186" y="600"/>
                  </a:lnTo>
                  <a:lnTo>
                    <a:pt x="186" y="607"/>
                  </a:lnTo>
                  <a:lnTo>
                    <a:pt x="198" y="607"/>
                  </a:lnTo>
                  <a:lnTo>
                    <a:pt x="198" y="612"/>
                  </a:lnTo>
                  <a:cubicBezTo>
                    <a:pt x="198" y="612"/>
                    <a:pt x="203" y="612"/>
                    <a:pt x="205" y="616"/>
                  </a:cubicBezTo>
                  <a:cubicBezTo>
                    <a:pt x="206" y="620"/>
                    <a:pt x="207" y="636"/>
                    <a:pt x="207" y="636"/>
                  </a:cubicBezTo>
                  <a:lnTo>
                    <a:pt x="211" y="644"/>
                  </a:lnTo>
                  <a:lnTo>
                    <a:pt x="217" y="644"/>
                  </a:lnTo>
                  <a:lnTo>
                    <a:pt x="217" y="650"/>
                  </a:lnTo>
                  <a:lnTo>
                    <a:pt x="211" y="650"/>
                  </a:lnTo>
                  <a:lnTo>
                    <a:pt x="211" y="654"/>
                  </a:lnTo>
                  <a:lnTo>
                    <a:pt x="207" y="654"/>
                  </a:lnTo>
                  <a:lnTo>
                    <a:pt x="207" y="658"/>
                  </a:lnTo>
                  <a:lnTo>
                    <a:pt x="217" y="658"/>
                  </a:lnTo>
                  <a:lnTo>
                    <a:pt x="217" y="663"/>
                  </a:lnTo>
                  <a:lnTo>
                    <a:pt x="234" y="667"/>
                  </a:lnTo>
                  <a:cubicBezTo>
                    <a:pt x="234" y="667"/>
                    <a:pt x="234" y="672"/>
                    <a:pt x="234" y="673"/>
                  </a:cubicBezTo>
                  <a:cubicBezTo>
                    <a:pt x="234" y="675"/>
                    <a:pt x="242" y="680"/>
                    <a:pt x="246" y="684"/>
                  </a:cubicBezTo>
                  <a:cubicBezTo>
                    <a:pt x="250" y="688"/>
                    <a:pt x="253" y="689"/>
                    <a:pt x="253" y="689"/>
                  </a:cubicBezTo>
                  <a:lnTo>
                    <a:pt x="253" y="696"/>
                  </a:lnTo>
                  <a:lnTo>
                    <a:pt x="260" y="696"/>
                  </a:lnTo>
                  <a:lnTo>
                    <a:pt x="260" y="700"/>
                  </a:lnTo>
                  <a:lnTo>
                    <a:pt x="277" y="700"/>
                  </a:lnTo>
                  <a:lnTo>
                    <a:pt x="278" y="698"/>
                  </a:lnTo>
                  <a:lnTo>
                    <a:pt x="282" y="700"/>
                  </a:lnTo>
                  <a:cubicBezTo>
                    <a:pt x="302" y="722"/>
                    <a:pt x="326" y="731"/>
                    <a:pt x="326" y="731"/>
                  </a:cubicBezTo>
                  <a:lnTo>
                    <a:pt x="338" y="731"/>
                  </a:lnTo>
                  <a:lnTo>
                    <a:pt x="338" y="742"/>
                  </a:lnTo>
                  <a:lnTo>
                    <a:pt x="332" y="744"/>
                  </a:lnTo>
                  <a:cubicBezTo>
                    <a:pt x="332" y="744"/>
                    <a:pt x="335" y="744"/>
                    <a:pt x="337" y="745"/>
                  </a:cubicBezTo>
                  <a:cubicBezTo>
                    <a:pt x="339" y="747"/>
                    <a:pt x="338" y="749"/>
                    <a:pt x="338" y="749"/>
                  </a:cubicBezTo>
                  <a:lnTo>
                    <a:pt x="341" y="749"/>
                  </a:lnTo>
                  <a:lnTo>
                    <a:pt x="341" y="752"/>
                  </a:lnTo>
                  <a:lnTo>
                    <a:pt x="343" y="752"/>
                  </a:lnTo>
                  <a:lnTo>
                    <a:pt x="343" y="754"/>
                  </a:lnTo>
                  <a:lnTo>
                    <a:pt x="368" y="754"/>
                  </a:lnTo>
                  <a:lnTo>
                    <a:pt x="368" y="759"/>
                  </a:lnTo>
                  <a:lnTo>
                    <a:pt x="374" y="759"/>
                  </a:lnTo>
                  <a:lnTo>
                    <a:pt x="374" y="766"/>
                  </a:lnTo>
                  <a:lnTo>
                    <a:pt x="381" y="766"/>
                  </a:lnTo>
                  <a:lnTo>
                    <a:pt x="381" y="784"/>
                  </a:lnTo>
                  <a:lnTo>
                    <a:pt x="398" y="784"/>
                  </a:lnTo>
                  <a:lnTo>
                    <a:pt x="398" y="789"/>
                  </a:lnTo>
                  <a:lnTo>
                    <a:pt x="419" y="789"/>
                  </a:lnTo>
                  <a:lnTo>
                    <a:pt x="419" y="802"/>
                  </a:lnTo>
                  <a:lnTo>
                    <a:pt x="437" y="799"/>
                  </a:lnTo>
                  <a:lnTo>
                    <a:pt x="437" y="795"/>
                  </a:lnTo>
                  <a:lnTo>
                    <a:pt x="399" y="754"/>
                  </a:lnTo>
                  <a:lnTo>
                    <a:pt x="406" y="747"/>
                  </a:lnTo>
                  <a:lnTo>
                    <a:pt x="411" y="747"/>
                  </a:lnTo>
                  <a:lnTo>
                    <a:pt x="411" y="745"/>
                  </a:lnTo>
                  <a:lnTo>
                    <a:pt x="417" y="745"/>
                  </a:lnTo>
                  <a:lnTo>
                    <a:pt x="417" y="742"/>
                  </a:lnTo>
                  <a:lnTo>
                    <a:pt x="429" y="742"/>
                  </a:lnTo>
                  <a:lnTo>
                    <a:pt x="446" y="760"/>
                  </a:lnTo>
                  <a:lnTo>
                    <a:pt x="451" y="758"/>
                  </a:lnTo>
                  <a:lnTo>
                    <a:pt x="461" y="767"/>
                  </a:lnTo>
                  <a:cubicBezTo>
                    <a:pt x="461" y="767"/>
                    <a:pt x="463" y="760"/>
                    <a:pt x="463" y="760"/>
                  </a:cubicBezTo>
                  <a:cubicBezTo>
                    <a:pt x="466" y="759"/>
                    <a:pt x="469" y="768"/>
                    <a:pt x="469" y="768"/>
                  </a:cubicBezTo>
                  <a:cubicBezTo>
                    <a:pt x="469" y="768"/>
                    <a:pt x="470" y="766"/>
                    <a:pt x="470" y="766"/>
                  </a:cubicBezTo>
                  <a:cubicBezTo>
                    <a:pt x="471" y="766"/>
                    <a:pt x="472" y="767"/>
                    <a:pt x="473" y="767"/>
                  </a:cubicBezTo>
                  <a:cubicBezTo>
                    <a:pt x="473" y="766"/>
                    <a:pt x="474" y="765"/>
                    <a:pt x="474" y="764"/>
                  </a:cubicBezTo>
                  <a:cubicBezTo>
                    <a:pt x="474" y="763"/>
                    <a:pt x="476" y="762"/>
                    <a:pt x="476" y="762"/>
                  </a:cubicBezTo>
                  <a:cubicBezTo>
                    <a:pt x="477" y="762"/>
                    <a:pt x="479" y="762"/>
                    <a:pt x="479" y="761"/>
                  </a:cubicBezTo>
                  <a:cubicBezTo>
                    <a:pt x="479" y="760"/>
                    <a:pt x="478" y="759"/>
                    <a:pt x="479" y="757"/>
                  </a:cubicBezTo>
                  <a:cubicBezTo>
                    <a:pt x="479" y="756"/>
                    <a:pt x="479" y="756"/>
                    <a:pt x="479" y="755"/>
                  </a:cubicBezTo>
                  <a:cubicBezTo>
                    <a:pt x="480" y="754"/>
                    <a:pt x="480" y="753"/>
                    <a:pt x="480" y="751"/>
                  </a:cubicBezTo>
                  <a:cubicBezTo>
                    <a:pt x="480" y="750"/>
                    <a:pt x="481" y="748"/>
                    <a:pt x="481" y="747"/>
                  </a:cubicBezTo>
                  <a:cubicBezTo>
                    <a:pt x="482" y="747"/>
                    <a:pt x="483" y="747"/>
                    <a:pt x="484" y="747"/>
                  </a:cubicBezTo>
                  <a:cubicBezTo>
                    <a:pt x="485" y="747"/>
                    <a:pt x="486" y="748"/>
                    <a:pt x="487" y="748"/>
                  </a:cubicBezTo>
                  <a:cubicBezTo>
                    <a:pt x="488" y="747"/>
                    <a:pt x="488" y="745"/>
                    <a:pt x="488" y="743"/>
                  </a:cubicBezTo>
                  <a:cubicBezTo>
                    <a:pt x="489" y="742"/>
                    <a:pt x="490" y="739"/>
                    <a:pt x="492" y="739"/>
                  </a:cubicBezTo>
                  <a:close/>
                </a:path>
              </a:pathLst>
            </a:custGeom>
            <a:noFill/>
            <a:ln w="12700">
              <a:noFill/>
              <a:round/>
              <a:headEnd/>
              <a:tailEnd/>
            </a:ln>
          </p:spPr>
          <p:txBody>
            <a:bodyPr/>
            <a:lstStyle/>
            <a:p>
              <a:endParaRPr lang="en-US"/>
            </a:p>
          </p:txBody>
        </p:sp>
        <p:sp>
          <p:nvSpPr>
            <p:cNvPr id="7190" name="Freeform 5"/>
            <p:cNvSpPr>
              <a:spLocks noChangeAspect="1"/>
            </p:cNvSpPr>
            <p:nvPr/>
          </p:nvSpPr>
          <p:spPr bwMode="auto">
            <a:xfrm>
              <a:off x="3215" y="2296"/>
              <a:ext cx="160" cy="175"/>
            </a:xfrm>
            <a:custGeom>
              <a:avLst/>
              <a:gdLst>
                <a:gd name="T0" fmla="*/ 3145728 w 40"/>
                <a:gd name="T1" fmla="*/ 49890757 h 43"/>
                <a:gd name="T2" fmla="*/ 22020096 w 40"/>
                <a:gd name="T3" fmla="*/ 52389333 h 43"/>
                <a:gd name="T4" fmla="*/ 29360109 w 40"/>
                <a:gd name="T5" fmla="*/ 41016876 h 43"/>
                <a:gd name="T6" fmla="*/ 33554435 w 40"/>
                <a:gd name="T7" fmla="*/ 36114599 h 43"/>
                <a:gd name="T8" fmla="*/ 35651586 w 40"/>
                <a:gd name="T9" fmla="*/ 28830751 h 43"/>
                <a:gd name="T10" fmla="*/ 38797313 w 40"/>
                <a:gd name="T11" fmla="*/ 24835902 h 43"/>
                <a:gd name="T12" fmla="*/ 40894464 w 40"/>
                <a:gd name="T13" fmla="*/ 14980788 h 43"/>
                <a:gd name="T14" fmla="*/ 39845889 w 40"/>
                <a:gd name="T15" fmla="*/ 7378769 h 43"/>
                <a:gd name="T16" fmla="*/ 37748738 w 40"/>
                <a:gd name="T17" fmla="*/ 0 h 43"/>
                <a:gd name="T18" fmla="*/ 38797313 w 40"/>
                <a:gd name="T19" fmla="*/ 0 h 43"/>
                <a:gd name="T20" fmla="*/ 37748738 w 40"/>
                <a:gd name="T21" fmla="*/ 4897965 h 43"/>
                <a:gd name="T22" fmla="*/ 38797313 w 40"/>
                <a:gd name="T23" fmla="*/ 16253722 h 43"/>
                <a:gd name="T24" fmla="*/ 37748738 w 40"/>
                <a:gd name="T25" fmla="*/ 23559753 h 43"/>
                <a:gd name="T26" fmla="*/ 33554435 w 40"/>
                <a:gd name="T27" fmla="*/ 30029867 h 43"/>
                <a:gd name="T28" fmla="*/ 28311533 w 40"/>
                <a:gd name="T29" fmla="*/ 39812323 h 43"/>
                <a:gd name="T30" fmla="*/ 23068671 w 40"/>
                <a:gd name="T31" fmla="*/ 49890757 h 43"/>
                <a:gd name="T32" fmla="*/ 5242880 w 40"/>
                <a:gd name="T33" fmla="*/ 47486795 h 43"/>
                <a:gd name="T34" fmla="*/ 0 w 40"/>
                <a:gd name="T35" fmla="*/ 48691641 h 43"/>
                <a:gd name="T36" fmla="*/ 3145728 w 40"/>
                <a:gd name="T37" fmla="*/ 49890757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43"/>
                <a:gd name="T59" fmla="*/ 40 w 40"/>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43">
                  <a:moveTo>
                    <a:pt x="3" y="40"/>
                  </a:moveTo>
                  <a:cubicBezTo>
                    <a:pt x="5" y="39"/>
                    <a:pt x="15" y="43"/>
                    <a:pt x="21" y="42"/>
                  </a:cubicBezTo>
                  <a:cubicBezTo>
                    <a:pt x="26" y="42"/>
                    <a:pt x="26" y="35"/>
                    <a:pt x="28" y="33"/>
                  </a:cubicBezTo>
                  <a:cubicBezTo>
                    <a:pt x="29" y="32"/>
                    <a:pt x="31" y="30"/>
                    <a:pt x="32" y="29"/>
                  </a:cubicBezTo>
                  <a:cubicBezTo>
                    <a:pt x="33" y="27"/>
                    <a:pt x="33" y="23"/>
                    <a:pt x="34" y="23"/>
                  </a:cubicBezTo>
                  <a:cubicBezTo>
                    <a:pt x="35" y="22"/>
                    <a:pt x="37" y="21"/>
                    <a:pt x="37" y="20"/>
                  </a:cubicBezTo>
                  <a:cubicBezTo>
                    <a:pt x="38" y="18"/>
                    <a:pt x="36" y="16"/>
                    <a:pt x="39" y="12"/>
                  </a:cubicBezTo>
                  <a:cubicBezTo>
                    <a:pt x="40" y="10"/>
                    <a:pt x="39" y="7"/>
                    <a:pt x="38" y="6"/>
                  </a:cubicBezTo>
                  <a:cubicBezTo>
                    <a:pt x="38" y="5"/>
                    <a:pt x="34" y="2"/>
                    <a:pt x="36" y="0"/>
                  </a:cubicBezTo>
                  <a:lnTo>
                    <a:pt x="37" y="0"/>
                  </a:lnTo>
                  <a:cubicBezTo>
                    <a:pt x="35" y="1"/>
                    <a:pt x="35" y="3"/>
                    <a:pt x="36" y="4"/>
                  </a:cubicBezTo>
                  <a:cubicBezTo>
                    <a:pt x="37" y="5"/>
                    <a:pt x="40" y="10"/>
                    <a:pt x="37" y="13"/>
                  </a:cubicBezTo>
                  <a:cubicBezTo>
                    <a:pt x="36" y="15"/>
                    <a:pt x="36" y="17"/>
                    <a:pt x="36" y="19"/>
                  </a:cubicBezTo>
                  <a:cubicBezTo>
                    <a:pt x="36" y="20"/>
                    <a:pt x="32" y="21"/>
                    <a:pt x="32" y="24"/>
                  </a:cubicBezTo>
                  <a:cubicBezTo>
                    <a:pt x="32" y="26"/>
                    <a:pt x="30" y="30"/>
                    <a:pt x="27" y="32"/>
                  </a:cubicBezTo>
                  <a:cubicBezTo>
                    <a:pt x="25" y="33"/>
                    <a:pt x="24" y="39"/>
                    <a:pt x="22" y="40"/>
                  </a:cubicBezTo>
                  <a:cubicBezTo>
                    <a:pt x="17" y="43"/>
                    <a:pt x="7" y="38"/>
                    <a:pt x="5" y="38"/>
                  </a:cubicBezTo>
                  <a:cubicBezTo>
                    <a:pt x="3" y="38"/>
                    <a:pt x="1" y="38"/>
                    <a:pt x="0" y="39"/>
                  </a:cubicBezTo>
                  <a:lnTo>
                    <a:pt x="3" y="40"/>
                  </a:lnTo>
                  <a:close/>
                </a:path>
              </a:pathLst>
            </a:custGeom>
            <a:noFill/>
            <a:ln w="12700">
              <a:noFill/>
              <a:round/>
              <a:headEnd/>
              <a:tailEnd/>
            </a:ln>
          </p:spPr>
          <p:txBody>
            <a:bodyPr/>
            <a:lstStyle/>
            <a:p>
              <a:endParaRPr lang="en-US"/>
            </a:p>
          </p:txBody>
        </p:sp>
        <p:sp>
          <p:nvSpPr>
            <p:cNvPr id="7191" name="Freeform 6"/>
            <p:cNvSpPr>
              <a:spLocks noChangeAspect="1"/>
            </p:cNvSpPr>
            <p:nvPr/>
          </p:nvSpPr>
          <p:spPr bwMode="auto">
            <a:xfrm>
              <a:off x="3287" y="2532"/>
              <a:ext cx="178" cy="20"/>
            </a:xfrm>
            <a:custGeom>
              <a:avLst/>
              <a:gdLst>
                <a:gd name="T0" fmla="*/ 953791 w 45"/>
                <a:gd name="T1" fmla="*/ 3145728 h 5"/>
                <a:gd name="T2" fmla="*/ 6649807 w 45"/>
                <a:gd name="T3" fmla="*/ 5242880 h 5"/>
                <a:gd name="T4" fmla="*/ 13969621 w 45"/>
                <a:gd name="T5" fmla="*/ 3145728 h 5"/>
                <a:gd name="T6" fmla="*/ 25349889 w 45"/>
                <a:gd name="T7" fmla="*/ 3145728 h 5"/>
                <a:gd name="T8" fmla="*/ 30091839 w 45"/>
                <a:gd name="T9" fmla="*/ 4194304 h 5"/>
                <a:gd name="T10" fmla="*/ 38422782 w 45"/>
                <a:gd name="T11" fmla="*/ 4194304 h 5"/>
                <a:gd name="T12" fmla="*/ 42195273 w 45"/>
                <a:gd name="T13" fmla="*/ 3145728 h 5"/>
                <a:gd name="T14" fmla="*/ 38422782 w 45"/>
                <a:gd name="T15" fmla="*/ 4194304 h 5"/>
                <a:gd name="T16" fmla="*/ 29179641 w 45"/>
                <a:gd name="T17" fmla="*/ 3145728 h 5"/>
                <a:gd name="T18" fmla="*/ 26303668 w 45"/>
                <a:gd name="T19" fmla="*/ 2097152 h 5"/>
                <a:gd name="T20" fmla="*/ 17803356 w 45"/>
                <a:gd name="T21" fmla="*/ 2097152 h 5"/>
                <a:gd name="T22" fmla="*/ 11150656 w 45"/>
                <a:gd name="T23" fmla="*/ 1048576 h 5"/>
                <a:gd name="T24" fmla="*/ 7607490 w 45"/>
                <a:gd name="T25" fmla="*/ 3145728 h 5"/>
                <a:gd name="T26" fmla="*/ 0 w 45"/>
                <a:gd name="T27" fmla="*/ 1048576 h 5"/>
                <a:gd name="T28" fmla="*/ 953791 w 45"/>
                <a:gd name="T29" fmla="*/ 3145728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
                <a:gd name="T47" fmla="*/ 45 w 45"/>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
                  <a:moveTo>
                    <a:pt x="1" y="3"/>
                  </a:moveTo>
                  <a:cubicBezTo>
                    <a:pt x="5" y="3"/>
                    <a:pt x="6" y="5"/>
                    <a:pt x="7" y="5"/>
                  </a:cubicBezTo>
                  <a:cubicBezTo>
                    <a:pt x="10" y="5"/>
                    <a:pt x="11" y="1"/>
                    <a:pt x="15" y="3"/>
                  </a:cubicBezTo>
                  <a:cubicBezTo>
                    <a:pt x="19" y="4"/>
                    <a:pt x="23" y="4"/>
                    <a:pt x="27" y="3"/>
                  </a:cubicBezTo>
                  <a:cubicBezTo>
                    <a:pt x="28" y="3"/>
                    <a:pt x="30" y="5"/>
                    <a:pt x="32" y="4"/>
                  </a:cubicBezTo>
                  <a:cubicBezTo>
                    <a:pt x="33" y="4"/>
                    <a:pt x="37" y="3"/>
                    <a:pt x="41" y="4"/>
                  </a:cubicBezTo>
                  <a:cubicBezTo>
                    <a:pt x="42" y="4"/>
                    <a:pt x="43" y="4"/>
                    <a:pt x="45" y="3"/>
                  </a:cubicBezTo>
                  <a:cubicBezTo>
                    <a:pt x="45" y="3"/>
                    <a:pt x="42" y="4"/>
                    <a:pt x="41" y="4"/>
                  </a:cubicBezTo>
                  <a:cubicBezTo>
                    <a:pt x="35" y="2"/>
                    <a:pt x="32" y="3"/>
                    <a:pt x="31" y="3"/>
                  </a:cubicBezTo>
                  <a:cubicBezTo>
                    <a:pt x="30" y="3"/>
                    <a:pt x="29" y="2"/>
                    <a:pt x="28" y="2"/>
                  </a:cubicBezTo>
                  <a:cubicBezTo>
                    <a:pt x="27" y="1"/>
                    <a:pt x="22" y="3"/>
                    <a:pt x="19" y="2"/>
                  </a:cubicBezTo>
                  <a:cubicBezTo>
                    <a:pt x="17" y="1"/>
                    <a:pt x="15" y="0"/>
                    <a:pt x="12" y="1"/>
                  </a:cubicBezTo>
                  <a:cubicBezTo>
                    <a:pt x="11" y="1"/>
                    <a:pt x="9" y="3"/>
                    <a:pt x="8" y="3"/>
                  </a:cubicBezTo>
                  <a:cubicBezTo>
                    <a:pt x="7" y="4"/>
                    <a:pt x="4" y="0"/>
                    <a:pt x="0" y="1"/>
                  </a:cubicBezTo>
                  <a:lnTo>
                    <a:pt x="1" y="3"/>
                  </a:lnTo>
                  <a:close/>
                </a:path>
              </a:pathLst>
            </a:custGeom>
            <a:noFill/>
            <a:ln w="12700">
              <a:noFill/>
              <a:round/>
              <a:headEnd/>
              <a:tailEnd/>
            </a:ln>
          </p:spPr>
          <p:txBody>
            <a:bodyPr/>
            <a:lstStyle/>
            <a:p>
              <a:endParaRPr lang="en-US"/>
            </a:p>
          </p:txBody>
        </p:sp>
        <p:sp>
          <p:nvSpPr>
            <p:cNvPr id="7192" name="Freeform 7"/>
            <p:cNvSpPr>
              <a:spLocks noChangeAspect="1"/>
            </p:cNvSpPr>
            <p:nvPr/>
          </p:nvSpPr>
          <p:spPr bwMode="auto">
            <a:xfrm>
              <a:off x="3112" y="2630"/>
              <a:ext cx="132" cy="41"/>
            </a:xfrm>
            <a:custGeom>
              <a:avLst/>
              <a:gdLst>
                <a:gd name="T0" fmla="*/ 0 w 33"/>
                <a:gd name="T1" fmla="*/ 12131268 h 10"/>
                <a:gd name="T2" fmla="*/ 13631478 w 33"/>
                <a:gd name="T3" fmla="*/ 3913671 h 10"/>
                <a:gd name="T4" fmla="*/ 34603008 w 33"/>
                <a:gd name="T5" fmla="*/ 0 h 10"/>
                <a:gd name="T6" fmla="*/ 15728629 w 33"/>
                <a:gd name="T7" fmla="*/ 0 h 10"/>
                <a:gd name="T8" fmla="*/ 9437184 w 33"/>
                <a:gd name="T9" fmla="*/ 6873625 h 10"/>
                <a:gd name="T10" fmla="*/ 1048576 w 33"/>
                <a:gd name="T11" fmla="*/ 9504760 h 10"/>
                <a:gd name="T12" fmla="*/ 0 w 33"/>
                <a:gd name="T13" fmla="*/ 12131268 h 10"/>
                <a:gd name="T14" fmla="*/ 0 60000 65536"/>
                <a:gd name="T15" fmla="*/ 0 60000 65536"/>
                <a:gd name="T16" fmla="*/ 0 60000 65536"/>
                <a:gd name="T17" fmla="*/ 0 60000 65536"/>
                <a:gd name="T18" fmla="*/ 0 60000 65536"/>
                <a:gd name="T19" fmla="*/ 0 60000 65536"/>
                <a:gd name="T20" fmla="*/ 0 60000 65536"/>
                <a:gd name="T21" fmla="*/ 0 w 33"/>
                <a:gd name="T22" fmla="*/ 0 h 10"/>
                <a:gd name="T23" fmla="*/ 33 w 3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0">
                  <a:moveTo>
                    <a:pt x="0" y="9"/>
                  </a:moveTo>
                  <a:cubicBezTo>
                    <a:pt x="9" y="10"/>
                    <a:pt x="11" y="8"/>
                    <a:pt x="13" y="3"/>
                  </a:cubicBezTo>
                  <a:cubicBezTo>
                    <a:pt x="14" y="0"/>
                    <a:pt x="33" y="0"/>
                    <a:pt x="33" y="0"/>
                  </a:cubicBezTo>
                  <a:cubicBezTo>
                    <a:pt x="27" y="0"/>
                    <a:pt x="21" y="0"/>
                    <a:pt x="15" y="0"/>
                  </a:cubicBezTo>
                  <a:cubicBezTo>
                    <a:pt x="11" y="0"/>
                    <a:pt x="10" y="4"/>
                    <a:pt x="9" y="5"/>
                  </a:cubicBezTo>
                  <a:cubicBezTo>
                    <a:pt x="7" y="8"/>
                    <a:pt x="4" y="7"/>
                    <a:pt x="1" y="7"/>
                  </a:cubicBezTo>
                  <a:lnTo>
                    <a:pt x="0" y="9"/>
                  </a:lnTo>
                  <a:close/>
                </a:path>
              </a:pathLst>
            </a:custGeom>
            <a:noFill/>
            <a:ln w="12700">
              <a:noFill/>
              <a:round/>
              <a:headEnd/>
              <a:tailEnd/>
            </a:ln>
          </p:spPr>
          <p:txBody>
            <a:bodyPr/>
            <a:lstStyle/>
            <a:p>
              <a:endParaRPr lang="en-US"/>
            </a:p>
          </p:txBody>
        </p:sp>
        <p:sp>
          <p:nvSpPr>
            <p:cNvPr id="7193" name="Freeform 8"/>
            <p:cNvSpPr>
              <a:spLocks noChangeAspect="1"/>
            </p:cNvSpPr>
            <p:nvPr/>
          </p:nvSpPr>
          <p:spPr bwMode="auto">
            <a:xfrm>
              <a:off x="3073" y="2727"/>
              <a:ext cx="162" cy="41"/>
            </a:xfrm>
            <a:custGeom>
              <a:avLst/>
              <a:gdLst>
                <a:gd name="T0" fmla="*/ 0 w 41"/>
                <a:gd name="T1" fmla="*/ 13418430 h 10"/>
                <a:gd name="T2" fmla="*/ 2796634 w 41"/>
                <a:gd name="T3" fmla="*/ 10787379 h 10"/>
                <a:gd name="T4" fmla="*/ 5639603 w 41"/>
                <a:gd name="T5" fmla="*/ 12131268 h 10"/>
                <a:gd name="T6" fmla="*/ 11050115 w 41"/>
                <a:gd name="T7" fmla="*/ 8141283 h 10"/>
                <a:gd name="T8" fmla="*/ 14794692 w 41"/>
                <a:gd name="T9" fmla="*/ 9504760 h 10"/>
                <a:gd name="T10" fmla="*/ 17591336 w 41"/>
                <a:gd name="T11" fmla="*/ 8141283 h 10"/>
                <a:gd name="T12" fmla="*/ 23230989 w 41"/>
                <a:gd name="T13" fmla="*/ 6873625 h 10"/>
                <a:gd name="T14" fmla="*/ 28627120 w 41"/>
                <a:gd name="T15" fmla="*/ 3913671 h 10"/>
                <a:gd name="T16" fmla="*/ 34282332 w 41"/>
                <a:gd name="T17" fmla="*/ 1287175 h 10"/>
                <a:gd name="T18" fmla="*/ 38026696 w 41"/>
                <a:gd name="T19" fmla="*/ 0 h 10"/>
                <a:gd name="T20" fmla="*/ 34282332 w 41"/>
                <a:gd name="T21" fmla="*/ 1287175 h 10"/>
                <a:gd name="T22" fmla="*/ 25122627 w 41"/>
                <a:gd name="T23" fmla="*/ 3913671 h 10"/>
                <a:gd name="T24" fmla="*/ 22283297 w 41"/>
                <a:gd name="T25" fmla="*/ 5277418 h 10"/>
                <a:gd name="T26" fmla="*/ 16690032 w 41"/>
                <a:gd name="T27" fmla="*/ 6873625 h 10"/>
                <a:gd name="T28" fmla="*/ 12884736 w 41"/>
                <a:gd name="T29" fmla="*/ 6873625 h 10"/>
                <a:gd name="T30" fmla="*/ 10102470 w 41"/>
                <a:gd name="T31" fmla="*/ 5277418 h 10"/>
                <a:gd name="T32" fmla="*/ 6601918 w 41"/>
                <a:gd name="T33" fmla="*/ 10787379 h 10"/>
                <a:gd name="T34" fmla="*/ 3744337 w 41"/>
                <a:gd name="T35" fmla="*/ 8141283 h 10"/>
                <a:gd name="T36" fmla="*/ 0 w 41"/>
                <a:gd name="T37" fmla="*/ 8141283 h 10"/>
                <a:gd name="T38" fmla="*/ 0 w 41"/>
                <a:gd name="T39" fmla="*/ 1341843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10"/>
                <a:gd name="T62" fmla="*/ 41 w 41"/>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10">
                  <a:moveTo>
                    <a:pt x="0" y="10"/>
                  </a:moveTo>
                  <a:cubicBezTo>
                    <a:pt x="1" y="9"/>
                    <a:pt x="2" y="8"/>
                    <a:pt x="3" y="8"/>
                  </a:cubicBezTo>
                  <a:cubicBezTo>
                    <a:pt x="4" y="7"/>
                    <a:pt x="5" y="8"/>
                    <a:pt x="6" y="9"/>
                  </a:cubicBezTo>
                  <a:cubicBezTo>
                    <a:pt x="8" y="10"/>
                    <a:pt x="10" y="6"/>
                    <a:pt x="12" y="6"/>
                  </a:cubicBezTo>
                  <a:cubicBezTo>
                    <a:pt x="13" y="6"/>
                    <a:pt x="15" y="7"/>
                    <a:pt x="16" y="7"/>
                  </a:cubicBezTo>
                  <a:cubicBezTo>
                    <a:pt x="17" y="6"/>
                    <a:pt x="18" y="6"/>
                    <a:pt x="19" y="6"/>
                  </a:cubicBezTo>
                  <a:cubicBezTo>
                    <a:pt x="21" y="5"/>
                    <a:pt x="24" y="6"/>
                    <a:pt x="25" y="5"/>
                  </a:cubicBezTo>
                  <a:cubicBezTo>
                    <a:pt x="27" y="4"/>
                    <a:pt x="29" y="3"/>
                    <a:pt x="31" y="3"/>
                  </a:cubicBezTo>
                  <a:cubicBezTo>
                    <a:pt x="32" y="3"/>
                    <a:pt x="36" y="2"/>
                    <a:pt x="37" y="1"/>
                  </a:cubicBezTo>
                  <a:cubicBezTo>
                    <a:pt x="38" y="1"/>
                    <a:pt x="40" y="0"/>
                    <a:pt x="41" y="0"/>
                  </a:cubicBezTo>
                  <a:cubicBezTo>
                    <a:pt x="39" y="0"/>
                    <a:pt x="38" y="1"/>
                    <a:pt x="37" y="1"/>
                  </a:cubicBezTo>
                  <a:cubicBezTo>
                    <a:pt x="35" y="2"/>
                    <a:pt x="30" y="1"/>
                    <a:pt x="27" y="3"/>
                  </a:cubicBezTo>
                  <a:cubicBezTo>
                    <a:pt x="26" y="3"/>
                    <a:pt x="25" y="4"/>
                    <a:pt x="24" y="4"/>
                  </a:cubicBezTo>
                  <a:cubicBezTo>
                    <a:pt x="22" y="5"/>
                    <a:pt x="20" y="4"/>
                    <a:pt x="18" y="5"/>
                  </a:cubicBezTo>
                  <a:cubicBezTo>
                    <a:pt x="17" y="5"/>
                    <a:pt x="15" y="5"/>
                    <a:pt x="14" y="5"/>
                  </a:cubicBezTo>
                  <a:cubicBezTo>
                    <a:pt x="13" y="5"/>
                    <a:pt x="12" y="4"/>
                    <a:pt x="11" y="4"/>
                  </a:cubicBezTo>
                  <a:cubicBezTo>
                    <a:pt x="10" y="5"/>
                    <a:pt x="8" y="7"/>
                    <a:pt x="7" y="8"/>
                  </a:cubicBezTo>
                  <a:cubicBezTo>
                    <a:pt x="6" y="8"/>
                    <a:pt x="5" y="6"/>
                    <a:pt x="4" y="6"/>
                  </a:cubicBezTo>
                  <a:cubicBezTo>
                    <a:pt x="3" y="6"/>
                    <a:pt x="1" y="8"/>
                    <a:pt x="0" y="6"/>
                  </a:cubicBezTo>
                  <a:lnTo>
                    <a:pt x="0" y="10"/>
                  </a:lnTo>
                  <a:close/>
                </a:path>
              </a:pathLst>
            </a:custGeom>
            <a:noFill/>
            <a:ln w="12700">
              <a:noFill/>
              <a:round/>
              <a:headEnd/>
              <a:tailEnd/>
            </a:ln>
          </p:spPr>
          <p:txBody>
            <a:bodyPr/>
            <a:lstStyle/>
            <a:p>
              <a:endParaRPr lang="en-US"/>
            </a:p>
          </p:txBody>
        </p:sp>
        <p:sp>
          <p:nvSpPr>
            <p:cNvPr id="7194" name="Freeform 9"/>
            <p:cNvSpPr>
              <a:spLocks noChangeAspect="1"/>
            </p:cNvSpPr>
            <p:nvPr/>
          </p:nvSpPr>
          <p:spPr bwMode="auto">
            <a:xfrm>
              <a:off x="3042" y="2821"/>
              <a:ext cx="193" cy="45"/>
            </a:xfrm>
            <a:custGeom>
              <a:avLst/>
              <a:gdLst>
                <a:gd name="T0" fmla="*/ 926120 w 49"/>
                <a:gd name="T1" fmla="*/ 11849531 h 11"/>
                <a:gd name="T2" fmla="*/ 6366755 w 49"/>
                <a:gd name="T3" fmla="*/ 6422228 h 11"/>
                <a:gd name="T4" fmla="*/ 17090428 w 49"/>
                <a:gd name="T5" fmla="*/ 7996205 h 11"/>
                <a:gd name="T6" fmla="*/ 22354584 w 49"/>
                <a:gd name="T7" fmla="*/ 9336994 h 11"/>
                <a:gd name="T8" fmla="*/ 31517843 w 49"/>
                <a:gd name="T9" fmla="*/ 9336994 h 11"/>
                <a:gd name="T10" fmla="*/ 35165928 w 49"/>
                <a:gd name="T11" fmla="*/ 3833693 h 11"/>
                <a:gd name="T12" fmla="*/ 44019158 w 49"/>
                <a:gd name="T13" fmla="*/ 0 h 11"/>
                <a:gd name="T14" fmla="*/ 33310734 w 49"/>
                <a:gd name="T15" fmla="*/ 3833693 h 11"/>
                <a:gd name="T16" fmla="*/ 30591727 w 49"/>
                <a:gd name="T17" fmla="*/ 7996205 h 11"/>
                <a:gd name="T18" fmla="*/ 22354584 w 49"/>
                <a:gd name="T19" fmla="*/ 6422228 h 11"/>
                <a:gd name="T20" fmla="*/ 16220097 w 49"/>
                <a:gd name="T21" fmla="*/ 5099920 h 11"/>
                <a:gd name="T22" fmla="*/ 13442576 w 49"/>
                <a:gd name="T23" fmla="*/ 7996205 h 11"/>
                <a:gd name="T24" fmla="*/ 8001941 w 49"/>
                <a:gd name="T25" fmla="*/ 3833693 h 11"/>
                <a:gd name="T26" fmla="*/ 3647779 w 49"/>
                <a:gd name="T27" fmla="*/ 5099920 h 11"/>
                <a:gd name="T28" fmla="*/ 0 w 49"/>
                <a:gd name="T29" fmla="*/ 3833693 h 11"/>
                <a:gd name="T30" fmla="*/ 926120 w 49"/>
                <a:gd name="T31" fmla="*/ 11849531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11"/>
                <a:gd name="T50" fmla="*/ 49 w 49"/>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11">
                  <a:moveTo>
                    <a:pt x="1" y="9"/>
                  </a:moveTo>
                  <a:cubicBezTo>
                    <a:pt x="2" y="7"/>
                    <a:pt x="5" y="5"/>
                    <a:pt x="7" y="5"/>
                  </a:cubicBezTo>
                  <a:cubicBezTo>
                    <a:pt x="9" y="5"/>
                    <a:pt x="14" y="11"/>
                    <a:pt x="19" y="6"/>
                  </a:cubicBezTo>
                  <a:cubicBezTo>
                    <a:pt x="20" y="5"/>
                    <a:pt x="24" y="5"/>
                    <a:pt x="25" y="7"/>
                  </a:cubicBezTo>
                  <a:cubicBezTo>
                    <a:pt x="27" y="9"/>
                    <a:pt x="32" y="8"/>
                    <a:pt x="35" y="7"/>
                  </a:cubicBezTo>
                  <a:cubicBezTo>
                    <a:pt x="37" y="6"/>
                    <a:pt x="37" y="4"/>
                    <a:pt x="39" y="3"/>
                  </a:cubicBezTo>
                  <a:cubicBezTo>
                    <a:pt x="40" y="3"/>
                    <a:pt x="46" y="1"/>
                    <a:pt x="49" y="0"/>
                  </a:cubicBezTo>
                  <a:cubicBezTo>
                    <a:pt x="44" y="3"/>
                    <a:pt x="38" y="2"/>
                    <a:pt x="37" y="3"/>
                  </a:cubicBezTo>
                  <a:cubicBezTo>
                    <a:pt x="36" y="4"/>
                    <a:pt x="36" y="5"/>
                    <a:pt x="34" y="6"/>
                  </a:cubicBezTo>
                  <a:cubicBezTo>
                    <a:pt x="32" y="6"/>
                    <a:pt x="28" y="8"/>
                    <a:pt x="25" y="5"/>
                  </a:cubicBezTo>
                  <a:cubicBezTo>
                    <a:pt x="24" y="4"/>
                    <a:pt x="19" y="3"/>
                    <a:pt x="18" y="4"/>
                  </a:cubicBezTo>
                  <a:cubicBezTo>
                    <a:pt x="18" y="5"/>
                    <a:pt x="17" y="6"/>
                    <a:pt x="15" y="6"/>
                  </a:cubicBezTo>
                  <a:cubicBezTo>
                    <a:pt x="14" y="6"/>
                    <a:pt x="11" y="6"/>
                    <a:pt x="9" y="3"/>
                  </a:cubicBezTo>
                  <a:cubicBezTo>
                    <a:pt x="8" y="2"/>
                    <a:pt x="6" y="2"/>
                    <a:pt x="4" y="4"/>
                  </a:cubicBezTo>
                  <a:cubicBezTo>
                    <a:pt x="3" y="5"/>
                    <a:pt x="1" y="4"/>
                    <a:pt x="0" y="3"/>
                  </a:cubicBezTo>
                  <a:lnTo>
                    <a:pt x="1" y="9"/>
                  </a:lnTo>
                  <a:close/>
                </a:path>
              </a:pathLst>
            </a:custGeom>
            <a:noFill/>
            <a:ln w="12700">
              <a:noFill/>
              <a:round/>
              <a:headEnd/>
              <a:tailEnd/>
            </a:ln>
          </p:spPr>
          <p:txBody>
            <a:bodyPr/>
            <a:lstStyle/>
            <a:p>
              <a:endParaRPr lang="en-US"/>
            </a:p>
          </p:txBody>
        </p:sp>
        <p:sp>
          <p:nvSpPr>
            <p:cNvPr id="7195" name="Freeform 10"/>
            <p:cNvSpPr>
              <a:spLocks noChangeAspect="1"/>
            </p:cNvSpPr>
            <p:nvPr/>
          </p:nvSpPr>
          <p:spPr bwMode="auto">
            <a:xfrm>
              <a:off x="2279" y="1380"/>
              <a:ext cx="731" cy="1344"/>
            </a:xfrm>
            <a:custGeom>
              <a:avLst/>
              <a:gdLst>
                <a:gd name="T0" fmla="*/ 89241054 w 184"/>
                <a:gd name="T1" fmla="*/ 385371738 h 330"/>
                <a:gd name="T2" fmla="*/ 71496957 w 184"/>
                <a:gd name="T3" fmla="*/ 352677851 h 330"/>
                <a:gd name="T4" fmla="*/ 55734234 w 184"/>
                <a:gd name="T5" fmla="*/ 342825112 h 330"/>
                <a:gd name="T6" fmla="*/ 44127071 w 184"/>
                <a:gd name="T7" fmla="*/ 331397761 h 330"/>
                <a:gd name="T8" fmla="*/ 25384467 w 184"/>
                <a:gd name="T9" fmla="*/ 328979669 h 330"/>
                <a:gd name="T10" fmla="*/ 15762711 w 184"/>
                <a:gd name="T11" fmla="*/ 321564050 h 330"/>
                <a:gd name="T12" fmla="*/ 32272741 w 184"/>
                <a:gd name="T13" fmla="*/ 298703613 h 330"/>
                <a:gd name="T14" fmla="*/ 27365921 w 184"/>
                <a:gd name="T15" fmla="*/ 287646130 h 330"/>
                <a:gd name="T16" fmla="*/ 12841064 w 184"/>
                <a:gd name="T17" fmla="*/ 272513379 h 330"/>
                <a:gd name="T18" fmla="*/ 4902797 w 184"/>
                <a:gd name="T19" fmla="*/ 268798793 h 330"/>
                <a:gd name="T20" fmla="*/ 23398309 w 184"/>
                <a:gd name="T21" fmla="*/ 278724710 h 330"/>
                <a:gd name="T22" fmla="*/ 36240346 w 184"/>
                <a:gd name="T23" fmla="*/ 292569892 h 330"/>
                <a:gd name="T24" fmla="*/ 41143161 w 184"/>
                <a:gd name="T25" fmla="*/ 282421311 h 330"/>
                <a:gd name="T26" fmla="*/ 27365921 w 184"/>
                <a:gd name="T27" fmla="*/ 262368187 h 330"/>
                <a:gd name="T28" fmla="*/ 43128588 w 184"/>
                <a:gd name="T29" fmla="*/ 283648212 h 330"/>
                <a:gd name="T30" fmla="*/ 51015313 w 184"/>
                <a:gd name="T31" fmla="*/ 298703613 h 330"/>
                <a:gd name="T32" fmla="*/ 63605258 w 184"/>
                <a:gd name="T33" fmla="*/ 318756802 h 330"/>
                <a:gd name="T34" fmla="*/ 68513079 w 184"/>
                <a:gd name="T35" fmla="*/ 331397761 h 330"/>
                <a:gd name="T36" fmla="*/ 74461193 w 184"/>
                <a:gd name="T37" fmla="*/ 342825112 h 330"/>
                <a:gd name="T38" fmla="*/ 78385199 w 184"/>
                <a:gd name="T39" fmla="*/ 321564050 h 330"/>
                <a:gd name="T40" fmla="*/ 77382522 w 184"/>
                <a:gd name="T41" fmla="*/ 336322566 h 330"/>
                <a:gd name="T42" fmla="*/ 78385199 w 184"/>
                <a:gd name="T43" fmla="*/ 355484838 h 330"/>
                <a:gd name="T44" fmla="*/ 152847028 w 184"/>
                <a:gd name="T45" fmla="*/ 13846563 h 330"/>
                <a:gd name="T46" fmla="*/ 150864938 w 184"/>
                <a:gd name="T47" fmla="*/ 2492163 h 330"/>
                <a:gd name="T48" fmla="*/ 142973954 w 184"/>
                <a:gd name="T49" fmla="*/ 1208969 h 330"/>
                <a:gd name="T50" fmla="*/ 155830905 w 184"/>
                <a:gd name="T51" fmla="*/ 8939588 h 330"/>
                <a:gd name="T52" fmla="*/ 179229254 w 184"/>
                <a:gd name="T53" fmla="*/ 17565511 h 330"/>
                <a:gd name="T54" fmla="*/ 97864182 w 184"/>
                <a:gd name="T55" fmla="*/ 244802814 h 330"/>
                <a:gd name="T56" fmla="*/ 84334075 w 184"/>
                <a:gd name="T57" fmla="*/ 348958572 h 330"/>
                <a:gd name="T58" fmla="*/ 91973595 w 184"/>
                <a:gd name="T59" fmla="*/ 331397761 h 330"/>
                <a:gd name="T60" fmla="*/ 97864182 w 184"/>
                <a:gd name="T61" fmla="*/ 317552318 h 330"/>
                <a:gd name="T62" fmla="*/ 96876379 w 184"/>
                <a:gd name="T63" fmla="*/ 302720037 h 330"/>
                <a:gd name="T64" fmla="*/ 114625498 w 184"/>
                <a:gd name="T65" fmla="*/ 295062270 h 330"/>
                <a:gd name="T66" fmla="*/ 125481416 w 184"/>
                <a:gd name="T67" fmla="*/ 282421311 h 330"/>
                <a:gd name="T68" fmla="*/ 135102167 w 184"/>
                <a:gd name="T69" fmla="*/ 256157052 h 330"/>
                <a:gd name="T70" fmla="*/ 144975114 w 184"/>
                <a:gd name="T71" fmla="*/ 228447269 h 330"/>
                <a:gd name="T72" fmla="*/ 166435487 w 184"/>
                <a:gd name="T73" fmla="*/ 183412826 h 330"/>
                <a:gd name="T74" fmla="*/ 172340948 w 184"/>
                <a:gd name="T75" fmla="*/ 169561910 h 330"/>
                <a:gd name="T76" fmla="*/ 152847028 w 184"/>
                <a:gd name="T77" fmla="*/ 221030607 h 330"/>
                <a:gd name="T78" fmla="*/ 140992754 w 184"/>
                <a:gd name="T79" fmla="*/ 243520524 h 330"/>
                <a:gd name="T80" fmla="*/ 140068262 w 184"/>
                <a:gd name="T81" fmla="*/ 258666763 h 330"/>
                <a:gd name="T82" fmla="*/ 128213957 w 184"/>
                <a:gd name="T83" fmla="*/ 276214607 h 330"/>
                <a:gd name="T84" fmla="*/ 125481416 w 184"/>
                <a:gd name="T85" fmla="*/ 320358263 h 330"/>
                <a:gd name="T86" fmla="*/ 132118068 w 184"/>
                <a:gd name="T87" fmla="*/ 313851025 h 330"/>
                <a:gd name="T88" fmla="*/ 141991236 w 184"/>
                <a:gd name="T89" fmla="*/ 283648212 h 330"/>
                <a:gd name="T90" fmla="*/ 132118068 w 184"/>
                <a:gd name="T91" fmla="*/ 327696728 h 330"/>
                <a:gd name="T92" fmla="*/ 126228561 w 184"/>
                <a:gd name="T93" fmla="*/ 367806235 h 330"/>
                <a:gd name="T94" fmla="*/ 88238440 w 184"/>
                <a:gd name="T95" fmla="*/ 410669034 h 330"/>
                <a:gd name="T96" fmla="*/ 60625099 w 184"/>
                <a:gd name="T97" fmla="*/ 320358263 h 330"/>
                <a:gd name="T98" fmla="*/ 47096264 w 184"/>
                <a:gd name="T99" fmla="*/ 299986554 h 330"/>
                <a:gd name="T100" fmla="*/ 27365921 w 184"/>
                <a:gd name="T101" fmla="*/ 306416638 h 330"/>
                <a:gd name="T102" fmla="*/ 32272741 w 184"/>
                <a:gd name="T103" fmla="*/ 328979669 h 330"/>
                <a:gd name="T104" fmla="*/ 50016831 w 184"/>
                <a:gd name="T105" fmla="*/ 336322566 h 330"/>
                <a:gd name="T106" fmla="*/ 67572887 w 184"/>
                <a:gd name="T107" fmla="*/ 342825112 h 330"/>
                <a:gd name="T108" fmla="*/ 90223836 w 184"/>
                <a:gd name="T109" fmla="*/ 396804564 h 330"/>
                <a:gd name="T110" fmla="*/ 105750779 w 184"/>
                <a:gd name="T111" fmla="*/ 395521362 h 330"/>
                <a:gd name="T112" fmla="*/ 123495004 w 184"/>
                <a:gd name="T113" fmla="*/ 356693754 h 330"/>
                <a:gd name="T114" fmla="*/ 122496522 w 184"/>
                <a:gd name="T115" fmla="*/ 302720037 h 330"/>
                <a:gd name="T116" fmla="*/ 100848059 w 184"/>
                <a:gd name="T117" fmla="*/ 311340922 h 330"/>
                <a:gd name="T118" fmla="*/ 93959817 w 184"/>
                <a:gd name="T119" fmla="*/ 332625704 h 330"/>
                <a:gd name="T120" fmla="*/ 89241054 w 184"/>
                <a:gd name="T121" fmla="*/ 342825112 h 330"/>
                <a:gd name="T122" fmla="*/ 85336689 w 184"/>
                <a:gd name="T123" fmla="*/ 351468675 h 330"/>
                <a:gd name="T124" fmla="*/ 89241054 w 184"/>
                <a:gd name="T125" fmla="*/ 382880664 h 3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4"/>
                <a:gd name="T190" fmla="*/ 0 h 330"/>
                <a:gd name="T191" fmla="*/ 184 w 184"/>
                <a:gd name="T192" fmla="*/ 330 h 3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4" h="330">
                  <a:moveTo>
                    <a:pt x="84" y="330"/>
                  </a:moveTo>
                  <a:cubicBezTo>
                    <a:pt x="85" y="329"/>
                    <a:pt x="87" y="327"/>
                    <a:pt x="88" y="325"/>
                  </a:cubicBezTo>
                  <a:cubicBezTo>
                    <a:pt x="88" y="324"/>
                    <a:pt x="88" y="322"/>
                    <a:pt x="88" y="320"/>
                  </a:cubicBezTo>
                  <a:cubicBezTo>
                    <a:pt x="88" y="318"/>
                    <a:pt x="90" y="317"/>
                    <a:pt x="90" y="316"/>
                  </a:cubicBezTo>
                  <a:cubicBezTo>
                    <a:pt x="91" y="313"/>
                    <a:pt x="91" y="309"/>
                    <a:pt x="91" y="307"/>
                  </a:cubicBezTo>
                  <a:cubicBezTo>
                    <a:pt x="90" y="305"/>
                    <a:pt x="86" y="302"/>
                    <a:pt x="85" y="301"/>
                  </a:cubicBezTo>
                  <a:cubicBezTo>
                    <a:pt x="81" y="297"/>
                    <a:pt x="80" y="294"/>
                    <a:pt x="80" y="290"/>
                  </a:cubicBezTo>
                  <a:cubicBezTo>
                    <a:pt x="79" y="289"/>
                    <a:pt x="79" y="287"/>
                    <a:pt x="79" y="286"/>
                  </a:cubicBezTo>
                  <a:cubicBezTo>
                    <a:pt x="78" y="285"/>
                    <a:pt x="77" y="284"/>
                    <a:pt x="76" y="283"/>
                  </a:cubicBezTo>
                  <a:cubicBezTo>
                    <a:pt x="76" y="283"/>
                    <a:pt x="74" y="283"/>
                    <a:pt x="73" y="281"/>
                  </a:cubicBezTo>
                  <a:cubicBezTo>
                    <a:pt x="72" y="281"/>
                    <a:pt x="71" y="280"/>
                    <a:pt x="71" y="279"/>
                  </a:cubicBezTo>
                  <a:cubicBezTo>
                    <a:pt x="71" y="279"/>
                    <a:pt x="71" y="277"/>
                    <a:pt x="69" y="276"/>
                  </a:cubicBezTo>
                  <a:cubicBezTo>
                    <a:pt x="68" y="276"/>
                    <a:pt x="67" y="277"/>
                    <a:pt x="66" y="276"/>
                  </a:cubicBezTo>
                  <a:cubicBezTo>
                    <a:pt x="65" y="275"/>
                    <a:pt x="64" y="274"/>
                    <a:pt x="63" y="273"/>
                  </a:cubicBezTo>
                  <a:cubicBezTo>
                    <a:pt x="61" y="272"/>
                    <a:pt x="59" y="274"/>
                    <a:pt x="57" y="273"/>
                  </a:cubicBezTo>
                  <a:cubicBezTo>
                    <a:pt x="56" y="273"/>
                    <a:pt x="56" y="272"/>
                    <a:pt x="55" y="271"/>
                  </a:cubicBezTo>
                  <a:cubicBezTo>
                    <a:pt x="54" y="270"/>
                    <a:pt x="53" y="271"/>
                    <a:pt x="52" y="271"/>
                  </a:cubicBezTo>
                  <a:cubicBezTo>
                    <a:pt x="51" y="270"/>
                    <a:pt x="50" y="270"/>
                    <a:pt x="50" y="269"/>
                  </a:cubicBezTo>
                  <a:cubicBezTo>
                    <a:pt x="49" y="269"/>
                    <a:pt x="48" y="269"/>
                    <a:pt x="48" y="269"/>
                  </a:cubicBezTo>
                  <a:cubicBezTo>
                    <a:pt x="46" y="268"/>
                    <a:pt x="46" y="265"/>
                    <a:pt x="45" y="264"/>
                  </a:cubicBezTo>
                  <a:cubicBezTo>
                    <a:pt x="43" y="264"/>
                    <a:pt x="42" y="266"/>
                    <a:pt x="41" y="266"/>
                  </a:cubicBezTo>
                  <a:cubicBezTo>
                    <a:pt x="41" y="266"/>
                    <a:pt x="39" y="265"/>
                    <a:pt x="38" y="265"/>
                  </a:cubicBezTo>
                  <a:cubicBezTo>
                    <a:pt x="37" y="264"/>
                    <a:pt x="36" y="263"/>
                    <a:pt x="35" y="263"/>
                  </a:cubicBezTo>
                  <a:cubicBezTo>
                    <a:pt x="33" y="264"/>
                    <a:pt x="30" y="263"/>
                    <a:pt x="28" y="262"/>
                  </a:cubicBezTo>
                  <a:cubicBezTo>
                    <a:pt x="28" y="262"/>
                    <a:pt x="26" y="262"/>
                    <a:pt x="26" y="262"/>
                  </a:cubicBezTo>
                  <a:cubicBezTo>
                    <a:pt x="24" y="263"/>
                    <a:pt x="25" y="265"/>
                    <a:pt x="25" y="267"/>
                  </a:cubicBezTo>
                  <a:cubicBezTo>
                    <a:pt x="25" y="267"/>
                    <a:pt x="24" y="267"/>
                    <a:pt x="24" y="267"/>
                  </a:cubicBezTo>
                  <a:cubicBezTo>
                    <a:pt x="23" y="266"/>
                    <a:pt x="24" y="264"/>
                    <a:pt x="23" y="262"/>
                  </a:cubicBezTo>
                  <a:cubicBezTo>
                    <a:pt x="22" y="263"/>
                    <a:pt x="18" y="263"/>
                    <a:pt x="16" y="261"/>
                  </a:cubicBezTo>
                  <a:cubicBezTo>
                    <a:pt x="15" y="260"/>
                    <a:pt x="16" y="258"/>
                    <a:pt x="16" y="256"/>
                  </a:cubicBezTo>
                  <a:cubicBezTo>
                    <a:pt x="16" y="256"/>
                    <a:pt x="17" y="251"/>
                    <a:pt x="17" y="250"/>
                  </a:cubicBezTo>
                  <a:cubicBezTo>
                    <a:pt x="18" y="250"/>
                    <a:pt x="20" y="247"/>
                    <a:pt x="20" y="247"/>
                  </a:cubicBezTo>
                  <a:cubicBezTo>
                    <a:pt x="21" y="246"/>
                    <a:pt x="24" y="244"/>
                    <a:pt x="25" y="243"/>
                  </a:cubicBezTo>
                  <a:cubicBezTo>
                    <a:pt x="27" y="243"/>
                    <a:pt x="28" y="241"/>
                    <a:pt x="30" y="240"/>
                  </a:cubicBezTo>
                  <a:cubicBezTo>
                    <a:pt x="30" y="240"/>
                    <a:pt x="32" y="238"/>
                    <a:pt x="33" y="238"/>
                  </a:cubicBezTo>
                  <a:cubicBezTo>
                    <a:pt x="34" y="237"/>
                    <a:pt x="35" y="236"/>
                    <a:pt x="35" y="235"/>
                  </a:cubicBezTo>
                  <a:cubicBezTo>
                    <a:pt x="35" y="234"/>
                    <a:pt x="34" y="234"/>
                    <a:pt x="34" y="233"/>
                  </a:cubicBezTo>
                  <a:cubicBezTo>
                    <a:pt x="33" y="233"/>
                    <a:pt x="32" y="233"/>
                    <a:pt x="31" y="232"/>
                  </a:cubicBezTo>
                  <a:cubicBezTo>
                    <a:pt x="31" y="232"/>
                    <a:pt x="30" y="232"/>
                    <a:pt x="30" y="231"/>
                  </a:cubicBezTo>
                  <a:cubicBezTo>
                    <a:pt x="30" y="230"/>
                    <a:pt x="29" y="230"/>
                    <a:pt x="28" y="229"/>
                  </a:cubicBezTo>
                  <a:cubicBezTo>
                    <a:pt x="27" y="229"/>
                    <a:pt x="26" y="229"/>
                    <a:pt x="25" y="229"/>
                  </a:cubicBezTo>
                  <a:cubicBezTo>
                    <a:pt x="24" y="228"/>
                    <a:pt x="24" y="227"/>
                    <a:pt x="24" y="225"/>
                  </a:cubicBezTo>
                  <a:cubicBezTo>
                    <a:pt x="24" y="224"/>
                    <a:pt x="22" y="223"/>
                    <a:pt x="21" y="223"/>
                  </a:cubicBezTo>
                  <a:cubicBezTo>
                    <a:pt x="20" y="223"/>
                    <a:pt x="18" y="221"/>
                    <a:pt x="18" y="220"/>
                  </a:cubicBezTo>
                  <a:cubicBezTo>
                    <a:pt x="16" y="220"/>
                    <a:pt x="14" y="218"/>
                    <a:pt x="13" y="217"/>
                  </a:cubicBezTo>
                  <a:cubicBezTo>
                    <a:pt x="11" y="214"/>
                    <a:pt x="9" y="214"/>
                    <a:pt x="8" y="214"/>
                  </a:cubicBezTo>
                  <a:cubicBezTo>
                    <a:pt x="7" y="215"/>
                    <a:pt x="6" y="215"/>
                    <a:pt x="5" y="214"/>
                  </a:cubicBezTo>
                  <a:cubicBezTo>
                    <a:pt x="4" y="214"/>
                    <a:pt x="3" y="212"/>
                    <a:pt x="3" y="212"/>
                  </a:cubicBezTo>
                  <a:cubicBezTo>
                    <a:pt x="2" y="211"/>
                    <a:pt x="1" y="209"/>
                    <a:pt x="0" y="209"/>
                  </a:cubicBezTo>
                  <a:cubicBezTo>
                    <a:pt x="1" y="209"/>
                    <a:pt x="4" y="213"/>
                    <a:pt x="5" y="214"/>
                  </a:cubicBezTo>
                  <a:cubicBezTo>
                    <a:pt x="7" y="215"/>
                    <a:pt x="8" y="213"/>
                    <a:pt x="10" y="213"/>
                  </a:cubicBezTo>
                  <a:cubicBezTo>
                    <a:pt x="11" y="213"/>
                    <a:pt x="12" y="214"/>
                    <a:pt x="13" y="214"/>
                  </a:cubicBezTo>
                  <a:cubicBezTo>
                    <a:pt x="13" y="214"/>
                    <a:pt x="15" y="218"/>
                    <a:pt x="18" y="219"/>
                  </a:cubicBezTo>
                  <a:cubicBezTo>
                    <a:pt x="18" y="219"/>
                    <a:pt x="18" y="220"/>
                    <a:pt x="19" y="220"/>
                  </a:cubicBezTo>
                  <a:cubicBezTo>
                    <a:pt x="20" y="221"/>
                    <a:pt x="22" y="222"/>
                    <a:pt x="24" y="222"/>
                  </a:cubicBezTo>
                  <a:cubicBezTo>
                    <a:pt x="25" y="222"/>
                    <a:pt x="25" y="223"/>
                    <a:pt x="25" y="223"/>
                  </a:cubicBezTo>
                  <a:cubicBezTo>
                    <a:pt x="26" y="224"/>
                    <a:pt x="26" y="226"/>
                    <a:pt x="26" y="227"/>
                  </a:cubicBezTo>
                  <a:cubicBezTo>
                    <a:pt x="27" y="228"/>
                    <a:pt x="29" y="227"/>
                    <a:pt x="30" y="228"/>
                  </a:cubicBezTo>
                  <a:cubicBezTo>
                    <a:pt x="30" y="229"/>
                    <a:pt x="32" y="231"/>
                    <a:pt x="34" y="232"/>
                  </a:cubicBezTo>
                  <a:cubicBezTo>
                    <a:pt x="35" y="232"/>
                    <a:pt x="37" y="233"/>
                    <a:pt x="37" y="233"/>
                  </a:cubicBezTo>
                  <a:cubicBezTo>
                    <a:pt x="40" y="234"/>
                    <a:pt x="42" y="235"/>
                    <a:pt x="45" y="235"/>
                  </a:cubicBezTo>
                  <a:cubicBezTo>
                    <a:pt x="45" y="235"/>
                    <a:pt x="46" y="234"/>
                    <a:pt x="45" y="234"/>
                  </a:cubicBezTo>
                  <a:cubicBezTo>
                    <a:pt x="45" y="232"/>
                    <a:pt x="43" y="231"/>
                    <a:pt x="43" y="230"/>
                  </a:cubicBezTo>
                  <a:cubicBezTo>
                    <a:pt x="42" y="229"/>
                    <a:pt x="42" y="228"/>
                    <a:pt x="43" y="227"/>
                  </a:cubicBezTo>
                  <a:cubicBezTo>
                    <a:pt x="43" y="226"/>
                    <a:pt x="42" y="225"/>
                    <a:pt x="42" y="225"/>
                  </a:cubicBezTo>
                  <a:cubicBezTo>
                    <a:pt x="41" y="224"/>
                    <a:pt x="39" y="223"/>
                    <a:pt x="39" y="221"/>
                  </a:cubicBezTo>
                  <a:cubicBezTo>
                    <a:pt x="38" y="220"/>
                    <a:pt x="39" y="219"/>
                    <a:pt x="38" y="219"/>
                  </a:cubicBezTo>
                  <a:cubicBezTo>
                    <a:pt x="37" y="217"/>
                    <a:pt x="36" y="216"/>
                    <a:pt x="35" y="215"/>
                  </a:cubicBezTo>
                  <a:cubicBezTo>
                    <a:pt x="34" y="214"/>
                    <a:pt x="33" y="214"/>
                    <a:pt x="33" y="213"/>
                  </a:cubicBezTo>
                  <a:cubicBezTo>
                    <a:pt x="32" y="212"/>
                    <a:pt x="30" y="209"/>
                    <a:pt x="28" y="209"/>
                  </a:cubicBezTo>
                  <a:cubicBezTo>
                    <a:pt x="29" y="209"/>
                    <a:pt x="33" y="213"/>
                    <a:pt x="33" y="213"/>
                  </a:cubicBezTo>
                  <a:cubicBezTo>
                    <a:pt x="34" y="214"/>
                    <a:pt x="35" y="214"/>
                    <a:pt x="35" y="214"/>
                  </a:cubicBezTo>
                  <a:cubicBezTo>
                    <a:pt x="36" y="215"/>
                    <a:pt x="36" y="215"/>
                    <a:pt x="37" y="216"/>
                  </a:cubicBezTo>
                  <a:cubicBezTo>
                    <a:pt x="38" y="216"/>
                    <a:pt x="39" y="217"/>
                    <a:pt x="39" y="218"/>
                  </a:cubicBezTo>
                  <a:cubicBezTo>
                    <a:pt x="40" y="222"/>
                    <a:pt x="44" y="225"/>
                    <a:pt x="44" y="226"/>
                  </a:cubicBezTo>
                  <a:cubicBezTo>
                    <a:pt x="45" y="226"/>
                    <a:pt x="43" y="229"/>
                    <a:pt x="47" y="233"/>
                  </a:cubicBezTo>
                  <a:cubicBezTo>
                    <a:pt x="48" y="234"/>
                    <a:pt x="47" y="235"/>
                    <a:pt x="48" y="236"/>
                  </a:cubicBezTo>
                  <a:cubicBezTo>
                    <a:pt x="48" y="236"/>
                    <a:pt x="48" y="238"/>
                    <a:pt x="49" y="238"/>
                  </a:cubicBezTo>
                  <a:cubicBezTo>
                    <a:pt x="50" y="239"/>
                    <a:pt x="51" y="237"/>
                    <a:pt x="51" y="237"/>
                  </a:cubicBezTo>
                  <a:cubicBezTo>
                    <a:pt x="52" y="237"/>
                    <a:pt x="52" y="237"/>
                    <a:pt x="52" y="238"/>
                  </a:cubicBezTo>
                  <a:cubicBezTo>
                    <a:pt x="53" y="239"/>
                    <a:pt x="52" y="240"/>
                    <a:pt x="53" y="240"/>
                  </a:cubicBezTo>
                  <a:cubicBezTo>
                    <a:pt x="53" y="241"/>
                    <a:pt x="55" y="243"/>
                    <a:pt x="55" y="244"/>
                  </a:cubicBezTo>
                  <a:cubicBezTo>
                    <a:pt x="56" y="244"/>
                    <a:pt x="58" y="247"/>
                    <a:pt x="58" y="247"/>
                  </a:cubicBezTo>
                  <a:cubicBezTo>
                    <a:pt x="59" y="248"/>
                    <a:pt x="59" y="250"/>
                    <a:pt x="60" y="251"/>
                  </a:cubicBezTo>
                  <a:cubicBezTo>
                    <a:pt x="62" y="253"/>
                    <a:pt x="64" y="254"/>
                    <a:pt x="65" y="254"/>
                  </a:cubicBezTo>
                  <a:cubicBezTo>
                    <a:pt x="66" y="254"/>
                    <a:pt x="66" y="253"/>
                    <a:pt x="66" y="251"/>
                  </a:cubicBezTo>
                  <a:cubicBezTo>
                    <a:pt x="67" y="248"/>
                    <a:pt x="66" y="246"/>
                    <a:pt x="66" y="244"/>
                  </a:cubicBezTo>
                  <a:cubicBezTo>
                    <a:pt x="66" y="245"/>
                    <a:pt x="67" y="250"/>
                    <a:pt x="68" y="251"/>
                  </a:cubicBezTo>
                  <a:cubicBezTo>
                    <a:pt x="68" y="254"/>
                    <a:pt x="68" y="256"/>
                    <a:pt x="68" y="258"/>
                  </a:cubicBezTo>
                  <a:cubicBezTo>
                    <a:pt x="68" y="260"/>
                    <a:pt x="68" y="263"/>
                    <a:pt x="70" y="264"/>
                  </a:cubicBezTo>
                  <a:cubicBezTo>
                    <a:pt x="70" y="264"/>
                    <a:pt x="72" y="266"/>
                    <a:pt x="72" y="266"/>
                  </a:cubicBezTo>
                  <a:cubicBezTo>
                    <a:pt x="73" y="268"/>
                    <a:pt x="71" y="273"/>
                    <a:pt x="73" y="275"/>
                  </a:cubicBezTo>
                  <a:cubicBezTo>
                    <a:pt x="73" y="275"/>
                    <a:pt x="73" y="275"/>
                    <a:pt x="73" y="275"/>
                  </a:cubicBezTo>
                  <a:cubicBezTo>
                    <a:pt x="74" y="275"/>
                    <a:pt x="74" y="276"/>
                    <a:pt x="74" y="276"/>
                  </a:cubicBezTo>
                  <a:cubicBezTo>
                    <a:pt x="76" y="276"/>
                    <a:pt x="75" y="274"/>
                    <a:pt x="76" y="273"/>
                  </a:cubicBezTo>
                  <a:cubicBezTo>
                    <a:pt x="77" y="273"/>
                    <a:pt x="76" y="269"/>
                    <a:pt x="77" y="270"/>
                  </a:cubicBezTo>
                  <a:cubicBezTo>
                    <a:pt x="78" y="270"/>
                    <a:pt x="79" y="263"/>
                    <a:pt x="80" y="264"/>
                  </a:cubicBezTo>
                  <a:cubicBezTo>
                    <a:pt x="81" y="266"/>
                    <a:pt x="82" y="262"/>
                    <a:pt x="82" y="261"/>
                  </a:cubicBezTo>
                  <a:cubicBezTo>
                    <a:pt x="82" y="260"/>
                    <a:pt x="81" y="259"/>
                    <a:pt x="82" y="258"/>
                  </a:cubicBezTo>
                  <a:cubicBezTo>
                    <a:pt x="82" y="257"/>
                    <a:pt x="81" y="256"/>
                    <a:pt x="80" y="256"/>
                  </a:cubicBezTo>
                  <a:cubicBezTo>
                    <a:pt x="80" y="254"/>
                    <a:pt x="81" y="254"/>
                    <a:pt x="82" y="254"/>
                  </a:cubicBezTo>
                  <a:cubicBezTo>
                    <a:pt x="83" y="255"/>
                    <a:pt x="82" y="256"/>
                    <a:pt x="83" y="258"/>
                  </a:cubicBezTo>
                  <a:cubicBezTo>
                    <a:pt x="84" y="259"/>
                    <a:pt x="83" y="261"/>
                    <a:pt x="82" y="263"/>
                  </a:cubicBezTo>
                  <a:cubicBezTo>
                    <a:pt x="81" y="264"/>
                    <a:pt x="81" y="268"/>
                    <a:pt x="80" y="268"/>
                  </a:cubicBezTo>
                  <a:cubicBezTo>
                    <a:pt x="80" y="268"/>
                    <a:pt x="80" y="267"/>
                    <a:pt x="79" y="268"/>
                  </a:cubicBezTo>
                  <a:cubicBezTo>
                    <a:pt x="78" y="268"/>
                    <a:pt x="79" y="272"/>
                    <a:pt x="78" y="271"/>
                  </a:cubicBezTo>
                  <a:cubicBezTo>
                    <a:pt x="77" y="271"/>
                    <a:pt x="78" y="274"/>
                    <a:pt x="77" y="275"/>
                  </a:cubicBezTo>
                  <a:cubicBezTo>
                    <a:pt x="77" y="275"/>
                    <a:pt x="77" y="277"/>
                    <a:pt x="75" y="278"/>
                  </a:cubicBezTo>
                  <a:cubicBezTo>
                    <a:pt x="75" y="278"/>
                    <a:pt x="75" y="279"/>
                    <a:pt x="75" y="279"/>
                  </a:cubicBezTo>
                  <a:cubicBezTo>
                    <a:pt x="76" y="281"/>
                    <a:pt x="78" y="282"/>
                    <a:pt x="80" y="283"/>
                  </a:cubicBezTo>
                  <a:lnTo>
                    <a:pt x="97" y="193"/>
                  </a:lnTo>
                  <a:lnTo>
                    <a:pt x="138" y="85"/>
                  </a:lnTo>
                  <a:lnTo>
                    <a:pt x="138" y="30"/>
                  </a:lnTo>
                  <a:cubicBezTo>
                    <a:pt x="138" y="30"/>
                    <a:pt x="138" y="22"/>
                    <a:pt x="144" y="17"/>
                  </a:cubicBezTo>
                  <a:cubicBezTo>
                    <a:pt x="149" y="12"/>
                    <a:pt x="156" y="11"/>
                    <a:pt x="156" y="11"/>
                  </a:cubicBezTo>
                  <a:cubicBezTo>
                    <a:pt x="156" y="11"/>
                    <a:pt x="159" y="11"/>
                    <a:pt x="158" y="10"/>
                  </a:cubicBezTo>
                  <a:cubicBezTo>
                    <a:pt x="158" y="9"/>
                    <a:pt x="157" y="8"/>
                    <a:pt x="156" y="7"/>
                  </a:cubicBezTo>
                  <a:cubicBezTo>
                    <a:pt x="156" y="7"/>
                    <a:pt x="156" y="6"/>
                    <a:pt x="156" y="5"/>
                  </a:cubicBezTo>
                  <a:cubicBezTo>
                    <a:pt x="155" y="5"/>
                    <a:pt x="154" y="4"/>
                    <a:pt x="154" y="4"/>
                  </a:cubicBezTo>
                  <a:cubicBezTo>
                    <a:pt x="154" y="3"/>
                    <a:pt x="154" y="2"/>
                    <a:pt x="154" y="2"/>
                  </a:cubicBezTo>
                  <a:cubicBezTo>
                    <a:pt x="153" y="2"/>
                    <a:pt x="152" y="3"/>
                    <a:pt x="151" y="2"/>
                  </a:cubicBezTo>
                  <a:cubicBezTo>
                    <a:pt x="151" y="2"/>
                    <a:pt x="149" y="3"/>
                    <a:pt x="149" y="4"/>
                  </a:cubicBezTo>
                  <a:cubicBezTo>
                    <a:pt x="149" y="4"/>
                    <a:pt x="148" y="4"/>
                    <a:pt x="148" y="4"/>
                  </a:cubicBezTo>
                  <a:cubicBezTo>
                    <a:pt x="147" y="4"/>
                    <a:pt x="146" y="4"/>
                    <a:pt x="145" y="4"/>
                  </a:cubicBezTo>
                  <a:cubicBezTo>
                    <a:pt x="143" y="5"/>
                    <a:pt x="143" y="0"/>
                    <a:pt x="146" y="1"/>
                  </a:cubicBezTo>
                  <a:cubicBezTo>
                    <a:pt x="148" y="2"/>
                    <a:pt x="149" y="1"/>
                    <a:pt x="150" y="0"/>
                  </a:cubicBezTo>
                  <a:cubicBezTo>
                    <a:pt x="152" y="0"/>
                    <a:pt x="152" y="0"/>
                    <a:pt x="155" y="0"/>
                  </a:cubicBezTo>
                  <a:cubicBezTo>
                    <a:pt x="156" y="0"/>
                    <a:pt x="155" y="2"/>
                    <a:pt x="156" y="3"/>
                  </a:cubicBezTo>
                  <a:cubicBezTo>
                    <a:pt x="156" y="3"/>
                    <a:pt x="157" y="3"/>
                    <a:pt x="157" y="4"/>
                  </a:cubicBezTo>
                  <a:cubicBezTo>
                    <a:pt x="158" y="4"/>
                    <a:pt x="159" y="7"/>
                    <a:pt x="159" y="7"/>
                  </a:cubicBezTo>
                  <a:cubicBezTo>
                    <a:pt x="159" y="8"/>
                    <a:pt x="159" y="9"/>
                    <a:pt x="160" y="9"/>
                  </a:cubicBezTo>
                  <a:cubicBezTo>
                    <a:pt x="161" y="9"/>
                    <a:pt x="163" y="9"/>
                    <a:pt x="163" y="11"/>
                  </a:cubicBezTo>
                  <a:cubicBezTo>
                    <a:pt x="163" y="11"/>
                    <a:pt x="164" y="11"/>
                    <a:pt x="164" y="11"/>
                  </a:cubicBezTo>
                  <a:cubicBezTo>
                    <a:pt x="171" y="11"/>
                    <a:pt x="182" y="11"/>
                    <a:pt x="182" y="11"/>
                  </a:cubicBezTo>
                  <a:cubicBezTo>
                    <a:pt x="183" y="11"/>
                    <a:pt x="184" y="13"/>
                    <a:pt x="183" y="14"/>
                  </a:cubicBezTo>
                  <a:lnTo>
                    <a:pt x="160" y="14"/>
                  </a:lnTo>
                  <a:cubicBezTo>
                    <a:pt x="160" y="14"/>
                    <a:pt x="154" y="13"/>
                    <a:pt x="148" y="17"/>
                  </a:cubicBezTo>
                  <a:cubicBezTo>
                    <a:pt x="142" y="22"/>
                    <a:pt x="142" y="27"/>
                    <a:pt x="142" y="27"/>
                  </a:cubicBezTo>
                  <a:lnTo>
                    <a:pt x="142" y="85"/>
                  </a:lnTo>
                  <a:lnTo>
                    <a:pt x="100" y="195"/>
                  </a:lnTo>
                  <a:lnTo>
                    <a:pt x="82" y="286"/>
                  </a:lnTo>
                  <a:cubicBezTo>
                    <a:pt x="83" y="286"/>
                    <a:pt x="84" y="285"/>
                    <a:pt x="84" y="284"/>
                  </a:cubicBezTo>
                  <a:cubicBezTo>
                    <a:pt x="84" y="284"/>
                    <a:pt x="84" y="283"/>
                    <a:pt x="84" y="283"/>
                  </a:cubicBezTo>
                  <a:cubicBezTo>
                    <a:pt x="85" y="282"/>
                    <a:pt x="84" y="280"/>
                    <a:pt x="85" y="278"/>
                  </a:cubicBezTo>
                  <a:cubicBezTo>
                    <a:pt x="85" y="278"/>
                    <a:pt x="85" y="278"/>
                    <a:pt x="86" y="278"/>
                  </a:cubicBezTo>
                  <a:cubicBezTo>
                    <a:pt x="86" y="275"/>
                    <a:pt x="88" y="275"/>
                    <a:pt x="89" y="273"/>
                  </a:cubicBezTo>
                  <a:cubicBezTo>
                    <a:pt x="90" y="272"/>
                    <a:pt x="89" y="271"/>
                    <a:pt x="90" y="270"/>
                  </a:cubicBezTo>
                  <a:cubicBezTo>
                    <a:pt x="91" y="270"/>
                    <a:pt x="91" y="269"/>
                    <a:pt x="91" y="269"/>
                  </a:cubicBezTo>
                  <a:cubicBezTo>
                    <a:pt x="92" y="268"/>
                    <a:pt x="92" y="266"/>
                    <a:pt x="92" y="265"/>
                  </a:cubicBezTo>
                  <a:cubicBezTo>
                    <a:pt x="93" y="264"/>
                    <a:pt x="94" y="265"/>
                    <a:pt x="94" y="264"/>
                  </a:cubicBezTo>
                  <a:cubicBezTo>
                    <a:pt x="95" y="263"/>
                    <a:pt x="94" y="262"/>
                    <a:pt x="94" y="261"/>
                  </a:cubicBezTo>
                  <a:cubicBezTo>
                    <a:pt x="94" y="260"/>
                    <a:pt x="94" y="260"/>
                    <a:pt x="95" y="260"/>
                  </a:cubicBezTo>
                  <a:cubicBezTo>
                    <a:pt x="96" y="259"/>
                    <a:pt x="97" y="258"/>
                    <a:pt x="97" y="257"/>
                  </a:cubicBezTo>
                  <a:cubicBezTo>
                    <a:pt x="98" y="256"/>
                    <a:pt x="100" y="256"/>
                    <a:pt x="100" y="255"/>
                  </a:cubicBezTo>
                  <a:cubicBezTo>
                    <a:pt x="100" y="255"/>
                    <a:pt x="100" y="254"/>
                    <a:pt x="100" y="253"/>
                  </a:cubicBezTo>
                  <a:cubicBezTo>
                    <a:pt x="100" y="253"/>
                    <a:pt x="101" y="252"/>
                    <a:pt x="100" y="251"/>
                  </a:cubicBezTo>
                  <a:cubicBezTo>
                    <a:pt x="99" y="250"/>
                    <a:pt x="100" y="248"/>
                    <a:pt x="101" y="247"/>
                  </a:cubicBezTo>
                  <a:cubicBezTo>
                    <a:pt x="102" y="247"/>
                    <a:pt x="101" y="245"/>
                    <a:pt x="101" y="245"/>
                  </a:cubicBezTo>
                  <a:cubicBezTo>
                    <a:pt x="101" y="245"/>
                    <a:pt x="100" y="245"/>
                    <a:pt x="100" y="245"/>
                  </a:cubicBezTo>
                  <a:cubicBezTo>
                    <a:pt x="99" y="243"/>
                    <a:pt x="99" y="242"/>
                    <a:pt x="99" y="241"/>
                  </a:cubicBezTo>
                  <a:cubicBezTo>
                    <a:pt x="99" y="240"/>
                    <a:pt x="99" y="240"/>
                    <a:pt x="99" y="240"/>
                  </a:cubicBezTo>
                  <a:cubicBezTo>
                    <a:pt x="99" y="239"/>
                    <a:pt x="99" y="238"/>
                    <a:pt x="99" y="236"/>
                  </a:cubicBezTo>
                  <a:cubicBezTo>
                    <a:pt x="101" y="236"/>
                    <a:pt x="104" y="237"/>
                    <a:pt x="106" y="236"/>
                  </a:cubicBezTo>
                  <a:cubicBezTo>
                    <a:pt x="106" y="236"/>
                    <a:pt x="106" y="235"/>
                    <a:pt x="106" y="235"/>
                  </a:cubicBezTo>
                  <a:cubicBezTo>
                    <a:pt x="110" y="235"/>
                    <a:pt x="114" y="235"/>
                    <a:pt x="117" y="235"/>
                  </a:cubicBezTo>
                  <a:cubicBezTo>
                    <a:pt x="118" y="235"/>
                    <a:pt x="118" y="236"/>
                    <a:pt x="118" y="236"/>
                  </a:cubicBezTo>
                  <a:cubicBezTo>
                    <a:pt x="119" y="236"/>
                    <a:pt x="120" y="236"/>
                    <a:pt x="121" y="236"/>
                  </a:cubicBezTo>
                  <a:cubicBezTo>
                    <a:pt x="122" y="237"/>
                    <a:pt x="124" y="239"/>
                    <a:pt x="125" y="237"/>
                  </a:cubicBezTo>
                  <a:cubicBezTo>
                    <a:pt x="125" y="236"/>
                    <a:pt x="125" y="232"/>
                    <a:pt x="125" y="230"/>
                  </a:cubicBezTo>
                  <a:cubicBezTo>
                    <a:pt x="125" y="229"/>
                    <a:pt x="126" y="227"/>
                    <a:pt x="128" y="225"/>
                  </a:cubicBezTo>
                  <a:cubicBezTo>
                    <a:pt x="129" y="224"/>
                    <a:pt x="128" y="221"/>
                    <a:pt x="129" y="219"/>
                  </a:cubicBezTo>
                  <a:cubicBezTo>
                    <a:pt x="130" y="217"/>
                    <a:pt x="134" y="216"/>
                    <a:pt x="134" y="215"/>
                  </a:cubicBezTo>
                  <a:cubicBezTo>
                    <a:pt x="135" y="214"/>
                    <a:pt x="133" y="210"/>
                    <a:pt x="135" y="209"/>
                  </a:cubicBezTo>
                  <a:cubicBezTo>
                    <a:pt x="136" y="207"/>
                    <a:pt x="137" y="206"/>
                    <a:pt x="137" y="205"/>
                  </a:cubicBezTo>
                  <a:cubicBezTo>
                    <a:pt x="137" y="204"/>
                    <a:pt x="138" y="204"/>
                    <a:pt x="138" y="204"/>
                  </a:cubicBezTo>
                  <a:cubicBezTo>
                    <a:pt x="139" y="203"/>
                    <a:pt x="139" y="201"/>
                    <a:pt x="140" y="200"/>
                  </a:cubicBezTo>
                  <a:cubicBezTo>
                    <a:pt x="141" y="198"/>
                    <a:pt x="140" y="195"/>
                    <a:pt x="142" y="194"/>
                  </a:cubicBezTo>
                  <a:cubicBezTo>
                    <a:pt x="143" y="194"/>
                    <a:pt x="141" y="191"/>
                    <a:pt x="142" y="190"/>
                  </a:cubicBezTo>
                  <a:cubicBezTo>
                    <a:pt x="142" y="189"/>
                    <a:pt x="146" y="188"/>
                    <a:pt x="146" y="187"/>
                  </a:cubicBezTo>
                  <a:cubicBezTo>
                    <a:pt x="147" y="186"/>
                    <a:pt x="145" y="183"/>
                    <a:pt x="148" y="182"/>
                  </a:cubicBezTo>
                  <a:cubicBezTo>
                    <a:pt x="149" y="182"/>
                    <a:pt x="153" y="181"/>
                    <a:pt x="153" y="180"/>
                  </a:cubicBezTo>
                  <a:cubicBezTo>
                    <a:pt x="154" y="178"/>
                    <a:pt x="152" y="174"/>
                    <a:pt x="158" y="169"/>
                  </a:cubicBezTo>
                  <a:cubicBezTo>
                    <a:pt x="158" y="169"/>
                    <a:pt x="162" y="164"/>
                    <a:pt x="163" y="163"/>
                  </a:cubicBezTo>
                  <a:cubicBezTo>
                    <a:pt x="168" y="159"/>
                    <a:pt x="163" y="154"/>
                    <a:pt x="167" y="150"/>
                  </a:cubicBezTo>
                  <a:cubicBezTo>
                    <a:pt x="168" y="149"/>
                    <a:pt x="170" y="147"/>
                    <a:pt x="170" y="146"/>
                  </a:cubicBezTo>
                  <a:cubicBezTo>
                    <a:pt x="170" y="144"/>
                    <a:pt x="165" y="142"/>
                    <a:pt x="166" y="139"/>
                  </a:cubicBezTo>
                  <a:cubicBezTo>
                    <a:pt x="167" y="136"/>
                    <a:pt x="173" y="136"/>
                    <a:pt x="174" y="134"/>
                  </a:cubicBezTo>
                  <a:cubicBezTo>
                    <a:pt x="174" y="132"/>
                    <a:pt x="174" y="132"/>
                    <a:pt x="176" y="131"/>
                  </a:cubicBezTo>
                  <a:cubicBezTo>
                    <a:pt x="177" y="131"/>
                    <a:pt x="178" y="132"/>
                    <a:pt x="178" y="133"/>
                  </a:cubicBezTo>
                  <a:cubicBezTo>
                    <a:pt x="176" y="133"/>
                    <a:pt x="176" y="135"/>
                    <a:pt x="176" y="135"/>
                  </a:cubicBezTo>
                  <a:cubicBezTo>
                    <a:pt x="175" y="138"/>
                    <a:pt x="168" y="137"/>
                    <a:pt x="168" y="140"/>
                  </a:cubicBezTo>
                  <a:cubicBezTo>
                    <a:pt x="168" y="141"/>
                    <a:pt x="172" y="143"/>
                    <a:pt x="172" y="145"/>
                  </a:cubicBezTo>
                  <a:cubicBezTo>
                    <a:pt x="173" y="149"/>
                    <a:pt x="169" y="151"/>
                    <a:pt x="168" y="152"/>
                  </a:cubicBezTo>
                  <a:cubicBezTo>
                    <a:pt x="167" y="155"/>
                    <a:pt x="169" y="160"/>
                    <a:pt x="167" y="163"/>
                  </a:cubicBezTo>
                  <a:cubicBezTo>
                    <a:pt x="166" y="164"/>
                    <a:pt x="157" y="172"/>
                    <a:pt x="156" y="176"/>
                  </a:cubicBezTo>
                  <a:cubicBezTo>
                    <a:pt x="155" y="177"/>
                    <a:pt x="155" y="181"/>
                    <a:pt x="155" y="182"/>
                  </a:cubicBezTo>
                  <a:cubicBezTo>
                    <a:pt x="154" y="183"/>
                    <a:pt x="149" y="183"/>
                    <a:pt x="149" y="184"/>
                  </a:cubicBezTo>
                  <a:cubicBezTo>
                    <a:pt x="148" y="185"/>
                    <a:pt x="149" y="187"/>
                    <a:pt x="148" y="188"/>
                  </a:cubicBezTo>
                  <a:cubicBezTo>
                    <a:pt x="147" y="190"/>
                    <a:pt x="145" y="189"/>
                    <a:pt x="144" y="191"/>
                  </a:cubicBezTo>
                  <a:cubicBezTo>
                    <a:pt x="144" y="191"/>
                    <a:pt x="144" y="193"/>
                    <a:pt x="144" y="194"/>
                  </a:cubicBezTo>
                  <a:cubicBezTo>
                    <a:pt x="144" y="195"/>
                    <a:pt x="143" y="196"/>
                    <a:pt x="143" y="196"/>
                  </a:cubicBezTo>
                  <a:cubicBezTo>
                    <a:pt x="142" y="198"/>
                    <a:pt x="143" y="199"/>
                    <a:pt x="142" y="200"/>
                  </a:cubicBezTo>
                  <a:cubicBezTo>
                    <a:pt x="142" y="200"/>
                    <a:pt x="141" y="202"/>
                    <a:pt x="143" y="204"/>
                  </a:cubicBezTo>
                  <a:cubicBezTo>
                    <a:pt x="144" y="204"/>
                    <a:pt x="144" y="204"/>
                    <a:pt x="144" y="204"/>
                  </a:cubicBezTo>
                  <a:cubicBezTo>
                    <a:pt x="145" y="204"/>
                    <a:pt x="144" y="206"/>
                    <a:pt x="143" y="206"/>
                  </a:cubicBezTo>
                  <a:cubicBezTo>
                    <a:pt x="143" y="205"/>
                    <a:pt x="140" y="204"/>
                    <a:pt x="139" y="205"/>
                  </a:cubicBezTo>
                  <a:cubicBezTo>
                    <a:pt x="138" y="206"/>
                    <a:pt x="139" y="207"/>
                    <a:pt x="139" y="207"/>
                  </a:cubicBezTo>
                  <a:cubicBezTo>
                    <a:pt x="138" y="208"/>
                    <a:pt x="136" y="209"/>
                    <a:pt x="136" y="211"/>
                  </a:cubicBezTo>
                  <a:cubicBezTo>
                    <a:pt x="136" y="213"/>
                    <a:pt x="137" y="215"/>
                    <a:pt x="135" y="217"/>
                  </a:cubicBezTo>
                  <a:cubicBezTo>
                    <a:pt x="133" y="218"/>
                    <a:pt x="132" y="219"/>
                    <a:pt x="131" y="220"/>
                  </a:cubicBezTo>
                  <a:cubicBezTo>
                    <a:pt x="129" y="221"/>
                    <a:pt x="131" y="224"/>
                    <a:pt x="130" y="226"/>
                  </a:cubicBezTo>
                  <a:cubicBezTo>
                    <a:pt x="130" y="226"/>
                    <a:pt x="128" y="228"/>
                    <a:pt x="128" y="228"/>
                  </a:cubicBezTo>
                  <a:cubicBezTo>
                    <a:pt x="125" y="232"/>
                    <a:pt x="128" y="238"/>
                    <a:pt x="127" y="240"/>
                  </a:cubicBezTo>
                  <a:cubicBezTo>
                    <a:pt x="127" y="240"/>
                    <a:pt x="129" y="241"/>
                    <a:pt x="129" y="245"/>
                  </a:cubicBezTo>
                  <a:cubicBezTo>
                    <a:pt x="130" y="249"/>
                    <a:pt x="127" y="253"/>
                    <a:pt x="128" y="255"/>
                  </a:cubicBezTo>
                  <a:cubicBezTo>
                    <a:pt x="128" y="255"/>
                    <a:pt x="131" y="259"/>
                    <a:pt x="129" y="264"/>
                  </a:cubicBezTo>
                  <a:cubicBezTo>
                    <a:pt x="130" y="266"/>
                    <a:pt x="131" y="262"/>
                    <a:pt x="131" y="261"/>
                  </a:cubicBezTo>
                  <a:cubicBezTo>
                    <a:pt x="132" y="259"/>
                    <a:pt x="135" y="259"/>
                    <a:pt x="136" y="258"/>
                  </a:cubicBezTo>
                  <a:cubicBezTo>
                    <a:pt x="136" y="257"/>
                    <a:pt x="135" y="256"/>
                    <a:pt x="135" y="255"/>
                  </a:cubicBezTo>
                  <a:cubicBezTo>
                    <a:pt x="135" y="253"/>
                    <a:pt x="136" y="252"/>
                    <a:pt x="135" y="250"/>
                  </a:cubicBezTo>
                  <a:cubicBezTo>
                    <a:pt x="134" y="249"/>
                    <a:pt x="134" y="247"/>
                    <a:pt x="134" y="246"/>
                  </a:cubicBezTo>
                  <a:cubicBezTo>
                    <a:pt x="135" y="244"/>
                    <a:pt x="134" y="242"/>
                    <a:pt x="136" y="241"/>
                  </a:cubicBezTo>
                  <a:cubicBezTo>
                    <a:pt x="139" y="238"/>
                    <a:pt x="138" y="237"/>
                    <a:pt x="139" y="231"/>
                  </a:cubicBezTo>
                  <a:cubicBezTo>
                    <a:pt x="139" y="230"/>
                    <a:pt x="142" y="225"/>
                    <a:pt x="144" y="224"/>
                  </a:cubicBezTo>
                  <a:cubicBezTo>
                    <a:pt x="145" y="224"/>
                    <a:pt x="145" y="225"/>
                    <a:pt x="145" y="226"/>
                  </a:cubicBezTo>
                  <a:cubicBezTo>
                    <a:pt x="139" y="232"/>
                    <a:pt x="141" y="236"/>
                    <a:pt x="140" y="239"/>
                  </a:cubicBezTo>
                  <a:cubicBezTo>
                    <a:pt x="140" y="241"/>
                    <a:pt x="137" y="241"/>
                    <a:pt x="137" y="243"/>
                  </a:cubicBezTo>
                  <a:cubicBezTo>
                    <a:pt x="138" y="245"/>
                    <a:pt x="135" y="246"/>
                    <a:pt x="136" y="248"/>
                  </a:cubicBezTo>
                  <a:cubicBezTo>
                    <a:pt x="138" y="251"/>
                    <a:pt x="136" y="254"/>
                    <a:pt x="138" y="256"/>
                  </a:cubicBezTo>
                  <a:cubicBezTo>
                    <a:pt x="138" y="257"/>
                    <a:pt x="138" y="260"/>
                    <a:pt x="135" y="261"/>
                  </a:cubicBezTo>
                  <a:cubicBezTo>
                    <a:pt x="133" y="261"/>
                    <a:pt x="133" y="263"/>
                    <a:pt x="132" y="264"/>
                  </a:cubicBezTo>
                  <a:cubicBezTo>
                    <a:pt x="132" y="265"/>
                    <a:pt x="132" y="266"/>
                    <a:pt x="130" y="267"/>
                  </a:cubicBezTo>
                  <a:cubicBezTo>
                    <a:pt x="129" y="267"/>
                    <a:pt x="129" y="268"/>
                    <a:pt x="129" y="270"/>
                  </a:cubicBezTo>
                  <a:cubicBezTo>
                    <a:pt x="130" y="276"/>
                    <a:pt x="128" y="284"/>
                    <a:pt x="129" y="285"/>
                  </a:cubicBezTo>
                  <a:cubicBezTo>
                    <a:pt x="129" y="286"/>
                    <a:pt x="129" y="292"/>
                    <a:pt x="129" y="293"/>
                  </a:cubicBezTo>
                  <a:cubicBezTo>
                    <a:pt x="128" y="296"/>
                    <a:pt x="123" y="303"/>
                    <a:pt x="122" y="308"/>
                  </a:cubicBezTo>
                  <a:cubicBezTo>
                    <a:pt x="122" y="310"/>
                    <a:pt x="122" y="313"/>
                    <a:pt x="120" y="314"/>
                  </a:cubicBezTo>
                  <a:cubicBezTo>
                    <a:pt x="117" y="318"/>
                    <a:pt x="113" y="317"/>
                    <a:pt x="111" y="317"/>
                  </a:cubicBezTo>
                  <a:cubicBezTo>
                    <a:pt x="105" y="317"/>
                    <a:pt x="99" y="324"/>
                    <a:pt x="97" y="325"/>
                  </a:cubicBezTo>
                  <a:cubicBezTo>
                    <a:pt x="94" y="326"/>
                    <a:pt x="91" y="326"/>
                    <a:pt x="90" y="327"/>
                  </a:cubicBezTo>
                  <a:cubicBezTo>
                    <a:pt x="89" y="328"/>
                    <a:pt x="89" y="328"/>
                    <a:pt x="88" y="329"/>
                  </a:cubicBezTo>
                  <a:cubicBezTo>
                    <a:pt x="87" y="330"/>
                    <a:pt x="84" y="330"/>
                    <a:pt x="84" y="330"/>
                  </a:cubicBezTo>
                  <a:close/>
                  <a:moveTo>
                    <a:pt x="67" y="259"/>
                  </a:moveTo>
                  <a:cubicBezTo>
                    <a:pt x="67" y="259"/>
                    <a:pt x="66" y="259"/>
                    <a:pt x="66" y="259"/>
                  </a:cubicBezTo>
                  <a:cubicBezTo>
                    <a:pt x="64" y="257"/>
                    <a:pt x="64" y="256"/>
                    <a:pt x="62" y="255"/>
                  </a:cubicBezTo>
                  <a:cubicBezTo>
                    <a:pt x="61" y="254"/>
                    <a:pt x="60" y="253"/>
                    <a:pt x="59" y="252"/>
                  </a:cubicBezTo>
                  <a:cubicBezTo>
                    <a:pt x="59" y="252"/>
                    <a:pt x="57" y="251"/>
                    <a:pt x="57" y="248"/>
                  </a:cubicBezTo>
                  <a:cubicBezTo>
                    <a:pt x="57" y="247"/>
                    <a:pt x="55" y="246"/>
                    <a:pt x="54" y="245"/>
                  </a:cubicBezTo>
                  <a:cubicBezTo>
                    <a:pt x="52" y="244"/>
                    <a:pt x="52" y="242"/>
                    <a:pt x="52" y="241"/>
                  </a:cubicBezTo>
                  <a:cubicBezTo>
                    <a:pt x="51" y="241"/>
                    <a:pt x="49" y="241"/>
                    <a:pt x="48" y="239"/>
                  </a:cubicBezTo>
                  <a:cubicBezTo>
                    <a:pt x="47" y="238"/>
                    <a:pt x="47" y="237"/>
                    <a:pt x="46" y="236"/>
                  </a:cubicBezTo>
                  <a:cubicBezTo>
                    <a:pt x="44" y="235"/>
                    <a:pt x="42" y="236"/>
                    <a:pt x="40" y="236"/>
                  </a:cubicBezTo>
                  <a:cubicBezTo>
                    <a:pt x="39" y="235"/>
                    <a:pt x="37" y="234"/>
                    <a:pt x="36" y="236"/>
                  </a:cubicBezTo>
                  <a:cubicBezTo>
                    <a:pt x="36" y="237"/>
                    <a:pt x="34" y="239"/>
                    <a:pt x="33" y="240"/>
                  </a:cubicBezTo>
                  <a:cubicBezTo>
                    <a:pt x="32" y="240"/>
                    <a:pt x="29" y="243"/>
                    <a:pt x="28" y="244"/>
                  </a:cubicBezTo>
                  <a:cubicBezTo>
                    <a:pt x="27" y="245"/>
                    <a:pt x="22" y="247"/>
                    <a:pt x="21" y="249"/>
                  </a:cubicBezTo>
                  <a:cubicBezTo>
                    <a:pt x="18" y="252"/>
                    <a:pt x="18" y="255"/>
                    <a:pt x="18" y="256"/>
                  </a:cubicBezTo>
                  <a:cubicBezTo>
                    <a:pt x="17" y="257"/>
                    <a:pt x="17" y="259"/>
                    <a:pt x="18" y="260"/>
                  </a:cubicBezTo>
                  <a:cubicBezTo>
                    <a:pt x="20" y="262"/>
                    <a:pt x="24" y="261"/>
                    <a:pt x="25" y="261"/>
                  </a:cubicBezTo>
                  <a:cubicBezTo>
                    <a:pt x="28" y="261"/>
                    <a:pt x="30" y="262"/>
                    <a:pt x="33" y="262"/>
                  </a:cubicBezTo>
                  <a:cubicBezTo>
                    <a:pt x="34" y="261"/>
                    <a:pt x="36" y="261"/>
                    <a:pt x="37" y="262"/>
                  </a:cubicBezTo>
                  <a:cubicBezTo>
                    <a:pt x="38" y="262"/>
                    <a:pt x="38" y="263"/>
                    <a:pt x="39" y="263"/>
                  </a:cubicBezTo>
                  <a:cubicBezTo>
                    <a:pt x="42" y="264"/>
                    <a:pt x="44" y="262"/>
                    <a:pt x="46" y="263"/>
                  </a:cubicBezTo>
                  <a:cubicBezTo>
                    <a:pt x="48" y="263"/>
                    <a:pt x="48" y="267"/>
                    <a:pt x="48" y="267"/>
                  </a:cubicBezTo>
                  <a:cubicBezTo>
                    <a:pt x="49" y="267"/>
                    <a:pt x="50" y="267"/>
                    <a:pt x="51" y="268"/>
                  </a:cubicBezTo>
                  <a:cubicBezTo>
                    <a:pt x="51" y="268"/>
                    <a:pt x="52" y="269"/>
                    <a:pt x="53" y="269"/>
                  </a:cubicBezTo>
                  <a:cubicBezTo>
                    <a:pt x="55" y="269"/>
                    <a:pt x="56" y="270"/>
                    <a:pt x="58" y="271"/>
                  </a:cubicBezTo>
                  <a:cubicBezTo>
                    <a:pt x="60" y="272"/>
                    <a:pt x="62" y="271"/>
                    <a:pt x="64" y="272"/>
                  </a:cubicBezTo>
                  <a:cubicBezTo>
                    <a:pt x="65" y="272"/>
                    <a:pt x="66" y="273"/>
                    <a:pt x="67" y="274"/>
                  </a:cubicBezTo>
                  <a:cubicBezTo>
                    <a:pt x="68" y="274"/>
                    <a:pt x="69" y="274"/>
                    <a:pt x="69" y="273"/>
                  </a:cubicBezTo>
                  <a:cubicBezTo>
                    <a:pt x="70" y="271"/>
                    <a:pt x="72" y="269"/>
                    <a:pt x="70" y="266"/>
                  </a:cubicBezTo>
                  <a:cubicBezTo>
                    <a:pt x="70" y="266"/>
                    <a:pt x="68" y="265"/>
                    <a:pt x="68" y="264"/>
                  </a:cubicBezTo>
                  <a:cubicBezTo>
                    <a:pt x="67" y="263"/>
                    <a:pt x="67" y="260"/>
                    <a:pt x="67" y="259"/>
                  </a:cubicBezTo>
                  <a:close/>
                  <a:moveTo>
                    <a:pt x="91" y="305"/>
                  </a:moveTo>
                  <a:cubicBezTo>
                    <a:pt x="93" y="308"/>
                    <a:pt x="93" y="313"/>
                    <a:pt x="92" y="316"/>
                  </a:cubicBezTo>
                  <a:cubicBezTo>
                    <a:pt x="91" y="319"/>
                    <a:pt x="89" y="321"/>
                    <a:pt x="90" y="323"/>
                  </a:cubicBezTo>
                  <a:cubicBezTo>
                    <a:pt x="90" y="324"/>
                    <a:pt x="90" y="324"/>
                    <a:pt x="91" y="324"/>
                  </a:cubicBezTo>
                  <a:cubicBezTo>
                    <a:pt x="92" y="325"/>
                    <a:pt x="93" y="324"/>
                    <a:pt x="93" y="323"/>
                  </a:cubicBezTo>
                  <a:cubicBezTo>
                    <a:pt x="95" y="322"/>
                    <a:pt x="96" y="323"/>
                    <a:pt x="97" y="322"/>
                  </a:cubicBezTo>
                  <a:cubicBezTo>
                    <a:pt x="98" y="322"/>
                    <a:pt x="104" y="316"/>
                    <a:pt x="108" y="315"/>
                  </a:cubicBezTo>
                  <a:cubicBezTo>
                    <a:pt x="111" y="315"/>
                    <a:pt x="113" y="315"/>
                    <a:pt x="116" y="314"/>
                  </a:cubicBezTo>
                  <a:cubicBezTo>
                    <a:pt x="117" y="314"/>
                    <a:pt x="118" y="314"/>
                    <a:pt x="118" y="313"/>
                  </a:cubicBezTo>
                  <a:cubicBezTo>
                    <a:pt x="120" y="311"/>
                    <a:pt x="120" y="308"/>
                    <a:pt x="120" y="306"/>
                  </a:cubicBezTo>
                  <a:cubicBezTo>
                    <a:pt x="120" y="305"/>
                    <a:pt x="122" y="301"/>
                    <a:pt x="123" y="298"/>
                  </a:cubicBezTo>
                  <a:cubicBezTo>
                    <a:pt x="125" y="295"/>
                    <a:pt x="128" y="292"/>
                    <a:pt x="126" y="284"/>
                  </a:cubicBezTo>
                  <a:cubicBezTo>
                    <a:pt x="125" y="282"/>
                    <a:pt x="126" y="281"/>
                    <a:pt x="127" y="279"/>
                  </a:cubicBezTo>
                  <a:cubicBezTo>
                    <a:pt x="127" y="273"/>
                    <a:pt x="127" y="268"/>
                    <a:pt x="127" y="262"/>
                  </a:cubicBezTo>
                  <a:cubicBezTo>
                    <a:pt x="127" y="260"/>
                    <a:pt x="127" y="257"/>
                    <a:pt x="126" y="255"/>
                  </a:cubicBezTo>
                  <a:cubicBezTo>
                    <a:pt x="125" y="254"/>
                    <a:pt x="125" y="252"/>
                    <a:pt x="126" y="251"/>
                  </a:cubicBezTo>
                  <a:cubicBezTo>
                    <a:pt x="128" y="247"/>
                    <a:pt x="128" y="244"/>
                    <a:pt x="125" y="241"/>
                  </a:cubicBezTo>
                  <a:cubicBezTo>
                    <a:pt x="120" y="237"/>
                    <a:pt x="114" y="236"/>
                    <a:pt x="108" y="237"/>
                  </a:cubicBezTo>
                  <a:cubicBezTo>
                    <a:pt x="106" y="237"/>
                    <a:pt x="103" y="238"/>
                    <a:pt x="101" y="238"/>
                  </a:cubicBezTo>
                  <a:cubicBezTo>
                    <a:pt x="101" y="238"/>
                    <a:pt x="101" y="239"/>
                    <a:pt x="101" y="239"/>
                  </a:cubicBezTo>
                  <a:cubicBezTo>
                    <a:pt x="100" y="241"/>
                    <a:pt x="101" y="244"/>
                    <a:pt x="103" y="245"/>
                  </a:cubicBezTo>
                  <a:cubicBezTo>
                    <a:pt x="104" y="246"/>
                    <a:pt x="104" y="247"/>
                    <a:pt x="103" y="248"/>
                  </a:cubicBezTo>
                  <a:cubicBezTo>
                    <a:pt x="103" y="249"/>
                    <a:pt x="102" y="249"/>
                    <a:pt x="102" y="251"/>
                  </a:cubicBezTo>
                  <a:cubicBezTo>
                    <a:pt x="102" y="252"/>
                    <a:pt x="102" y="254"/>
                    <a:pt x="102" y="256"/>
                  </a:cubicBezTo>
                  <a:cubicBezTo>
                    <a:pt x="102" y="257"/>
                    <a:pt x="101" y="258"/>
                    <a:pt x="100" y="259"/>
                  </a:cubicBezTo>
                  <a:cubicBezTo>
                    <a:pt x="98" y="259"/>
                    <a:pt x="97" y="260"/>
                    <a:pt x="96" y="261"/>
                  </a:cubicBezTo>
                  <a:cubicBezTo>
                    <a:pt x="95" y="262"/>
                    <a:pt x="96" y="264"/>
                    <a:pt x="96" y="265"/>
                  </a:cubicBezTo>
                  <a:cubicBezTo>
                    <a:pt x="96" y="266"/>
                    <a:pt x="94" y="266"/>
                    <a:pt x="94" y="267"/>
                  </a:cubicBezTo>
                  <a:cubicBezTo>
                    <a:pt x="93" y="267"/>
                    <a:pt x="93" y="268"/>
                    <a:pt x="93" y="268"/>
                  </a:cubicBezTo>
                  <a:cubicBezTo>
                    <a:pt x="93" y="268"/>
                    <a:pt x="93" y="269"/>
                    <a:pt x="93" y="268"/>
                  </a:cubicBezTo>
                  <a:cubicBezTo>
                    <a:pt x="93" y="269"/>
                    <a:pt x="93" y="270"/>
                    <a:pt x="93" y="270"/>
                  </a:cubicBezTo>
                  <a:cubicBezTo>
                    <a:pt x="92" y="271"/>
                    <a:pt x="91" y="272"/>
                    <a:pt x="91" y="273"/>
                  </a:cubicBezTo>
                  <a:cubicBezTo>
                    <a:pt x="91" y="273"/>
                    <a:pt x="91" y="273"/>
                    <a:pt x="91" y="273"/>
                  </a:cubicBezTo>
                  <a:cubicBezTo>
                    <a:pt x="91" y="273"/>
                    <a:pt x="91" y="274"/>
                    <a:pt x="90" y="274"/>
                  </a:cubicBezTo>
                  <a:cubicBezTo>
                    <a:pt x="90" y="274"/>
                    <a:pt x="90" y="275"/>
                    <a:pt x="90" y="275"/>
                  </a:cubicBezTo>
                  <a:cubicBezTo>
                    <a:pt x="89" y="276"/>
                    <a:pt x="89" y="276"/>
                    <a:pt x="88" y="277"/>
                  </a:cubicBezTo>
                  <a:cubicBezTo>
                    <a:pt x="88" y="278"/>
                    <a:pt x="87" y="279"/>
                    <a:pt x="87" y="280"/>
                  </a:cubicBezTo>
                  <a:cubicBezTo>
                    <a:pt x="86" y="281"/>
                    <a:pt x="87" y="283"/>
                    <a:pt x="86" y="285"/>
                  </a:cubicBezTo>
                  <a:cubicBezTo>
                    <a:pt x="86" y="285"/>
                    <a:pt x="86" y="286"/>
                    <a:pt x="85" y="287"/>
                  </a:cubicBezTo>
                  <a:cubicBezTo>
                    <a:pt x="84" y="287"/>
                    <a:pt x="83" y="288"/>
                    <a:pt x="82" y="289"/>
                  </a:cubicBezTo>
                  <a:cubicBezTo>
                    <a:pt x="81" y="290"/>
                    <a:pt x="82" y="293"/>
                    <a:pt x="83" y="296"/>
                  </a:cubicBezTo>
                  <a:cubicBezTo>
                    <a:pt x="85" y="299"/>
                    <a:pt x="90" y="304"/>
                    <a:pt x="91" y="305"/>
                  </a:cubicBezTo>
                  <a:close/>
                </a:path>
              </a:pathLst>
            </a:custGeom>
            <a:solidFill>
              <a:srgbClr val="EAEAEA">
                <a:alpha val="50195"/>
              </a:srgbClr>
            </a:solidFill>
            <a:ln w="12700">
              <a:noFill/>
              <a:round/>
              <a:headEnd/>
              <a:tailEnd/>
            </a:ln>
          </p:spPr>
          <p:txBody>
            <a:bodyPr/>
            <a:lstStyle/>
            <a:p>
              <a:endParaRPr lang="en-US"/>
            </a:p>
          </p:txBody>
        </p:sp>
        <p:sp>
          <p:nvSpPr>
            <p:cNvPr id="7196" name="Freeform 11"/>
            <p:cNvSpPr>
              <a:spLocks noChangeAspect="1"/>
            </p:cNvSpPr>
            <p:nvPr/>
          </p:nvSpPr>
          <p:spPr bwMode="auto">
            <a:xfrm>
              <a:off x="2192" y="3131"/>
              <a:ext cx="179" cy="109"/>
            </a:xfrm>
            <a:custGeom>
              <a:avLst/>
              <a:gdLst>
                <a:gd name="T0" fmla="*/ 16922726 w 45"/>
                <a:gd name="T1" fmla="*/ 4579745 h 27"/>
                <a:gd name="T2" fmla="*/ 26707181 w 45"/>
                <a:gd name="T3" fmla="*/ 0 h 27"/>
                <a:gd name="T4" fmla="*/ 26707181 w 45"/>
                <a:gd name="T5" fmla="*/ 2255029 h 27"/>
                <a:gd name="T6" fmla="*/ 29639152 w 45"/>
                <a:gd name="T7" fmla="*/ 3389525 h 27"/>
                <a:gd name="T8" fmla="*/ 29639152 w 45"/>
                <a:gd name="T9" fmla="*/ 5714176 h 27"/>
                <a:gd name="T10" fmla="*/ 29639152 w 45"/>
                <a:gd name="T11" fmla="*/ 18488599 h 27"/>
                <a:gd name="T12" fmla="*/ 36666013 w 45"/>
                <a:gd name="T13" fmla="*/ 23068342 h 27"/>
                <a:gd name="T14" fmla="*/ 44624844 w 45"/>
                <a:gd name="T15" fmla="*/ 26457789 h 27"/>
                <a:gd name="T16" fmla="*/ 27702134 w 45"/>
                <a:gd name="T17" fmla="*/ 28782427 h 27"/>
                <a:gd name="T18" fmla="*/ 28648240 w 45"/>
                <a:gd name="T19" fmla="*/ 25324415 h 27"/>
                <a:gd name="T20" fmla="*/ 17932651 w 45"/>
                <a:gd name="T21" fmla="*/ 19678814 h 27"/>
                <a:gd name="T22" fmla="*/ 19933298 w 45"/>
                <a:gd name="T23" fmla="*/ 23068342 h 27"/>
                <a:gd name="T24" fmla="*/ 20940200 w 45"/>
                <a:gd name="T25" fmla="*/ 25324415 h 27"/>
                <a:gd name="T26" fmla="*/ 21934135 w 45"/>
                <a:gd name="T27" fmla="*/ 26457789 h 27"/>
                <a:gd name="T28" fmla="*/ 21934135 w 45"/>
                <a:gd name="T29" fmla="*/ 28782427 h 27"/>
                <a:gd name="T30" fmla="*/ 15975860 w 45"/>
                <a:gd name="T31" fmla="*/ 28782427 h 27"/>
                <a:gd name="T32" fmla="*/ 11975386 w 45"/>
                <a:gd name="T33" fmla="*/ 25324415 h 27"/>
                <a:gd name="T34" fmla="*/ 15975860 w 45"/>
                <a:gd name="T35" fmla="*/ 24202749 h 27"/>
                <a:gd name="T36" fmla="*/ 14985958 w 45"/>
                <a:gd name="T37" fmla="*/ 21951924 h 27"/>
                <a:gd name="T38" fmla="*/ 10968412 w 45"/>
                <a:gd name="T39" fmla="*/ 20813221 h 27"/>
                <a:gd name="T40" fmla="*/ 9958757 w 45"/>
                <a:gd name="T41" fmla="*/ 24202749 h 27"/>
                <a:gd name="T42" fmla="*/ 5958266 w 45"/>
                <a:gd name="T43" fmla="*/ 19678814 h 27"/>
                <a:gd name="T44" fmla="*/ 4016278 w 45"/>
                <a:gd name="T45" fmla="*/ 14818049 h 27"/>
                <a:gd name="T46" fmla="*/ 3010573 w 45"/>
                <a:gd name="T47" fmla="*/ 18488599 h 27"/>
                <a:gd name="T48" fmla="*/ 0 w 45"/>
                <a:gd name="T49" fmla="*/ 13683634 h 27"/>
                <a:gd name="T50" fmla="*/ 1009679 w 45"/>
                <a:gd name="T51" fmla="*/ 11358721 h 27"/>
                <a:gd name="T52" fmla="*/ 5958266 w 45"/>
                <a:gd name="T53" fmla="*/ 12567232 h 27"/>
                <a:gd name="T54" fmla="*/ 6964225 w 45"/>
                <a:gd name="T55" fmla="*/ 14818049 h 27"/>
                <a:gd name="T56" fmla="*/ 7957906 w 45"/>
                <a:gd name="T57" fmla="*/ 11358721 h 27"/>
                <a:gd name="T58" fmla="*/ 11975386 w 45"/>
                <a:gd name="T59" fmla="*/ 9103633 h 27"/>
                <a:gd name="T60" fmla="*/ 12969321 w 45"/>
                <a:gd name="T61" fmla="*/ 9103633 h 27"/>
                <a:gd name="T62" fmla="*/ 12969321 w 45"/>
                <a:gd name="T63" fmla="*/ 7969200 h 27"/>
                <a:gd name="T64" fmla="*/ 14985958 w 45"/>
                <a:gd name="T65" fmla="*/ 7969200 h 27"/>
                <a:gd name="T66" fmla="*/ 15975860 w 45"/>
                <a:gd name="T67" fmla="*/ 6853137 h 27"/>
                <a:gd name="T68" fmla="*/ 16922726 w 45"/>
                <a:gd name="T69" fmla="*/ 5714176 h 27"/>
                <a:gd name="T70" fmla="*/ 16922726 w 45"/>
                <a:gd name="T71" fmla="*/ 4579745 h 27"/>
                <a:gd name="T72" fmla="*/ 16922726 w 45"/>
                <a:gd name="T73" fmla="*/ 4579745 h 27"/>
                <a:gd name="T74" fmla="*/ 12969321 w 45"/>
                <a:gd name="T75" fmla="*/ 14818049 h 27"/>
                <a:gd name="T76" fmla="*/ 13975961 w 45"/>
                <a:gd name="T77" fmla="*/ 12567232 h 27"/>
                <a:gd name="T78" fmla="*/ 11975386 w 45"/>
                <a:gd name="T79" fmla="*/ 11358721 h 27"/>
                <a:gd name="T80" fmla="*/ 9958757 w 45"/>
                <a:gd name="T81" fmla="*/ 12567232 h 27"/>
                <a:gd name="T82" fmla="*/ 12969321 w 45"/>
                <a:gd name="T83" fmla="*/ 14818049 h 27"/>
                <a:gd name="T84" fmla="*/ 20940200 w 45"/>
                <a:gd name="T85" fmla="*/ 5714176 h 27"/>
                <a:gd name="T86" fmla="*/ 19933298 w 45"/>
                <a:gd name="T87" fmla="*/ 6853137 h 27"/>
                <a:gd name="T88" fmla="*/ 22690979 w 45"/>
                <a:gd name="T89" fmla="*/ 5714176 h 27"/>
                <a:gd name="T90" fmla="*/ 22690979 w 45"/>
                <a:gd name="T91" fmla="*/ 5714176 h 27"/>
                <a:gd name="T92" fmla="*/ 20940200 w 45"/>
                <a:gd name="T93" fmla="*/ 5714176 h 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
                <a:gd name="T142" fmla="*/ 0 h 27"/>
                <a:gd name="T143" fmla="*/ 45 w 45"/>
                <a:gd name="T144" fmla="*/ 27 h 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 h="27">
                  <a:moveTo>
                    <a:pt x="17" y="4"/>
                  </a:moveTo>
                  <a:cubicBezTo>
                    <a:pt x="18" y="3"/>
                    <a:pt x="26" y="0"/>
                    <a:pt x="27" y="0"/>
                  </a:cubicBezTo>
                  <a:cubicBezTo>
                    <a:pt x="27" y="1"/>
                    <a:pt x="26" y="2"/>
                    <a:pt x="27" y="2"/>
                  </a:cubicBezTo>
                  <a:cubicBezTo>
                    <a:pt x="27" y="3"/>
                    <a:pt x="29" y="2"/>
                    <a:pt x="30" y="3"/>
                  </a:cubicBezTo>
                  <a:cubicBezTo>
                    <a:pt x="30" y="3"/>
                    <a:pt x="31" y="4"/>
                    <a:pt x="30" y="5"/>
                  </a:cubicBezTo>
                  <a:cubicBezTo>
                    <a:pt x="30" y="6"/>
                    <a:pt x="24" y="8"/>
                    <a:pt x="30" y="16"/>
                  </a:cubicBezTo>
                  <a:cubicBezTo>
                    <a:pt x="32" y="17"/>
                    <a:pt x="33" y="17"/>
                    <a:pt x="37" y="20"/>
                  </a:cubicBezTo>
                  <a:cubicBezTo>
                    <a:pt x="39" y="22"/>
                    <a:pt x="44" y="19"/>
                    <a:pt x="45" y="23"/>
                  </a:cubicBezTo>
                  <a:cubicBezTo>
                    <a:pt x="44" y="24"/>
                    <a:pt x="29" y="27"/>
                    <a:pt x="28" y="25"/>
                  </a:cubicBezTo>
                  <a:cubicBezTo>
                    <a:pt x="28" y="25"/>
                    <a:pt x="29" y="22"/>
                    <a:pt x="29" y="22"/>
                  </a:cubicBezTo>
                  <a:cubicBezTo>
                    <a:pt x="26" y="22"/>
                    <a:pt x="20" y="18"/>
                    <a:pt x="18" y="17"/>
                  </a:cubicBezTo>
                  <a:cubicBezTo>
                    <a:pt x="19" y="18"/>
                    <a:pt x="20" y="19"/>
                    <a:pt x="20" y="20"/>
                  </a:cubicBezTo>
                  <a:cubicBezTo>
                    <a:pt x="21" y="20"/>
                    <a:pt x="21" y="21"/>
                    <a:pt x="21" y="22"/>
                  </a:cubicBezTo>
                  <a:cubicBezTo>
                    <a:pt x="21" y="22"/>
                    <a:pt x="22" y="23"/>
                    <a:pt x="22" y="23"/>
                  </a:cubicBezTo>
                  <a:cubicBezTo>
                    <a:pt x="23" y="23"/>
                    <a:pt x="22" y="25"/>
                    <a:pt x="22" y="25"/>
                  </a:cubicBezTo>
                  <a:cubicBezTo>
                    <a:pt x="20" y="23"/>
                    <a:pt x="18" y="24"/>
                    <a:pt x="16" y="25"/>
                  </a:cubicBezTo>
                  <a:cubicBezTo>
                    <a:pt x="16" y="25"/>
                    <a:pt x="12" y="23"/>
                    <a:pt x="12" y="22"/>
                  </a:cubicBezTo>
                  <a:cubicBezTo>
                    <a:pt x="12" y="22"/>
                    <a:pt x="16" y="23"/>
                    <a:pt x="16" y="21"/>
                  </a:cubicBezTo>
                  <a:cubicBezTo>
                    <a:pt x="16" y="21"/>
                    <a:pt x="16" y="19"/>
                    <a:pt x="15" y="19"/>
                  </a:cubicBezTo>
                  <a:cubicBezTo>
                    <a:pt x="14" y="20"/>
                    <a:pt x="12" y="17"/>
                    <a:pt x="11" y="18"/>
                  </a:cubicBezTo>
                  <a:cubicBezTo>
                    <a:pt x="10" y="18"/>
                    <a:pt x="11" y="21"/>
                    <a:pt x="10" y="21"/>
                  </a:cubicBezTo>
                  <a:cubicBezTo>
                    <a:pt x="9" y="21"/>
                    <a:pt x="7" y="18"/>
                    <a:pt x="6" y="17"/>
                  </a:cubicBezTo>
                  <a:cubicBezTo>
                    <a:pt x="6" y="16"/>
                    <a:pt x="5" y="12"/>
                    <a:pt x="4" y="13"/>
                  </a:cubicBezTo>
                  <a:cubicBezTo>
                    <a:pt x="3" y="13"/>
                    <a:pt x="4" y="15"/>
                    <a:pt x="3" y="16"/>
                  </a:cubicBezTo>
                  <a:cubicBezTo>
                    <a:pt x="3" y="16"/>
                    <a:pt x="0" y="14"/>
                    <a:pt x="0" y="12"/>
                  </a:cubicBezTo>
                  <a:cubicBezTo>
                    <a:pt x="0" y="12"/>
                    <a:pt x="1" y="10"/>
                    <a:pt x="1" y="10"/>
                  </a:cubicBezTo>
                  <a:cubicBezTo>
                    <a:pt x="2" y="10"/>
                    <a:pt x="4" y="11"/>
                    <a:pt x="6" y="11"/>
                  </a:cubicBezTo>
                  <a:cubicBezTo>
                    <a:pt x="7" y="10"/>
                    <a:pt x="7" y="13"/>
                    <a:pt x="7" y="13"/>
                  </a:cubicBezTo>
                  <a:cubicBezTo>
                    <a:pt x="8" y="12"/>
                    <a:pt x="7" y="10"/>
                    <a:pt x="8" y="10"/>
                  </a:cubicBezTo>
                  <a:cubicBezTo>
                    <a:pt x="10" y="9"/>
                    <a:pt x="11" y="9"/>
                    <a:pt x="12" y="8"/>
                  </a:cubicBezTo>
                  <a:cubicBezTo>
                    <a:pt x="12" y="8"/>
                    <a:pt x="13" y="8"/>
                    <a:pt x="13" y="8"/>
                  </a:cubicBezTo>
                  <a:cubicBezTo>
                    <a:pt x="13" y="8"/>
                    <a:pt x="13" y="7"/>
                    <a:pt x="13" y="7"/>
                  </a:cubicBezTo>
                  <a:cubicBezTo>
                    <a:pt x="13" y="7"/>
                    <a:pt x="14" y="7"/>
                    <a:pt x="15" y="7"/>
                  </a:cubicBezTo>
                  <a:cubicBezTo>
                    <a:pt x="15" y="7"/>
                    <a:pt x="15" y="6"/>
                    <a:pt x="16" y="6"/>
                  </a:cubicBezTo>
                  <a:cubicBezTo>
                    <a:pt x="16" y="5"/>
                    <a:pt x="17" y="6"/>
                    <a:pt x="17" y="5"/>
                  </a:cubicBezTo>
                  <a:cubicBezTo>
                    <a:pt x="18" y="5"/>
                    <a:pt x="18" y="4"/>
                    <a:pt x="17" y="4"/>
                  </a:cubicBezTo>
                  <a:close/>
                  <a:moveTo>
                    <a:pt x="13" y="13"/>
                  </a:moveTo>
                  <a:cubicBezTo>
                    <a:pt x="14" y="13"/>
                    <a:pt x="14" y="12"/>
                    <a:pt x="14" y="11"/>
                  </a:cubicBezTo>
                  <a:cubicBezTo>
                    <a:pt x="13" y="10"/>
                    <a:pt x="13" y="10"/>
                    <a:pt x="12" y="10"/>
                  </a:cubicBezTo>
                  <a:cubicBezTo>
                    <a:pt x="12" y="11"/>
                    <a:pt x="11" y="11"/>
                    <a:pt x="10" y="11"/>
                  </a:cubicBezTo>
                  <a:cubicBezTo>
                    <a:pt x="10" y="12"/>
                    <a:pt x="11" y="13"/>
                    <a:pt x="13" y="13"/>
                  </a:cubicBezTo>
                  <a:close/>
                  <a:moveTo>
                    <a:pt x="21" y="5"/>
                  </a:moveTo>
                  <a:cubicBezTo>
                    <a:pt x="20" y="5"/>
                    <a:pt x="19" y="5"/>
                    <a:pt x="20" y="6"/>
                  </a:cubicBezTo>
                  <a:cubicBezTo>
                    <a:pt x="21" y="6"/>
                    <a:pt x="22" y="6"/>
                    <a:pt x="23" y="5"/>
                  </a:cubicBezTo>
                  <a:cubicBezTo>
                    <a:pt x="23" y="5"/>
                    <a:pt x="23" y="5"/>
                    <a:pt x="23" y="5"/>
                  </a:cubicBezTo>
                  <a:cubicBezTo>
                    <a:pt x="22" y="4"/>
                    <a:pt x="21" y="4"/>
                    <a:pt x="21" y="5"/>
                  </a:cubicBezTo>
                  <a:close/>
                </a:path>
              </a:pathLst>
            </a:custGeom>
            <a:noFill/>
            <a:ln w="12700">
              <a:noFill/>
              <a:round/>
              <a:headEnd/>
              <a:tailEnd/>
            </a:ln>
          </p:spPr>
          <p:txBody>
            <a:bodyPr/>
            <a:lstStyle/>
            <a:p>
              <a:endParaRPr lang="en-US"/>
            </a:p>
          </p:txBody>
        </p:sp>
        <p:sp>
          <p:nvSpPr>
            <p:cNvPr id="7197" name="Freeform 12"/>
            <p:cNvSpPr>
              <a:spLocks noChangeAspect="1"/>
            </p:cNvSpPr>
            <p:nvPr/>
          </p:nvSpPr>
          <p:spPr bwMode="auto">
            <a:xfrm>
              <a:off x="2517" y="2898"/>
              <a:ext cx="250" cy="147"/>
            </a:xfrm>
            <a:custGeom>
              <a:avLst/>
              <a:gdLst>
                <a:gd name="T0" fmla="*/ 976254 w 63"/>
                <a:gd name="T1" fmla="*/ 21805097 h 36"/>
                <a:gd name="T2" fmla="*/ 5842151 w 63"/>
                <a:gd name="T3" fmla="*/ 24567944 h 36"/>
                <a:gd name="T4" fmla="*/ 11683057 w 63"/>
                <a:gd name="T5" fmla="*/ 16691912 h 36"/>
                <a:gd name="T6" fmla="*/ 12659310 w 63"/>
                <a:gd name="T7" fmla="*/ 46373041 h 36"/>
                <a:gd name="T8" fmla="*/ 13651183 w 63"/>
                <a:gd name="T9" fmla="*/ 38478981 h 36"/>
                <a:gd name="T10" fmla="*/ 13651183 w 63"/>
                <a:gd name="T11" fmla="*/ 14217413 h 36"/>
                <a:gd name="T12" fmla="*/ 15373111 w 63"/>
                <a:gd name="T13" fmla="*/ 6341122 h 36"/>
                <a:gd name="T14" fmla="*/ 23183129 w 63"/>
                <a:gd name="T15" fmla="*/ 3787026 h 36"/>
                <a:gd name="T16" fmla="*/ 30016175 w 63"/>
                <a:gd name="T17" fmla="*/ 9122632 h 36"/>
                <a:gd name="T18" fmla="*/ 51227210 w 63"/>
                <a:gd name="T19" fmla="*/ 11676658 h 36"/>
                <a:gd name="T20" fmla="*/ 56139463 w 63"/>
                <a:gd name="T21" fmla="*/ 20479027 h 36"/>
                <a:gd name="T22" fmla="*/ 60012509 w 63"/>
                <a:gd name="T23" fmla="*/ 19250728 h 36"/>
                <a:gd name="T24" fmla="*/ 48329464 w 63"/>
                <a:gd name="T25" fmla="*/ 7569633 h 36"/>
                <a:gd name="T26" fmla="*/ 32956381 w 63"/>
                <a:gd name="T27" fmla="*/ 6341122 h 36"/>
                <a:gd name="T28" fmla="*/ 23183129 w 63"/>
                <a:gd name="T29" fmla="*/ 2554362 h 36"/>
                <a:gd name="T30" fmla="*/ 13651183 w 63"/>
                <a:gd name="T31" fmla="*/ 3787026 h 36"/>
                <a:gd name="T32" fmla="*/ 11683057 w 63"/>
                <a:gd name="T33" fmla="*/ 12909653 h 36"/>
                <a:gd name="T34" fmla="*/ 1968127 w 63"/>
                <a:gd name="T35" fmla="*/ 19250728 h 36"/>
                <a:gd name="T36" fmla="*/ 0 w 63"/>
                <a:gd name="T37" fmla="*/ 21805097 h 36"/>
                <a:gd name="T38" fmla="*/ 976254 w 63"/>
                <a:gd name="T39" fmla="*/ 21805097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3"/>
                <a:gd name="T61" fmla="*/ 0 h 36"/>
                <a:gd name="T62" fmla="*/ 63 w 63"/>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3" h="36">
                  <a:moveTo>
                    <a:pt x="1" y="17"/>
                  </a:moveTo>
                  <a:cubicBezTo>
                    <a:pt x="2" y="19"/>
                    <a:pt x="4" y="20"/>
                    <a:pt x="6" y="19"/>
                  </a:cubicBezTo>
                  <a:cubicBezTo>
                    <a:pt x="8" y="19"/>
                    <a:pt x="10" y="12"/>
                    <a:pt x="12" y="13"/>
                  </a:cubicBezTo>
                  <a:cubicBezTo>
                    <a:pt x="14" y="14"/>
                    <a:pt x="10" y="30"/>
                    <a:pt x="13" y="36"/>
                  </a:cubicBezTo>
                  <a:cubicBezTo>
                    <a:pt x="14" y="35"/>
                    <a:pt x="14" y="30"/>
                    <a:pt x="14" y="30"/>
                  </a:cubicBezTo>
                  <a:cubicBezTo>
                    <a:pt x="13" y="28"/>
                    <a:pt x="16" y="15"/>
                    <a:pt x="14" y="11"/>
                  </a:cubicBezTo>
                  <a:cubicBezTo>
                    <a:pt x="13" y="9"/>
                    <a:pt x="14" y="7"/>
                    <a:pt x="16" y="5"/>
                  </a:cubicBezTo>
                  <a:cubicBezTo>
                    <a:pt x="17" y="3"/>
                    <a:pt x="22" y="2"/>
                    <a:pt x="24" y="3"/>
                  </a:cubicBezTo>
                  <a:cubicBezTo>
                    <a:pt x="25" y="4"/>
                    <a:pt x="29" y="7"/>
                    <a:pt x="31" y="7"/>
                  </a:cubicBezTo>
                  <a:cubicBezTo>
                    <a:pt x="32" y="7"/>
                    <a:pt x="49" y="7"/>
                    <a:pt x="53" y="9"/>
                  </a:cubicBezTo>
                  <a:cubicBezTo>
                    <a:pt x="59" y="11"/>
                    <a:pt x="60" y="13"/>
                    <a:pt x="58" y="16"/>
                  </a:cubicBezTo>
                  <a:cubicBezTo>
                    <a:pt x="58" y="18"/>
                    <a:pt x="61" y="17"/>
                    <a:pt x="62" y="15"/>
                  </a:cubicBezTo>
                  <a:cubicBezTo>
                    <a:pt x="63" y="10"/>
                    <a:pt x="56" y="7"/>
                    <a:pt x="50" y="6"/>
                  </a:cubicBezTo>
                  <a:cubicBezTo>
                    <a:pt x="45" y="5"/>
                    <a:pt x="39" y="6"/>
                    <a:pt x="34" y="5"/>
                  </a:cubicBezTo>
                  <a:cubicBezTo>
                    <a:pt x="30" y="5"/>
                    <a:pt x="28" y="3"/>
                    <a:pt x="24" y="2"/>
                  </a:cubicBezTo>
                  <a:cubicBezTo>
                    <a:pt x="21" y="0"/>
                    <a:pt x="17" y="0"/>
                    <a:pt x="14" y="3"/>
                  </a:cubicBezTo>
                  <a:cubicBezTo>
                    <a:pt x="13" y="3"/>
                    <a:pt x="12" y="6"/>
                    <a:pt x="12" y="10"/>
                  </a:cubicBezTo>
                  <a:cubicBezTo>
                    <a:pt x="8" y="10"/>
                    <a:pt x="6" y="20"/>
                    <a:pt x="2" y="15"/>
                  </a:cubicBezTo>
                  <a:cubicBezTo>
                    <a:pt x="1" y="15"/>
                    <a:pt x="0" y="17"/>
                    <a:pt x="0" y="17"/>
                  </a:cubicBezTo>
                  <a:lnTo>
                    <a:pt x="1" y="17"/>
                  </a:lnTo>
                  <a:close/>
                </a:path>
              </a:pathLst>
            </a:custGeom>
            <a:noFill/>
            <a:ln w="12700">
              <a:noFill/>
              <a:round/>
              <a:headEnd/>
              <a:tailEnd/>
            </a:ln>
          </p:spPr>
          <p:txBody>
            <a:bodyPr/>
            <a:lstStyle/>
            <a:p>
              <a:endParaRPr lang="en-US"/>
            </a:p>
          </p:txBody>
        </p:sp>
        <p:sp>
          <p:nvSpPr>
            <p:cNvPr id="7198" name="Freeform 13"/>
            <p:cNvSpPr>
              <a:spLocks noChangeAspect="1"/>
            </p:cNvSpPr>
            <p:nvPr/>
          </p:nvSpPr>
          <p:spPr bwMode="auto">
            <a:xfrm>
              <a:off x="2787" y="2508"/>
              <a:ext cx="223" cy="387"/>
            </a:xfrm>
            <a:custGeom>
              <a:avLst/>
              <a:gdLst>
                <a:gd name="T0" fmla="*/ 56148565 w 56"/>
                <a:gd name="T1" fmla="*/ 1211709 h 95"/>
                <a:gd name="T2" fmla="*/ 49130056 w 56"/>
                <a:gd name="T3" fmla="*/ 15173218 h 95"/>
                <a:gd name="T4" fmla="*/ 39013409 w 56"/>
                <a:gd name="T5" fmla="*/ 22525845 h 95"/>
                <a:gd name="T6" fmla="*/ 43064904 w 56"/>
                <a:gd name="T7" fmla="*/ 32767068 h 95"/>
                <a:gd name="T8" fmla="*/ 41031049 w 56"/>
                <a:gd name="T9" fmla="*/ 33974100 h 95"/>
                <a:gd name="T10" fmla="*/ 40030767 w 56"/>
                <a:gd name="T11" fmla="*/ 41405581 h 95"/>
                <a:gd name="T12" fmla="*/ 23134993 w 56"/>
                <a:gd name="T13" fmla="*/ 61810887 h 95"/>
                <a:gd name="T14" fmla="*/ 16117747 w 56"/>
                <a:gd name="T15" fmla="*/ 65530876 h 95"/>
                <a:gd name="T16" fmla="*/ 14100091 w 56"/>
                <a:gd name="T17" fmla="*/ 78190041 h 95"/>
                <a:gd name="T18" fmla="*/ 12082356 w 56"/>
                <a:gd name="T19" fmla="*/ 81914431 h 95"/>
                <a:gd name="T20" fmla="*/ 12082356 w 56"/>
                <a:gd name="T21" fmla="*/ 84336479 h 95"/>
                <a:gd name="T22" fmla="*/ 11068980 w 56"/>
                <a:gd name="T23" fmla="*/ 84336479 h 95"/>
                <a:gd name="T24" fmla="*/ 10052570 w 56"/>
                <a:gd name="T25" fmla="*/ 86831529 h 95"/>
                <a:gd name="T26" fmla="*/ 8034849 w 56"/>
                <a:gd name="T27" fmla="*/ 90551746 h 95"/>
                <a:gd name="T28" fmla="*/ 10052570 w 56"/>
                <a:gd name="T29" fmla="*/ 99508569 h 95"/>
                <a:gd name="T30" fmla="*/ 5063861 w 56"/>
                <a:gd name="T31" fmla="*/ 96995596 h 95"/>
                <a:gd name="T32" fmla="*/ 3034134 w 56"/>
                <a:gd name="T33" fmla="*/ 98205968 h 95"/>
                <a:gd name="T34" fmla="*/ 15116238 w 56"/>
                <a:gd name="T35" fmla="*/ 115893183 h 95"/>
                <a:gd name="T36" fmla="*/ 14100091 w 56"/>
                <a:gd name="T37" fmla="*/ 119594172 h 95"/>
                <a:gd name="T38" fmla="*/ 0 w 56"/>
                <a:gd name="T39" fmla="*/ 99508569 h 95"/>
                <a:gd name="T40" fmla="*/ 5063861 w 56"/>
                <a:gd name="T41" fmla="*/ 92973795 h 95"/>
                <a:gd name="T42" fmla="*/ 8034849 w 56"/>
                <a:gd name="T43" fmla="*/ 96995596 h 95"/>
                <a:gd name="T44" fmla="*/ 6065178 w 56"/>
                <a:gd name="T45" fmla="*/ 88061194 h 95"/>
                <a:gd name="T46" fmla="*/ 8034849 w 56"/>
                <a:gd name="T47" fmla="*/ 85547113 h 95"/>
                <a:gd name="T48" fmla="*/ 8034849 w 56"/>
                <a:gd name="T49" fmla="*/ 83125064 h 95"/>
                <a:gd name="T50" fmla="*/ 10052570 w 56"/>
                <a:gd name="T51" fmla="*/ 81914431 h 95"/>
                <a:gd name="T52" fmla="*/ 10052570 w 56"/>
                <a:gd name="T53" fmla="*/ 79400414 h 95"/>
                <a:gd name="T54" fmla="*/ 12082356 w 56"/>
                <a:gd name="T55" fmla="*/ 76590290 h 95"/>
                <a:gd name="T56" fmla="*/ 15116238 w 56"/>
                <a:gd name="T57" fmla="*/ 63016827 h 95"/>
                <a:gd name="T58" fmla="*/ 22134679 w 56"/>
                <a:gd name="T59" fmla="*/ 57789086 h 95"/>
                <a:gd name="T60" fmla="*/ 35029993 w 56"/>
                <a:gd name="T61" fmla="*/ 44215608 h 95"/>
                <a:gd name="T62" fmla="*/ 39013409 w 56"/>
                <a:gd name="T63" fmla="*/ 37698790 h 95"/>
                <a:gd name="T64" fmla="*/ 39013409 w 56"/>
                <a:gd name="T65" fmla="*/ 31556728 h 95"/>
                <a:gd name="T66" fmla="*/ 41031049 w 56"/>
                <a:gd name="T67" fmla="*/ 30254159 h 95"/>
                <a:gd name="T68" fmla="*/ 36995674 w 56"/>
                <a:gd name="T69" fmla="*/ 20108196 h 95"/>
                <a:gd name="T70" fmla="*/ 45078562 w 56"/>
                <a:gd name="T71" fmla="*/ 13870585 h 95"/>
                <a:gd name="T72" fmla="*/ 53113409 w 56"/>
                <a:gd name="T73" fmla="*/ 2495079 h 95"/>
                <a:gd name="T74" fmla="*/ 56148565 w 56"/>
                <a:gd name="T75" fmla="*/ 1211709 h 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
                <a:gd name="T115" fmla="*/ 0 h 95"/>
                <a:gd name="T116" fmla="*/ 56 w 56"/>
                <a:gd name="T117" fmla="*/ 95 h 9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 h="95">
                  <a:moveTo>
                    <a:pt x="56" y="1"/>
                  </a:moveTo>
                  <a:cubicBezTo>
                    <a:pt x="56" y="6"/>
                    <a:pt x="51" y="11"/>
                    <a:pt x="49" y="12"/>
                  </a:cubicBezTo>
                  <a:cubicBezTo>
                    <a:pt x="47" y="13"/>
                    <a:pt x="38" y="16"/>
                    <a:pt x="39" y="18"/>
                  </a:cubicBezTo>
                  <a:cubicBezTo>
                    <a:pt x="39" y="20"/>
                    <a:pt x="45" y="23"/>
                    <a:pt x="43" y="26"/>
                  </a:cubicBezTo>
                  <a:cubicBezTo>
                    <a:pt x="42" y="26"/>
                    <a:pt x="42" y="27"/>
                    <a:pt x="41" y="27"/>
                  </a:cubicBezTo>
                  <a:cubicBezTo>
                    <a:pt x="41" y="28"/>
                    <a:pt x="43" y="31"/>
                    <a:pt x="40" y="33"/>
                  </a:cubicBezTo>
                  <a:cubicBezTo>
                    <a:pt x="38" y="36"/>
                    <a:pt x="28" y="47"/>
                    <a:pt x="23" y="49"/>
                  </a:cubicBezTo>
                  <a:cubicBezTo>
                    <a:pt x="21" y="50"/>
                    <a:pt x="18" y="50"/>
                    <a:pt x="16" y="52"/>
                  </a:cubicBezTo>
                  <a:cubicBezTo>
                    <a:pt x="16" y="53"/>
                    <a:pt x="15" y="60"/>
                    <a:pt x="14" y="62"/>
                  </a:cubicBezTo>
                  <a:cubicBezTo>
                    <a:pt x="14" y="63"/>
                    <a:pt x="12" y="63"/>
                    <a:pt x="12" y="65"/>
                  </a:cubicBezTo>
                  <a:cubicBezTo>
                    <a:pt x="12" y="65"/>
                    <a:pt x="12" y="66"/>
                    <a:pt x="12" y="67"/>
                  </a:cubicBezTo>
                  <a:cubicBezTo>
                    <a:pt x="12" y="67"/>
                    <a:pt x="11" y="67"/>
                    <a:pt x="11" y="67"/>
                  </a:cubicBezTo>
                  <a:cubicBezTo>
                    <a:pt x="10" y="68"/>
                    <a:pt x="11" y="69"/>
                    <a:pt x="10" y="69"/>
                  </a:cubicBezTo>
                  <a:cubicBezTo>
                    <a:pt x="10" y="71"/>
                    <a:pt x="9" y="71"/>
                    <a:pt x="8" y="72"/>
                  </a:cubicBezTo>
                  <a:cubicBezTo>
                    <a:pt x="8" y="73"/>
                    <a:pt x="11" y="78"/>
                    <a:pt x="10" y="79"/>
                  </a:cubicBezTo>
                  <a:cubicBezTo>
                    <a:pt x="8" y="81"/>
                    <a:pt x="5" y="78"/>
                    <a:pt x="5" y="77"/>
                  </a:cubicBezTo>
                  <a:cubicBezTo>
                    <a:pt x="4" y="77"/>
                    <a:pt x="3" y="77"/>
                    <a:pt x="3" y="78"/>
                  </a:cubicBezTo>
                  <a:cubicBezTo>
                    <a:pt x="2" y="82"/>
                    <a:pt x="9" y="90"/>
                    <a:pt x="15" y="92"/>
                  </a:cubicBezTo>
                  <a:cubicBezTo>
                    <a:pt x="15" y="93"/>
                    <a:pt x="15" y="95"/>
                    <a:pt x="14" y="95"/>
                  </a:cubicBezTo>
                  <a:cubicBezTo>
                    <a:pt x="10" y="93"/>
                    <a:pt x="0" y="86"/>
                    <a:pt x="0" y="79"/>
                  </a:cubicBezTo>
                  <a:cubicBezTo>
                    <a:pt x="0" y="77"/>
                    <a:pt x="2" y="74"/>
                    <a:pt x="5" y="74"/>
                  </a:cubicBezTo>
                  <a:cubicBezTo>
                    <a:pt x="6" y="74"/>
                    <a:pt x="7" y="77"/>
                    <a:pt x="8" y="77"/>
                  </a:cubicBezTo>
                  <a:cubicBezTo>
                    <a:pt x="9" y="76"/>
                    <a:pt x="4" y="72"/>
                    <a:pt x="6" y="70"/>
                  </a:cubicBezTo>
                  <a:cubicBezTo>
                    <a:pt x="6" y="69"/>
                    <a:pt x="8" y="69"/>
                    <a:pt x="8" y="68"/>
                  </a:cubicBezTo>
                  <a:cubicBezTo>
                    <a:pt x="9" y="68"/>
                    <a:pt x="7" y="67"/>
                    <a:pt x="8" y="66"/>
                  </a:cubicBezTo>
                  <a:cubicBezTo>
                    <a:pt x="8" y="65"/>
                    <a:pt x="9" y="66"/>
                    <a:pt x="10" y="65"/>
                  </a:cubicBezTo>
                  <a:cubicBezTo>
                    <a:pt x="10" y="64"/>
                    <a:pt x="10" y="64"/>
                    <a:pt x="10" y="63"/>
                  </a:cubicBezTo>
                  <a:cubicBezTo>
                    <a:pt x="10" y="61"/>
                    <a:pt x="12" y="62"/>
                    <a:pt x="12" y="61"/>
                  </a:cubicBezTo>
                  <a:cubicBezTo>
                    <a:pt x="12" y="60"/>
                    <a:pt x="13" y="52"/>
                    <a:pt x="15" y="50"/>
                  </a:cubicBezTo>
                  <a:cubicBezTo>
                    <a:pt x="17" y="48"/>
                    <a:pt x="21" y="47"/>
                    <a:pt x="22" y="46"/>
                  </a:cubicBezTo>
                  <a:cubicBezTo>
                    <a:pt x="26" y="45"/>
                    <a:pt x="35" y="36"/>
                    <a:pt x="35" y="35"/>
                  </a:cubicBezTo>
                  <a:cubicBezTo>
                    <a:pt x="37" y="34"/>
                    <a:pt x="40" y="32"/>
                    <a:pt x="39" y="30"/>
                  </a:cubicBezTo>
                  <a:cubicBezTo>
                    <a:pt x="38" y="28"/>
                    <a:pt x="38" y="26"/>
                    <a:pt x="39" y="25"/>
                  </a:cubicBezTo>
                  <a:cubicBezTo>
                    <a:pt x="40" y="25"/>
                    <a:pt x="41" y="25"/>
                    <a:pt x="41" y="24"/>
                  </a:cubicBezTo>
                  <a:cubicBezTo>
                    <a:pt x="40" y="22"/>
                    <a:pt x="35" y="20"/>
                    <a:pt x="37" y="16"/>
                  </a:cubicBezTo>
                  <a:cubicBezTo>
                    <a:pt x="37" y="14"/>
                    <a:pt x="43" y="12"/>
                    <a:pt x="45" y="11"/>
                  </a:cubicBezTo>
                  <a:cubicBezTo>
                    <a:pt x="50" y="9"/>
                    <a:pt x="53" y="4"/>
                    <a:pt x="53" y="2"/>
                  </a:cubicBezTo>
                  <a:cubicBezTo>
                    <a:pt x="54" y="1"/>
                    <a:pt x="55" y="0"/>
                    <a:pt x="56" y="1"/>
                  </a:cubicBezTo>
                  <a:close/>
                </a:path>
              </a:pathLst>
            </a:custGeom>
            <a:noFill/>
            <a:ln w="12700">
              <a:noFill/>
              <a:round/>
              <a:headEnd/>
              <a:tailEnd/>
            </a:ln>
          </p:spPr>
          <p:txBody>
            <a:bodyPr/>
            <a:lstStyle/>
            <a:p>
              <a:endParaRPr lang="en-US"/>
            </a:p>
          </p:txBody>
        </p:sp>
        <p:sp>
          <p:nvSpPr>
            <p:cNvPr id="7199" name="Freeform 14"/>
            <p:cNvSpPr>
              <a:spLocks noChangeAspect="1"/>
            </p:cNvSpPr>
            <p:nvPr/>
          </p:nvSpPr>
          <p:spPr bwMode="auto">
            <a:xfrm>
              <a:off x="2990" y="2202"/>
              <a:ext cx="257" cy="363"/>
            </a:xfrm>
            <a:custGeom>
              <a:avLst/>
              <a:gdLst>
                <a:gd name="T0" fmla="*/ 13910538 w 65"/>
                <a:gd name="T1" fmla="*/ 96791559 h 89"/>
                <a:gd name="T2" fmla="*/ 8474152 w 65"/>
                <a:gd name="T3" fmla="*/ 107139585 h 89"/>
                <a:gd name="T4" fmla="*/ 11102509 w 65"/>
                <a:gd name="T5" fmla="*/ 112116190 h 89"/>
                <a:gd name="T6" fmla="*/ 14880510 w 65"/>
                <a:gd name="T7" fmla="*/ 104304107 h 89"/>
                <a:gd name="T8" fmla="*/ 17734977 w 65"/>
                <a:gd name="T9" fmla="*/ 107139585 h 89"/>
                <a:gd name="T10" fmla="*/ 16783033 w 65"/>
                <a:gd name="T11" fmla="*/ 86544032 h 89"/>
                <a:gd name="T12" fmla="*/ 17734977 w 65"/>
                <a:gd name="T13" fmla="*/ 69998220 h 89"/>
                <a:gd name="T14" fmla="*/ 24305570 w 65"/>
                <a:gd name="T15" fmla="*/ 68704799 h 89"/>
                <a:gd name="T16" fmla="*/ 37326046 w 65"/>
                <a:gd name="T17" fmla="*/ 75273710 h 89"/>
                <a:gd name="T18" fmla="*/ 38277910 w 65"/>
                <a:gd name="T19" fmla="*/ 67466406 h 89"/>
                <a:gd name="T20" fmla="*/ 43006803 w 65"/>
                <a:gd name="T21" fmla="*/ 61190832 h 89"/>
                <a:gd name="T22" fmla="*/ 54048213 w 65"/>
                <a:gd name="T23" fmla="*/ 52158971 h 89"/>
                <a:gd name="T24" fmla="*/ 55966366 w 65"/>
                <a:gd name="T25" fmla="*/ 50920562 h 89"/>
                <a:gd name="T26" fmla="*/ 45815740 w 65"/>
                <a:gd name="T27" fmla="*/ 54677032 h 89"/>
                <a:gd name="T28" fmla="*/ 41085930 w 65"/>
                <a:gd name="T29" fmla="*/ 61190832 h 89"/>
                <a:gd name="T30" fmla="*/ 24305570 w 65"/>
                <a:gd name="T31" fmla="*/ 64948378 h 89"/>
                <a:gd name="T32" fmla="*/ 17734977 w 65"/>
                <a:gd name="T33" fmla="*/ 63708860 h 89"/>
                <a:gd name="T34" fmla="*/ 16783033 w 65"/>
                <a:gd name="T35" fmla="*/ 58732548 h 89"/>
                <a:gd name="T36" fmla="*/ 12068845 w 65"/>
                <a:gd name="T37" fmla="*/ 48407004 h 89"/>
                <a:gd name="T38" fmla="*/ 9440440 w 65"/>
                <a:gd name="T39" fmla="*/ 40894457 h 89"/>
                <a:gd name="T40" fmla="*/ 5680775 w 65"/>
                <a:gd name="T41" fmla="*/ 22815847 h 89"/>
                <a:gd name="T42" fmla="*/ 0 w 65"/>
                <a:gd name="T43" fmla="*/ 0 h 89"/>
                <a:gd name="T44" fmla="*/ 2808029 w 65"/>
                <a:gd name="T45" fmla="*/ 15321201 h 89"/>
                <a:gd name="T46" fmla="*/ 7583345 w 65"/>
                <a:gd name="T47" fmla="*/ 40894457 h 89"/>
                <a:gd name="T48" fmla="*/ 10150629 w 65"/>
                <a:gd name="T49" fmla="*/ 48407004 h 89"/>
                <a:gd name="T50" fmla="*/ 14880510 w 65"/>
                <a:gd name="T51" fmla="*/ 59971838 h 89"/>
                <a:gd name="T52" fmla="*/ 15832398 w 65"/>
                <a:gd name="T53" fmla="*/ 63708860 h 89"/>
                <a:gd name="T54" fmla="*/ 15832398 w 65"/>
                <a:gd name="T55" fmla="*/ 67466406 h 89"/>
                <a:gd name="T56" fmla="*/ 12068845 w 65"/>
                <a:gd name="T57" fmla="*/ 76516491 h 89"/>
                <a:gd name="T58" fmla="*/ 16783033 w 65"/>
                <a:gd name="T59" fmla="*/ 75273710 h 89"/>
                <a:gd name="T60" fmla="*/ 14880510 w 65"/>
                <a:gd name="T61" fmla="*/ 84006655 h 89"/>
                <a:gd name="T62" fmla="*/ 9440440 w 65"/>
                <a:gd name="T63" fmla="*/ 89301461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
                <a:gd name="T97" fmla="*/ 0 h 89"/>
                <a:gd name="T98" fmla="*/ 65 w 65"/>
                <a:gd name="T99" fmla="*/ 89 h 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 h="89">
                  <a:moveTo>
                    <a:pt x="9" y="72"/>
                  </a:moveTo>
                  <a:cubicBezTo>
                    <a:pt x="11" y="73"/>
                    <a:pt x="14" y="73"/>
                    <a:pt x="15" y="76"/>
                  </a:cubicBezTo>
                  <a:cubicBezTo>
                    <a:pt x="16" y="77"/>
                    <a:pt x="15" y="79"/>
                    <a:pt x="15" y="80"/>
                  </a:cubicBezTo>
                  <a:cubicBezTo>
                    <a:pt x="12" y="80"/>
                    <a:pt x="10" y="81"/>
                    <a:pt x="9" y="84"/>
                  </a:cubicBezTo>
                  <a:cubicBezTo>
                    <a:pt x="7" y="87"/>
                    <a:pt x="9" y="89"/>
                    <a:pt x="11" y="89"/>
                  </a:cubicBezTo>
                  <a:cubicBezTo>
                    <a:pt x="11" y="89"/>
                    <a:pt x="13" y="89"/>
                    <a:pt x="12" y="88"/>
                  </a:cubicBezTo>
                  <a:cubicBezTo>
                    <a:pt x="11" y="88"/>
                    <a:pt x="10" y="87"/>
                    <a:pt x="10" y="85"/>
                  </a:cubicBezTo>
                  <a:cubicBezTo>
                    <a:pt x="11" y="83"/>
                    <a:pt x="15" y="82"/>
                    <a:pt x="16" y="82"/>
                  </a:cubicBezTo>
                  <a:cubicBezTo>
                    <a:pt x="17" y="83"/>
                    <a:pt x="18" y="85"/>
                    <a:pt x="17" y="86"/>
                  </a:cubicBezTo>
                  <a:cubicBezTo>
                    <a:pt x="18" y="87"/>
                    <a:pt x="19" y="85"/>
                    <a:pt x="19" y="84"/>
                  </a:cubicBezTo>
                  <a:cubicBezTo>
                    <a:pt x="20" y="83"/>
                    <a:pt x="18" y="81"/>
                    <a:pt x="18" y="80"/>
                  </a:cubicBezTo>
                  <a:cubicBezTo>
                    <a:pt x="17" y="76"/>
                    <a:pt x="18" y="72"/>
                    <a:pt x="18" y="68"/>
                  </a:cubicBezTo>
                  <a:cubicBezTo>
                    <a:pt x="18" y="66"/>
                    <a:pt x="17" y="63"/>
                    <a:pt x="18" y="62"/>
                  </a:cubicBezTo>
                  <a:cubicBezTo>
                    <a:pt x="19" y="61"/>
                    <a:pt x="21" y="58"/>
                    <a:pt x="19" y="55"/>
                  </a:cubicBezTo>
                  <a:cubicBezTo>
                    <a:pt x="19" y="55"/>
                    <a:pt x="19" y="55"/>
                    <a:pt x="19" y="55"/>
                  </a:cubicBezTo>
                  <a:cubicBezTo>
                    <a:pt x="21" y="53"/>
                    <a:pt x="24" y="55"/>
                    <a:pt x="26" y="54"/>
                  </a:cubicBezTo>
                  <a:cubicBezTo>
                    <a:pt x="30" y="52"/>
                    <a:pt x="39" y="53"/>
                    <a:pt x="39" y="53"/>
                  </a:cubicBezTo>
                  <a:cubicBezTo>
                    <a:pt x="40" y="55"/>
                    <a:pt x="40" y="57"/>
                    <a:pt x="40" y="59"/>
                  </a:cubicBezTo>
                  <a:cubicBezTo>
                    <a:pt x="41" y="60"/>
                    <a:pt x="41" y="60"/>
                    <a:pt x="42" y="60"/>
                  </a:cubicBezTo>
                  <a:cubicBezTo>
                    <a:pt x="42" y="58"/>
                    <a:pt x="42" y="55"/>
                    <a:pt x="41" y="53"/>
                  </a:cubicBezTo>
                  <a:cubicBezTo>
                    <a:pt x="43" y="53"/>
                    <a:pt x="45" y="53"/>
                    <a:pt x="46" y="51"/>
                  </a:cubicBezTo>
                  <a:cubicBezTo>
                    <a:pt x="47" y="50"/>
                    <a:pt x="47" y="49"/>
                    <a:pt x="46" y="48"/>
                  </a:cubicBezTo>
                  <a:cubicBezTo>
                    <a:pt x="46" y="47"/>
                    <a:pt x="46" y="44"/>
                    <a:pt x="48" y="44"/>
                  </a:cubicBezTo>
                  <a:cubicBezTo>
                    <a:pt x="51" y="44"/>
                    <a:pt x="55" y="42"/>
                    <a:pt x="58" y="41"/>
                  </a:cubicBezTo>
                  <a:cubicBezTo>
                    <a:pt x="59" y="41"/>
                    <a:pt x="63" y="40"/>
                    <a:pt x="65" y="40"/>
                  </a:cubicBezTo>
                  <a:cubicBezTo>
                    <a:pt x="63" y="40"/>
                    <a:pt x="61" y="40"/>
                    <a:pt x="60" y="40"/>
                  </a:cubicBezTo>
                  <a:cubicBezTo>
                    <a:pt x="58" y="41"/>
                    <a:pt x="57" y="41"/>
                    <a:pt x="56" y="41"/>
                  </a:cubicBezTo>
                  <a:cubicBezTo>
                    <a:pt x="53" y="41"/>
                    <a:pt x="52" y="43"/>
                    <a:pt x="49" y="43"/>
                  </a:cubicBezTo>
                  <a:cubicBezTo>
                    <a:pt x="47" y="43"/>
                    <a:pt x="46" y="43"/>
                    <a:pt x="45" y="44"/>
                  </a:cubicBezTo>
                  <a:cubicBezTo>
                    <a:pt x="44" y="45"/>
                    <a:pt x="44" y="47"/>
                    <a:pt x="44" y="48"/>
                  </a:cubicBezTo>
                  <a:cubicBezTo>
                    <a:pt x="45" y="48"/>
                    <a:pt x="45" y="50"/>
                    <a:pt x="44" y="50"/>
                  </a:cubicBezTo>
                  <a:cubicBezTo>
                    <a:pt x="40" y="51"/>
                    <a:pt x="29" y="50"/>
                    <a:pt x="26" y="51"/>
                  </a:cubicBezTo>
                  <a:cubicBezTo>
                    <a:pt x="25" y="52"/>
                    <a:pt x="20" y="52"/>
                    <a:pt x="19" y="52"/>
                  </a:cubicBezTo>
                  <a:cubicBezTo>
                    <a:pt x="18" y="51"/>
                    <a:pt x="18" y="51"/>
                    <a:pt x="19" y="50"/>
                  </a:cubicBezTo>
                  <a:cubicBezTo>
                    <a:pt x="19" y="49"/>
                    <a:pt x="20" y="49"/>
                    <a:pt x="20" y="48"/>
                  </a:cubicBezTo>
                  <a:cubicBezTo>
                    <a:pt x="19" y="47"/>
                    <a:pt x="18" y="47"/>
                    <a:pt x="18" y="46"/>
                  </a:cubicBezTo>
                  <a:cubicBezTo>
                    <a:pt x="18" y="44"/>
                    <a:pt x="18" y="42"/>
                    <a:pt x="16" y="41"/>
                  </a:cubicBezTo>
                  <a:cubicBezTo>
                    <a:pt x="15" y="41"/>
                    <a:pt x="13" y="38"/>
                    <a:pt x="13" y="38"/>
                  </a:cubicBezTo>
                  <a:cubicBezTo>
                    <a:pt x="13" y="37"/>
                    <a:pt x="13" y="36"/>
                    <a:pt x="12" y="35"/>
                  </a:cubicBezTo>
                  <a:cubicBezTo>
                    <a:pt x="12" y="33"/>
                    <a:pt x="11" y="33"/>
                    <a:pt x="10" y="32"/>
                  </a:cubicBezTo>
                  <a:cubicBezTo>
                    <a:pt x="9" y="30"/>
                    <a:pt x="9" y="23"/>
                    <a:pt x="8" y="21"/>
                  </a:cubicBezTo>
                  <a:cubicBezTo>
                    <a:pt x="7" y="20"/>
                    <a:pt x="7" y="19"/>
                    <a:pt x="6" y="18"/>
                  </a:cubicBezTo>
                  <a:cubicBezTo>
                    <a:pt x="5" y="15"/>
                    <a:pt x="3" y="13"/>
                    <a:pt x="3" y="9"/>
                  </a:cubicBezTo>
                  <a:cubicBezTo>
                    <a:pt x="3" y="8"/>
                    <a:pt x="1" y="2"/>
                    <a:pt x="0" y="0"/>
                  </a:cubicBezTo>
                  <a:cubicBezTo>
                    <a:pt x="0" y="1"/>
                    <a:pt x="1" y="5"/>
                    <a:pt x="1" y="6"/>
                  </a:cubicBezTo>
                  <a:cubicBezTo>
                    <a:pt x="2" y="9"/>
                    <a:pt x="2" y="10"/>
                    <a:pt x="3" y="12"/>
                  </a:cubicBezTo>
                  <a:cubicBezTo>
                    <a:pt x="3" y="14"/>
                    <a:pt x="5" y="19"/>
                    <a:pt x="6" y="20"/>
                  </a:cubicBezTo>
                  <a:cubicBezTo>
                    <a:pt x="8" y="21"/>
                    <a:pt x="7" y="30"/>
                    <a:pt x="8" y="32"/>
                  </a:cubicBezTo>
                  <a:cubicBezTo>
                    <a:pt x="9" y="33"/>
                    <a:pt x="10" y="34"/>
                    <a:pt x="11" y="35"/>
                  </a:cubicBezTo>
                  <a:cubicBezTo>
                    <a:pt x="11" y="36"/>
                    <a:pt x="11" y="37"/>
                    <a:pt x="11" y="38"/>
                  </a:cubicBezTo>
                  <a:cubicBezTo>
                    <a:pt x="12" y="40"/>
                    <a:pt x="16" y="43"/>
                    <a:pt x="16" y="44"/>
                  </a:cubicBezTo>
                  <a:cubicBezTo>
                    <a:pt x="17" y="45"/>
                    <a:pt x="15" y="46"/>
                    <a:pt x="16" y="47"/>
                  </a:cubicBezTo>
                  <a:cubicBezTo>
                    <a:pt x="16" y="48"/>
                    <a:pt x="17" y="48"/>
                    <a:pt x="17" y="48"/>
                  </a:cubicBezTo>
                  <a:cubicBezTo>
                    <a:pt x="18" y="49"/>
                    <a:pt x="17" y="49"/>
                    <a:pt x="17" y="50"/>
                  </a:cubicBezTo>
                  <a:cubicBezTo>
                    <a:pt x="16" y="51"/>
                    <a:pt x="16" y="52"/>
                    <a:pt x="17" y="52"/>
                  </a:cubicBezTo>
                  <a:cubicBezTo>
                    <a:pt x="17" y="53"/>
                    <a:pt x="17" y="53"/>
                    <a:pt x="17" y="53"/>
                  </a:cubicBezTo>
                  <a:cubicBezTo>
                    <a:pt x="11" y="54"/>
                    <a:pt x="11" y="60"/>
                    <a:pt x="12" y="61"/>
                  </a:cubicBezTo>
                  <a:cubicBezTo>
                    <a:pt x="12" y="61"/>
                    <a:pt x="13" y="60"/>
                    <a:pt x="13" y="60"/>
                  </a:cubicBezTo>
                  <a:cubicBezTo>
                    <a:pt x="12" y="59"/>
                    <a:pt x="14" y="55"/>
                    <a:pt x="17" y="55"/>
                  </a:cubicBezTo>
                  <a:cubicBezTo>
                    <a:pt x="18" y="56"/>
                    <a:pt x="19" y="57"/>
                    <a:pt x="18" y="59"/>
                  </a:cubicBezTo>
                  <a:cubicBezTo>
                    <a:pt x="17" y="61"/>
                    <a:pt x="16" y="62"/>
                    <a:pt x="16" y="62"/>
                  </a:cubicBezTo>
                  <a:cubicBezTo>
                    <a:pt x="14" y="63"/>
                    <a:pt x="15" y="64"/>
                    <a:pt x="16" y="66"/>
                  </a:cubicBezTo>
                  <a:cubicBezTo>
                    <a:pt x="16" y="67"/>
                    <a:pt x="16" y="69"/>
                    <a:pt x="16" y="73"/>
                  </a:cubicBezTo>
                  <a:cubicBezTo>
                    <a:pt x="14" y="72"/>
                    <a:pt x="12" y="71"/>
                    <a:pt x="10" y="70"/>
                  </a:cubicBezTo>
                  <a:lnTo>
                    <a:pt x="9" y="72"/>
                  </a:lnTo>
                  <a:close/>
                </a:path>
              </a:pathLst>
            </a:custGeom>
            <a:noFill/>
            <a:ln w="12700">
              <a:noFill/>
              <a:round/>
              <a:headEnd/>
              <a:tailEnd/>
            </a:ln>
          </p:spPr>
          <p:txBody>
            <a:bodyPr/>
            <a:lstStyle/>
            <a:p>
              <a:endParaRPr lang="en-US"/>
            </a:p>
          </p:txBody>
        </p:sp>
        <p:sp>
          <p:nvSpPr>
            <p:cNvPr id="7200" name="Freeform 15"/>
            <p:cNvSpPr>
              <a:spLocks noChangeAspect="1"/>
            </p:cNvSpPr>
            <p:nvPr/>
          </p:nvSpPr>
          <p:spPr bwMode="auto">
            <a:xfrm>
              <a:off x="2914" y="3086"/>
              <a:ext cx="63" cy="45"/>
            </a:xfrm>
            <a:custGeom>
              <a:avLst/>
              <a:gdLst>
                <a:gd name="T0" fmla="*/ 8892048 w 16"/>
                <a:gd name="T1" fmla="*/ 13170681 h 11"/>
                <a:gd name="T2" fmla="*/ 10680901 w 16"/>
                <a:gd name="T3" fmla="*/ 9336994 h 11"/>
                <a:gd name="T4" fmla="*/ 7278211 w 16"/>
                <a:gd name="T5" fmla="*/ 9336994 h 11"/>
                <a:gd name="T6" fmla="*/ 5429729 w 16"/>
                <a:gd name="T7" fmla="*/ 11849531 h 11"/>
                <a:gd name="T8" fmla="*/ 0 w 16"/>
                <a:gd name="T9" fmla="*/ 9336994 h 11"/>
                <a:gd name="T10" fmla="*/ 7967313 w 16"/>
                <a:gd name="T11" fmla="*/ 1246647 h 11"/>
                <a:gd name="T12" fmla="*/ 12532934 w 16"/>
                <a:gd name="T13" fmla="*/ 2587095 h 11"/>
                <a:gd name="T14" fmla="*/ 13397105 w 16"/>
                <a:gd name="T15" fmla="*/ 14436637 h 11"/>
                <a:gd name="T16" fmla="*/ 8892048 w 16"/>
                <a:gd name="T17" fmla="*/ 13170681 h 11"/>
                <a:gd name="T18" fmla="*/ 7278211 w 16"/>
                <a:gd name="T19" fmla="*/ 6422228 h 11"/>
                <a:gd name="T20" fmla="*/ 9756171 w 16"/>
                <a:gd name="T21" fmla="*/ 6422228 h 11"/>
                <a:gd name="T22" fmla="*/ 12532934 w 16"/>
                <a:gd name="T23" fmla="*/ 6422228 h 11"/>
                <a:gd name="T24" fmla="*/ 9756171 w 16"/>
                <a:gd name="T25" fmla="*/ 2587095 h 11"/>
                <a:gd name="T26" fmla="*/ 7278211 w 16"/>
                <a:gd name="T27" fmla="*/ 6422228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1"/>
                <a:gd name="T44" fmla="*/ 16 w 16"/>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1">
                  <a:moveTo>
                    <a:pt x="10" y="10"/>
                  </a:moveTo>
                  <a:cubicBezTo>
                    <a:pt x="12" y="10"/>
                    <a:pt x="13" y="8"/>
                    <a:pt x="12" y="7"/>
                  </a:cubicBezTo>
                  <a:cubicBezTo>
                    <a:pt x="11" y="4"/>
                    <a:pt x="8" y="7"/>
                    <a:pt x="8" y="7"/>
                  </a:cubicBezTo>
                  <a:cubicBezTo>
                    <a:pt x="7" y="8"/>
                    <a:pt x="5" y="7"/>
                    <a:pt x="6" y="9"/>
                  </a:cubicBezTo>
                  <a:cubicBezTo>
                    <a:pt x="4" y="10"/>
                    <a:pt x="1" y="9"/>
                    <a:pt x="0" y="7"/>
                  </a:cubicBezTo>
                  <a:cubicBezTo>
                    <a:pt x="2" y="7"/>
                    <a:pt x="9" y="1"/>
                    <a:pt x="9" y="1"/>
                  </a:cubicBezTo>
                  <a:cubicBezTo>
                    <a:pt x="11" y="0"/>
                    <a:pt x="13" y="0"/>
                    <a:pt x="14" y="2"/>
                  </a:cubicBezTo>
                  <a:cubicBezTo>
                    <a:pt x="16" y="4"/>
                    <a:pt x="16" y="10"/>
                    <a:pt x="15" y="11"/>
                  </a:cubicBezTo>
                  <a:cubicBezTo>
                    <a:pt x="14" y="11"/>
                    <a:pt x="11" y="11"/>
                    <a:pt x="10" y="10"/>
                  </a:cubicBezTo>
                  <a:close/>
                  <a:moveTo>
                    <a:pt x="8" y="5"/>
                  </a:moveTo>
                  <a:cubicBezTo>
                    <a:pt x="8" y="6"/>
                    <a:pt x="10" y="4"/>
                    <a:pt x="11" y="5"/>
                  </a:cubicBezTo>
                  <a:cubicBezTo>
                    <a:pt x="12" y="5"/>
                    <a:pt x="13" y="6"/>
                    <a:pt x="14" y="5"/>
                  </a:cubicBezTo>
                  <a:cubicBezTo>
                    <a:pt x="14" y="4"/>
                    <a:pt x="13" y="2"/>
                    <a:pt x="11" y="2"/>
                  </a:cubicBezTo>
                  <a:cubicBezTo>
                    <a:pt x="10" y="3"/>
                    <a:pt x="8" y="3"/>
                    <a:pt x="8" y="5"/>
                  </a:cubicBezTo>
                  <a:close/>
                </a:path>
              </a:pathLst>
            </a:custGeom>
            <a:noFill/>
            <a:ln w="12700">
              <a:noFill/>
              <a:round/>
              <a:headEnd/>
              <a:tailEnd/>
            </a:ln>
          </p:spPr>
          <p:txBody>
            <a:bodyPr/>
            <a:lstStyle/>
            <a:p>
              <a:endParaRPr lang="en-US"/>
            </a:p>
          </p:txBody>
        </p:sp>
        <p:sp>
          <p:nvSpPr>
            <p:cNvPr id="7201" name="Freeform 16"/>
            <p:cNvSpPr>
              <a:spLocks noChangeAspect="1"/>
            </p:cNvSpPr>
            <p:nvPr/>
          </p:nvSpPr>
          <p:spPr bwMode="auto">
            <a:xfrm>
              <a:off x="3390" y="3355"/>
              <a:ext cx="12" cy="44"/>
            </a:xfrm>
            <a:custGeom>
              <a:avLst/>
              <a:gdLst>
                <a:gd name="T0" fmla="*/ 2097152 w 3"/>
                <a:gd name="T1" fmla="*/ 0 h 11"/>
                <a:gd name="T2" fmla="*/ 2097152 w 3"/>
                <a:gd name="T3" fmla="*/ 11534336 h 11"/>
                <a:gd name="T4" fmla="*/ 2097152 w 3"/>
                <a:gd name="T5" fmla="*/ 0 h 11"/>
                <a:gd name="T6" fmla="*/ 0 60000 65536"/>
                <a:gd name="T7" fmla="*/ 0 60000 65536"/>
                <a:gd name="T8" fmla="*/ 0 60000 65536"/>
                <a:gd name="T9" fmla="*/ 0 w 3"/>
                <a:gd name="T10" fmla="*/ 0 h 11"/>
                <a:gd name="T11" fmla="*/ 3 w 3"/>
                <a:gd name="T12" fmla="*/ 11 h 11"/>
              </a:gdLst>
              <a:ahLst/>
              <a:cxnLst>
                <a:cxn ang="T6">
                  <a:pos x="T0" y="T1"/>
                </a:cxn>
                <a:cxn ang="T7">
                  <a:pos x="T2" y="T3"/>
                </a:cxn>
                <a:cxn ang="T8">
                  <a:pos x="T4" y="T5"/>
                </a:cxn>
              </a:cxnLst>
              <a:rect l="T9" t="T10" r="T11" b="T12"/>
              <a:pathLst>
                <a:path w="3" h="11">
                  <a:moveTo>
                    <a:pt x="2" y="0"/>
                  </a:moveTo>
                  <a:cubicBezTo>
                    <a:pt x="0" y="0"/>
                    <a:pt x="0" y="11"/>
                    <a:pt x="2" y="11"/>
                  </a:cubicBezTo>
                  <a:cubicBezTo>
                    <a:pt x="3" y="11"/>
                    <a:pt x="3" y="0"/>
                    <a:pt x="2" y="0"/>
                  </a:cubicBezTo>
                  <a:close/>
                </a:path>
              </a:pathLst>
            </a:custGeom>
            <a:noFill/>
            <a:ln w="12700">
              <a:noFill/>
              <a:round/>
              <a:headEnd/>
              <a:tailEnd/>
            </a:ln>
          </p:spPr>
          <p:txBody>
            <a:bodyPr/>
            <a:lstStyle/>
            <a:p>
              <a:endParaRPr lang="en-US"/>
            </a:p>
          </p:txBody>
        </p:sp>
        <p:sp>
          <p:nvSpPr>
            <p:cNvPr id="7202" name="Freeform 17"/>
            <p:cNvSpPr>
              <a:spLocks noChangeAspect="1"/>
            </p:cNvSpPr>
            <p:nvPr/>
          </p:nvSpPr>
          <p:spPr bwMode="auto">
            <a:xfrm>
              <a:off x="2862" y="2927"/>
              <a:ext cx="671" cy="428"/>
            </a:xfrm>
            <a:custGeom>
              <a:avLst/>
              <a:gdLst>
                <a:gd name="T0" fmla="*/ 47798036 w 169"/>
                <a:gd name="T1" fmla="*/ 6243293 h 105"/>
                <a:gd name="T2" fmla="*/ 53474551 w 169"/>
                <a:gd name="T3" fmla="*/ 17687784 h 105"/>
                <a:gd name="T4" fmla="*/ 56385055 w 169"/>
                <a:gd name="T5" fmla="*/ 23935490 h 105"/>
                <a:gd name="T6" fmla="*/ 63244626 w 169"/>
                <a:gd name="T7" fmla="*/ 27971879 h 105"/>
                <a:gd name="T8" fmla="*/ 68173162 w 169"/>
                <a:gd name="T9" fmla="*/ 39173108 h 105"/>
                <a:gd name="T10" fmla="*/ 74053884 w 169"/>
                <a:gd name="T11" fmla="*/ 49378549 h 105"/>
                <a:gd name="T12" fmla="*/ 89484559 w 169"/>
                <a:gd name="T13" fmla="*/ 32925395 h 105"/>
                <a:gd name="T14" fmla="*/ 99298149 w 169"/>
                <a:gd name="T15" fmla="*/ 30402429 h 105"/>
                <a:gd name="T16" fmla="*/ 115740041 w 169"/>
                <a:gd name="T17" fmla="*/ 31710103 h 105"/>
                <a:gd name="T18" fmla="*/ 129443365 w 169"/>
                <a:gd name="T19" fmla="*/ 45658260 h 105"/>
                <a:gd name="T20" fmla="*/ 99298149 w 169"/>
                <a:gd name="T21" fmla="*/ 73314047 h 105"/>
                <a:gd name="T22" fmla="*/ 116719876 w 169"/>
                <a:gd name="T23" fmla="*/ 74547209 h 105"/>
                <a:gd name="T24" fmla="*/ 142226729 w 169"/>
                <a:gd name="T25" fmla="*/ 74547209 h 105"/>
                <a:gd name="T26" fmla="*/ 158653184 w 169"/>
                <a:gd name="T27" fmla="*/ 77350453 h 105"/>
                <a:gd name="T28" fmla="*/ 124558169 w 169"/>
                <a:gd name="T29" fmla="*/ 88569887 h 105"/>
                <a:gd name="T30" fmla="*/ 149819428 w 169"/>
                <a:gd name="T31" fmla="*/ 92606227 h 105"/>
                <a:gd name="T32" fmla="*/ 123579288 w 169"/>
                <a:gd name="T33" fmla="*/ 86046889 h 105"/>
                <a:gd name="T34" fmla="*/ 110110123 w 169"/>
                <a:gd name="T35" fmla="*/ 92606227 h 105"/>
                <a:gd name="T36" fmla="*/ 131418534 w 169"/>
                <a:gd name="T37" fmla="*/ 120187485 h 105"/>
                <a:gd name="T38" fmla="*/ 132413361 w 169"/>
                <a:gd name="T39" fmla="*/ 126747149 h 105"/>
                <a:gd name="T40" fmla="*/ 142226729 w 169"/>
                <a:gd name="T41" fmla="*/ 126747149 h 105"/>
                <a:gd name="T42" fmla="*/ 129443365 w 169"/>
                <a:gd name="T43" fmla="*/ 125513662 h 105"/>
                <a:gd name="T44" fmla="*/ 109127494 w 169"/>
                <a:gd name="T45" fmla="*/ 120187485 h 105"/>
                <a:gd name="T46" fmla="*/ 97323806 w 169"/>
                <a:gd name="T47" fmla="*/ 125513662 h 105"/>
                <a:gd name="T48" fmla="*/ 118694346 w 169"/>
                <a:gd name="T49" fmla="*/ 102501128 h 105"/>
                <a:gd name="T50" fmla="*/ 94428899 w 169"/>
                <a:gd name="T51" fmla="*/ 79873386 h 105"/>
                <a:gd name="T52" fmla="*/ 78006382 w 169"/>
                <a:gd name="T53" fmla="*/ 77350453 h 105"/>
                <a:gd name="T54" fmla="*/ 67194217 w 169"/>
                <a:gd name="T55" fmla="*/ 72098756 h 105"/>
                <a:gd name="T56" fmla="*/ 61329394 w 169"/>
                <a:gd name="T57" fmla="*/ 84831597 h 105"/>
                <a:gd name="T58" fmla="*/ 65218842 w 169"/>
                <a:gd name="T59" fmla="*/ 88569887 h 105"/>
                <a:gd name="T60" fmla="*/ 60333868 w 169"/>
                <a:gd name="T61" fmla="*/ 86046889 h 105"/>
                <a:gd name="T62" fmla="*/ 56385055 w 169"/>
                <a:gd name="T63" fmla="*/ 81088612 h 105"/>
                <a:gd name="T64" fmla="*/ 64224301 w 169"/>
                <a:gd name="T65" fmla="*/ 70808919 h 105"/>
                <a:gd name="T66" fmla="*/ 72063595 w 169"/>
                <a:gd name="T67" fmla="*/ 64635465 h 105"/>
                <a:gd name="T68" fmla="*/ 70151508 w 169"/>
                <a:gd name="T69" fmla="*/ 49378549 h 105"/>
                <a:gd name="T70" fmla="*/ 62249894 w 169"/>
                <a:gd name="T71" fmla="*/ 30402429 h 105"/>
                <a:gd name="T72" fmla="*/ 52495638 w 169"/>
                <a:gd name="T73" fmla="*/ 26755511 h 105"/>
                <a:gd name="T74" fmla="*/ 47798036 w 169"/>
                <a:gd name="T75" fmla="*/ 45658260 h 105"/>
                <a:gd name="T76" fmla="*/ 49525738 w 169"/>
                <a:gd name="T77" fmla="*/ 68359113 h 105"/>
                <a:gd name="T78" fmla="*/ 42912872 w 169"/>
                <a:gd name="T79" fmla="*/ 67066244 h 105"/>
                <a:gd name="T80" fmla="*/ 45823693 w 169"/>
                <a:gd name="T81" fmla="*/ 58374210 h 105"/>
                <a:gd name="T82" fmla="*/ 20375039 w 169"/>
                <a:gd name="T83" fmla="*/ 37879163 h 105"/>
                <a:gd name="T84" fmla="*/ 8833744 w 169"/>
                <a:gd name="T85" fmla="*/ 35429341 h 105"/>
                <a:gd name="T86" fmla="*/ 2969909 w 169"/>
                <a:gd name="T87" fmla="*/ 32925395 h 105"/>
                <a:gd name="T88" fmla="*/ 12724168 w 169"/>
                <a:gd name="T89" fmla="*/ 31710103 h 105"/>
                <a:gd name="T90" fmla="*/ 31125042 w 169"/>
                <a:gd name="T91" fmla="*/ 27971879 h 105"/>
                <a:gd name="T92" fmla="*/ 43907413 w 169"/>
                <a:gd name="T93" fmla="*/ 29187105 h 105"/>
                <a:gd name="T94" fmla="*/ 50520215 w 169"/>
                <a:gd name="T95" fmla="*/ 15237884 h 105"/>
                <a:gd name="T96" fmla="*/ 17421020 w 169"/>
                <a:gd name="T97" fmla="*/ 34140882 h 105"/>
                <a:gd name="T98" fmla="*/ 98318315 w 169"/>
                <a:gd name="T99" fmla="*/ 32925395 h 105"/>
                <a:gd name="T100" fmla="*/ 81892813 w 169"/>
                <a:gd name="T101" fmla="*/ 43209775 h 105"/>
                <a:gd name="T102" fmla="*/ 78006382 w 169"/>
                <a:gd name="T103" fmla="*/ 68359113 h 105"/>
                <a:gd name="T104" fmla="*/ 97323806 w 169"/>
                <a:gd name="T105" fmla="*/ 69593693 h 1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9"/>
                <a:gd name="T160" fmla="*/ 0 h 105"/>
                <a:gd name="T161" fmla="*/ 169 w 169"/>
                <a:gd name="T162" fmla="*/ 105 h 1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9" h="105">
                  <a:moveTo>
                    <a:pt x="48" y="4"/>
                  </a:moveTo>
                  <a:cubicBezTo>
                    <a:pt x="48" y="3"/>
                    <a:pt x="49" y="2"/>
                    <a:pt x="49" y="1"/>
                  </a:cubicBezTo>
                  <a:cubicBezTo>
                    <a:pt x="49" y="0"/>
                    <a:pt x="49" y="0"/>
                    <a:pt x="50" y="0"/>
                  </a:cubicBezTo>
                  <a:cubicBezTo>
                    <a:pt x="51" y="2"/>
                    <a:pt x="49" y="3"/>
                    <a:pt x="49" y="5"/>
                  </a:cubicBezTo>
                  <a:cubicBezTo>
                    <a:pt x="48" y="6"/>
                    <a:pt x="50" y="8"/>
                    <a:pt x="51" y="8"/>
                  </a:cubicBezTo>
                  <a:cubicBezTo>
                    <a:pt x="52" y="8"/>
                    <a:pt x="54" y="7"/>
                    <a:pt x="54" y="7"/>
                  </a:cubicBezTo>
                  <a:cubicBezTo>
                    <a:pt x="55" y="8"/>
                    <a:pt x="54" y="10"/>
                    <a:pt x="55" y="11"/>
                  </a:cubicBezTo>
                  <a:cubicBezTo>
                    <a:pt x="55" y="11"/>
                    <a:pt x="56" y="13"/>
                    <a:pt x="55" y="14"/>
                  </a:cubicBezTo>
                  <a:cubicBezTo>
                    <a:pt x="55" y="15"/>
                    <a:pt x="53" y="14"/>
                    <a:pt x="52" y="16"/>
                  </a:cubicBezTo>
                  <a:cubicBezTo>
                    <a:pt x="51" y="17"/>
                    <a:pt x="52" y="18"/>
                    <a:pt x="53" y="19"/>
                  </a:cubicBezTo>
                  <a:cubicBezTo>
                    <a:pt x="54" y="19"/>
                    <a:pt x="55" y="19"/>
                    <a:pt x="56" y="19"/>
                  </a:cubicBezTo>
                  <a:cubicBezTo>
                    <a:pt x="57" y="20"/>
                    <a:pt x="57" y="19"/>
                    <a:pt x="58" y="19"/>
                  </a:cubicBezTo>
                  <a:cubicBezTo>
                    <a:pt x="58" y="19"/>
                    <a:pt x="58" y="20"/>
                    <a:pt x="58" y="20"/>
                  </a:cubicBezTo>
                  <a:cubicBezTo>
                    <a:pt x="58" y="20"/>
                    <a:pt x="59" y="20"/>
                    <a:pt x="59" y="20"/>
                  </a:cubicBezTo>
                  <a:cubicBezTo>
                    <a:pt x="60" y="19"/>
                    <a:pt x="60" y="18"/>
                    <a:pt x="61" y="19"/>
                  </a:cubicBezTo>
                  <a:cubicBezTo>
                    <a:pt x="63" y="20"/>
                    <a:pt x="64" y="20"/>
                    <a:pt x="65" y="22"/>
                  </a:cubicBezTo>
                  <a:cubicBezTo>
                    <a:pt x="66" y="23"/>
                    <a:pt x="67" y="24"/>
                    <a:pt x="67" y="24"/>
                  </a:cubicBezTo>
                  <a:cubicBezTo>
                    <a:pt x="68" y="25"/>
                    <a:pt x="69" y="25"/>
                    <a:pt x="69" y="25"/>
                  </a:cubicBezTo>
                  <a:cubicBezTo>
                    <a:pt x="69" y="26"/>
                    <a:pt x="69" y="27"/>
                    <a:pt x="69" y="28"/>
                  </a:cubicBezTo>
                  <a:cubicBezTo>
                    <a:pt x="69" y="29"/>
                    <a:pt x="69" y="30"/>
                    <a:pt x="70" y="31"/>
                  </a:cubicBezTo>
                  <a:cubicBezTo>
                    <a:pt x="70" y="32"/>
                    <a:pt x="70" y="33"/>
                    <a:pt x="71" y="33"/>
                  </a:cubicBezTo>
                  <a:cubicBezTo>
                    <a:pt x="71" y="34"/>
                    <a:pt x="72" y="35"/>
                    <a:pt x="72" y="36"/>
                  </a:cubicBezTo>
                  <a:cubicBezTo>
                    <a:pt x="73" y="35"/>
                    <a:pt x="73" y="37"/>
                    <a:pt x="73" y="38"/>
                  </a:cubicBezTo>
                  <a:cubicBezTo>
                    <a:pt x="74" y="39"/>
                    <a:pt x="75" y="40"/>
                    <a:pt x="76" y="39"/>
                  </a:cubicBezTo>
                  <a:cubicBezTo>
                    <a:pt x="76" y="39"/>
                    <a:pt x="79" y="35"/>
                    <a:pt x="81" y="34"/>
                  </a:cubicBezTo>
                  <a:cubicBezTo>
                    <a:pt x="82" y="33"/>
                    <a:pt x="84" y="29"/>
                    <a:pt x="86" y="28"/>
                  </a:cubicBezTo>
                  <a:cubicBezTo>
                    <a:pt x="88" y="27"/>
                    <a:pt x="89" y="28"/>
                    <a:pt x="90" y="28"/>
                  </a:cubicBezTo>
                  <a:cubicBezTo>
                    <a:pt x="91" y="28"/>
                    <a:pt x="92" y="27"/>
                    <a:pt x="92" y="26"/>
                  </a:cubicBezTo>
                  <a:cubicBezTo>
                    <a:pt x="91" y="19"/>
                    <a:pt x="95" y="12"/>
                    <a:pt x="103" y="10"/>
                  </a:cubicBezTo>
                  <a:lnTo>
                    <a:pt x="101" y="11"/>
                  </a:lnTo>
                  <a:cubicBezTo>
                    <a:pt x="92" y="14"/>
                    <a:pt x="93" y="25"/>
                    <a:pt x="93" y="26"/>
                  </a:cubicBezTo>
                  <a:cubicBezTo>
                    <a:pt x="93" y="26"/>
                    <a:pt x="99" y="26"/>
                    <a:pt x="102" y="24"/>
                  </a:cubicBezTo>
                  <a:cubicBezTo>
                    <a:pt x="102" y="24"/>
                    <a:pt x="103" y="24"/>
                    <a:pt x="103" y="24"/>
                  </a:cubicBezTo>
                  <a:cubicBezTo>
                    <a:pt x="104" y="23"/>
                    <a:pt x="105" y="24"/>
                    <a:pt x="105" y="24"/>
                  </a:cubicBezTo>
                  <a:lnTo>
                    <a:pt x="121" y="24"/>
                  </a:lnTo>
                  <a:lnTo>
                    <a:pt x="119" y="25"/>
                  </a:lnTo>
                  <a:lnTo>
                    <a:pt x="105" y="25"/>
                  </a:lnTo>
                  <a:cubicBezTo>
                    <a:pt x="103" y="25"/>
                    <a:pt x="103" y="27"/>
                    <a:pt x="104" y="28"/>
                  </a:cubicBezTo>
                  <a:cubicBezTo>
                    <a:pt x="105" y="32"/>
                    <a:pt x="103" y="36"/>
                    <a:pt x="103" y="36"/>
                  </a:cubicBezTo>
                  <a:lnTo>
                    <a:pt x="133" y="36"/>
                  </a:lnTo>
                  <a:lnTo>
                    <a:pt x="131" y="37"/>
                  </a:lnTo>
                  <a:lnTo>
                    <a:pt x="103" y="37"/>
                  </a:lnTo>
                  <a:cubicBezTo>
                    <a:pt x="103" y="37"/>
                    <a:pt x="103" y="37"/>
                    <a:pt x="103" y="37"/>
                  </a:cubicBezTo>
                  <a:cubicBezTo>
                    <a:pt x="102" y="40"/>
                    <a:pt x="101" y="54"/>
                    <a:pt x="102" y="58"/>
                  </a:cubicBezTo>
                  <a:cubicBezTo>
                    <a:pt x="102" y="59"/>
                    <a:pt x="102" y="60"/>
                    <a:pt x="103" y="60"/>
                  </a:cubicBezTo>
                  <a:cubicBezTo>
                    <a:pt x="105" y="60"/>
                    <a:pt x="107" y="60"/>
                    <a:pt x="110" y="60"/>
                  </a:cubicBezTo>
                  <a:cubicBezTo>
                    <a:pt x="109" y="58"/>
                    <a:pt x="110" y="57"/>
                    <a:pt x="112" y="58"/>
                  </a:cubicBezTo>
                  <a:cubicBezTo>
                    <a:pt x="114" y="59"/>
                    <a:pt x="117" y="58"/>
                    <a:pt x="120" y="59"/>
                  </a:cubicBezTo>
                  <a:cubicBezTo>
                    <a:pt x="120" y="59"/>
                    <a:pt x="121" y="60"/>
                    <a:pt x="121" y="60"/>
                  </a:cubicBezTo>
                  <a:cubicBezTo>
                    <a:pt x="123" y="60"/>
                    <a:pt x="127" y="59"/>
                    <a:pt x="129" y="59"/>
                  </a:cubicBezTo>
                  <a:cubicBezTo>
                    <a:pt x="131" y="59"/>
                    <a:pt x="150" y="61"/>
                    <a:pt x="154" y="54"/>
                  </a:cubicBezTo>
                  <a:cubicBezTo>
                    <a:pt x="153" y="56"/>
                    <a:pt x="150" y="59"/>
                    <a:pt x="146" y="59"/>
                  </a:cubicBezTo>
                  <a:cubicBezTo>
                    <a:pt x="138" y="61"/>
                    <a:pt x="122" y="60"/>
                    <a:pt x="122" y="61"/>
                  </a:cubicBezTo>
                  <a:cubicBezTo>
                    <a:pt x="122" y="61"/>
                    <a:pt x="122" y="62"/>
                    <a:pt x="122" y="62"/>
                  </a:cubicBezTo>
                  <a:cubicBezTo>
                    <a:pt x="123" y="62"/>
                    <a:pt x="165" y="61"/>
                    <a:pt x="168" y="61"/>
                  </a:cubicBezTo>
                  <a:lnTo>
                    <a:pt x="163" y="61"/>
                  </a:lnTo>
                  <a:cubicBezTo>
                    <a:pt x="149" y="62"/>
                    <a:pt x="136" y="62"/>
                    <a:pt x="123" y="63"/>
                  </a:cubicBezTo>
                  <a:cubicBezTo>
                    <a:pt x="121" y="63"/>
                    <a:pt x="122" y="66"/>
                    <a:pt x="122" y="67"/>
                  </a:cubicBezTo>
                  <a:cubicBezTo>
                    <a:pt x="123" y="67"/>
                    <a:pt x="127" y="67"/>
                    <a:pt x="127" y="67"/>
                  </a:cubicBezTo>
                  <a:cubicBezTo>
                    <a:pt x="128" y="68"/>
                    <a:pt x="128" y="69"/>
                    <a:pt x="128" y="70"/>
                  </a:cubicBezTo>
                  <a:cubicBezTo>
                    <a:pt x="132" y="69"/>
                    <a:pt x="138" y="70"/>
                    <a:pt x="139" y="70"/>
                  </a:cubicBezTo>
                  <a:cubicBezTo>
                    <a:pt x="140" y="70"/>
                    <a:pt x="141" y="73"/>
                    <a:pt x="142" y="73"/>
                  </a:cubicBezTo>
                  <a:cubicBezTo>
                    <a:pt x="143" y="73"/>
                    <a:pt x="169" y="73"/>
                    <a:pt x="169" y="73"/>
                  </a:cubicBezTo>
                  <a:lnTo>
                    <a:pt x="154" y="73"/>
                  </a:lnTo>
                  <a:cubicBezTo>
                    <a:pt x="150" y="73"/>
                    <a:pt x="144" y="75"/>
                    <a:pt x="141" y="74"/>
                  </a:cubicBezTo>
                  <a:cubicBezTo>
                    <a:pt x="140" y="74"/>
                    <a:pt x="140" y="71"/>
                    <a:pt x="138" y="71"/>
                  </a:cubicBezTo>
                  <a:cubicBezTo>
                    <a:pt x="135" y="70"/>
                    <a:pt x="128" y="71"/>
                    <a:pt x="127" y="71"/>
                  </a:cubicBezTo>
                  <a:cubicBezTo>
                    <a:pt x="127" y="71"/>
                    <a:pt x="127" y="69"/>
                    <a:pt x="127" y="68"/>
                  </a:cubicBezTo>
                  <a:cubicBezTo>
                    <a:pt x="125" y="67"/>
                    <a:pt x="122" y="68"/>
                    <a:pt x="121" y="68"/>
                  </a:cubicBezTo>
                  <a:cubicBezTo>
                    <a:pt x="121" y="67"/>
                    <a:pt x="120" y="62"/>
                    <a:pt x="120" y="61"/>
                  </a:cubicBezTo>
                  <a:cubicBezTo>
                    <a:pt x="119" y="61"/>
                    <a:pt x="112" y="60"/>
                    <a:pt x="112" y="60"/>
                  </a:cubicBezTo>
                  <a:cubicBezTo>
                    <a:pt x="111" y="61"/>
                    <a:pt x="112" y="71"/>
                    <a:pt x="113" y="73"/>
                  </a:cubicBezTo>
                  <a:cubicBezTo>
                    <a:pt x="115" y="75"/>
                    <a:pt x="123" y="78"/>
                    <a:pt x="123" y="79"/>
                  </a:cubicBezTo>
                  <a:cubicBezTo>
                    <a:pt x="124" y="80"/>
                    <a:pt x="125" y="83"/>
                    <a:pt x="125" y="85"/>
                  </a:cubicBezTo>
                  <a:lnTo>
                    <a:pt x="134" y="85"/>
                  </a:lnTo>
                  <a:cubicBezTo>
                    <a:pt x="134" y="86"/>
                    <a:pt x="134" y="92"/>
                    <a:pt x="135" y="95"/>
                  </a:cubicBezTo>
                  <a:cubicBezTo>
                    <a:pt x="135" y="97"/>
                    <a:pt x="137" y="98"/>
                    <a:pt x="138" y="100"/>
                  </a:cubicBezTo>
                  <a:cubicBezTo>
                    <a:pt x="138" y="100"/>
                    <a:pt x="138" y="101"/>
                    <a:pt x="138" y="102"/>
                  </a:cubicBezTo>
                  <a:cubicBezTo>
                    <a:pt x="137" y="102"/>
                    <a:pt x="136" y="102"/>
                    <a:pt x="136" y="102"/>
                  </a:cubicBezTo>
                  <a:cubicBezTo>
                    <a:pt x="136" y="101"/>
                    <a:pt x="137" y="101"/>
                    <a:pt x="136" y="100"/>
                  </a:cubicBezTo>
                  <a:cubicBezTo>
                    <a:pt x="136" y="100"/>
                    <a:pt x="135" y="99"/>
                    <a:pt x="135" y="99"/>
                  </a:cubicBezTo>
                  <a:cubicBezTo>
                    <a:pt x="134" y="100"/>
                    <a:pt x="134" y="101"/>
                    <a:pt x="135" y="102"/>
                  </a:cubicBezTo>
                  <a:cubicBezTo>
                    <a:pt x="135" y="103"/>
                    <a:pt x="137" y="103"/>
                    <a:pt x="138" y="103"/>
                  </a:cubicBezTo>
                  <a:cubicBezTo>
                    <a:pt x="138" y="103"/>
                    <a:pt x="144" y="102"/>
                    <a:pt x="146" y="100"/>
                  </a:cubicBezTo>
                  <a:cubicBezTo>
                    <a:pt x="149" y="97"/>
                    <a:pt x="151" y="97"/>
                    <a:pt x="152" y="97"/>
                  </a:cubicBezTo>
                  <a:cubicBezTo>
                    <a:pt x="148" y="97"/>
                    <a:pt x="146" y="101"/>
                    <a:pt x="144" y="103"/>
                  </a:cubicBezTo>
                  <a:cubicBezTo>
                    <a:pt x="142" y="104"/>
                    <a:pt x="135" y="105"/>
                    <a:pt x="133" y="102"/>
                  </a:cubicBezTo>
                  <a:cubicBezTo>
                    <a:pt x="132" y="101"/>
                    <a:pt x="132" y="100"/>
                    <a:pt x="133" y="99"/>
                  </a:cubicBezTo>
                  <a:cubicBezTo>
                    <a:pt x="133" y="99"/>
                    <a:pt x="133" y="98"/>
                    <a:pt x="133" y="98"/>
                  </a:cubicBezTo>
                  <a:cubicBezTo>
                    <a:pt x="133" y="97"/>
                    <a:pt x="133" y="89"/>
                    <a:pt x="133" y="87"/>
                  </a:cubicBezTo>
                  <a:cubicBezTo>
                    <a:pt x="130" y="87"/>
                    <a:pt x="125" y="87"/>
                    <a:pt x="124" y="88"/>
                  </a:cubicBezTo>
                  <a:cubicBezTo>
                    <a:pt x="122" y="89"/>
                    <a:pt x="113" y="95"/>
                    <a:pt x="112" y="95"/>
                  </a:cubicBezTo>
                  <a:cubicBezTo>
                    <a:pt x="112" y="96"/>
                    <a:pt x="113" y="98"/>
                    <a:pt x="112" y="98"/>
                  </a:cubicBezTo>
                  <a:cubicBezTo>
                    <a:pt x="111" y="99"/>
                    <a:pt x="110" y="99"/>
                    <a:pt x="109" y="99"/>
                  </a:cubicBezTo>
                  <a:cubicBezTo>
                    <a:pt x="107" y="100"/>
                    <a:pt x="108" y="101"/>
                    <a:pt x="109" y="102"/>
                  </a:cubicBezTo>
                  <a:cubicBezTo>
                    <a:pt x="108" y="104"/>
                    <a:pt x="101" y="101"/>
                    <a:pt x="100" y="99"/>
                  </a:cubicBezTo>
                  <a:cubicBezTo>
                    <a:pt x="101" y="99"/>
                    <a:pt x="106" y="98"/>
                    <a:pt x="108" y="98"/>
                  </a:cubicBezTo>
                  <a:cubicBezTo>
                    <a:pt x="110" y="97"/>
                    <a:pt x="110" y="95"/>
                    <a:pt x="111" y="94"/>
                  </a:cubicBezTo>
                  <a:cubicBezTo>
                    <a:pt x="112" y="93"/>
                    <a:pt x="123" y="86"/>
                    <a:pt x="123" y="86"/>
                  </a:cubicBezTo>
                  <a:cubicBezTo>
                    <a:pt x="123" y="85"/>
                    <a:pt x="122" y="81"/>
                    <a:pt x="122" y="81"/>
                  </a:cubicBezTo>
                  <a:cubicBezTo>
                    <a:pt x="120" y="79"/>
                    <a:pt x="111" y="76"/>
                    <a:pt x="110" y="72"/>
                  </a:cubicBezTo>
                  <a:cubicBezTo>
                    <a:pt x="110" y="69"/>
                    <a:pt x="109" y="63"/>
                    <a:pt x="108" y="63"/>
                  </a:cubicBezTo>
                  <a:cubicBezTo>
                    <a:pt x="106" y="62"/>
                    <a:pt x="103" y="61"/>
                    <a:pt x="100" y="62"/>
                  </a:cubicBezTo>
                  <a:cubicBezTo>
                    <a:pt x="99" y="62"/>
                    <a:pt x="98" y="63"/>
                    <a:pt x="97" y="63"/>
                  </a:cubicBezTo>
                  <a:cubicBezTo>
                    <a:pt x="95" y="64"/>
                    <a:pt x="93" y="63"/>
                    <a:pt x="91" y="63"/>
                  </a:cubicBezTo>
                  <a:cubicBezTo>
                    <a:pt x="90" y="63"/>
                    <a:pt x="89" y="64"/>
                    <a:pt x="88" y="64"/>
                  </a:cubicBezTo>
                  <a:cubicBezTo>
                    <a:pt x="86" y="64"/>
                    <a:pt x="83" y="65"/>
                    <a:pt x="82" y="63"/>
                  </a:cubicBezTo>
                  <a:cubicBezTo>
                    <a:pt x="81" y="63"/>
                    <a:pt x="81" y="61"/>
                    <a:pt x="80" y="61"/>
                  </a:cubicBezTo>
                  <a:cubicBezTo>
                    <a:pt x="80" y="60"/>
                    <a:pt x="79" y="60"/>
                    <a:pt x="79" y="60"/>
                  </a:cubicBezTo>
                  <a:cubicBezTo>
                    <a:pt x="78" y="59"/>
                    <a:pt x="77" y="58"/>
                    <a:pt x="76" y="57"/>
                  </a:cubicBezTo>
                  <a:cubicBezTo>
                    <a:pt x="75" y="54"/>
                    <a:pt x="72" y="56"/>
                    <a:pt x="70" y="57"/>
                  </a:cubicBezTo>
                  <a:cubicBezTo>
                    <a:pt x="70" y="57"/>
                    <a:pt x="69" y="57"/>
                    <a:pt x="69" y="57"/>
                  </a:cubicBezTo>
                  <a:cubicBezTo>
                    <a:pt x="68" y="57"/>
                    <a:pt x="67" y="59"/>
                    <a:pt x="66" y="59"/>
                  </a:cubicBezTo>
                  <a:cubicBezTo>
                    <a:pt x="66" y="60"/>
                    <a:pt x="65" y="60"/>
                    <a:pt x="65" y="60"/>
                  </a:cubicBezTo>
                  <a:cubicBezTo>
                    <a:pt x="63" y="61"/>
                    <a:pt x="61" y="63"/>
                    <a:pt x="61" y="65"/>
                  </a:cubicBezTo>
                  <a:cubicBezTo>
                    <a:pt x="62" y="66"/>
                    <a:pt x="62" y="67"/>
                    <a:pt x="63" y="67"/>
                  </a:cubicBezTo>
                  <a:cubicBezTo>
                    <a:pt x="64" y="67"/>
                    <a:pt x="66" y="66"/>
                    <a:pt x="68" y="67"/>
                  </a:cubicBezTo>
                  <a:cubicBezTo>
                    <a:pt x="70" y="69"/>
                    <a:pt x="67" y="72"/>
                    <a:pt x="68" y="74"/>
                  </a:cubicBezTo>
                  <a:cubicBezTo>
                    <a:pt x="68" y="76"/>
                    <a:pt x="67" y="74"/>
                    <a:pt x="66" y="73"/>
                  </a:cubicBezTo>
                  <a:cubicBezTo>
                    <a:pt x="66" y="72"/>
                    <a:pt x="67" y="71"/>
                    <a:pt x="67" y="70"/>
                  </a:cubicBezTo>
                  <a:cubicBezTo>
                    <a:pt x="66" y="69"/>
                    <a:pt x="64" y="69"/>
                    <a:pt x="63" y="69"/>
                  </a:cubicBezTo>
                  <a:cubicBezTo>
                    <a:pt x="63" y="70"/>
                    <a:pt x="62" y="70"/>
                    <a:pt x="61" y="70"/>
                  </a:cubicBezTo>
                  <a:cubicBezTo>
                    <a:pt x="60" y="70"/>
                    <a:pt x="59" y="70"/>
                    <a:pt x="60" y="69"/>
                  </a:cubicBezTo>
                  <a:cubicBezTo>
                    <a:pt x="60" y="69"/>
                    <a:pt x="61" y="69"/>
                    <a:pt x="62" y="68"/>
                  </a:cubicBezTo>
                  <a:cubicBezTo>
                    <a:pt x="62" y="67"/>
                    <a:pt x="61" y="67"/>
                    <a:pt x="60" y="66"/>
                  </a:cubicBezTo>
                  <a:cubicBezTo>
                    <a:pt x="59" y="66"/>
                    <a:pt x="58" y="67"/>
                    <a:pt x="57" y="67"/>
                  </a:cubicBezTo>
                  <a:cubicBezTo>
                    <a:pt x="56" y="67"/>
                    <a:pt x="55" y="66"/>
                    <a:pt x="56" y="65"/>
                  </a:cubicBezTo>
                  <a:cubicBezTo>
                    <a:pt x="57" y="65"/>
                    <a:pt x="58" y="65"/>
                    <a:pt x="58" y="64"/>
                  </a:cubicBezTo>
                  <a:cubicBezTo>
                    <a:pt x="58" y="64"/>
                    <a:pt x="59" y="63"/>
                    <a:pt x="59" y="62"/>
                  </a:cubicBezTo>
                  <a:cubicBezTo>
                    <a:pt x="59" y="61"/>
                    <a:pt x="60" y="62"/>
                    <a:pt x="61" y="61"/>
                  </a:cubicBezTo>
                  <a:cubicBezTo>
                    <a:pt x="61" y="60"/>
                    <a:pt x="62" y="59"/>
                    <a:pt x="62" y="59"/>
                  </a:cubicBezTo>
                  <a:cubicBezTo>
                    <a:pt x="63" y="57"/>
                    <a:pt x="65" y="57"/>
                    <a:pt x="66" y="56"/>
                  </a:cubicBezTo>
                  <a:cubicBezTo>
                    <a:pt x="67" y="56"/>
                    <a:pt x="67" y="56"/>
                    <a:pt x="67" y="55"/>
                  </a:cubicBezTo>
                  <a:cubicBezTo>
                    <a:pt x="67" y="54"/>
                    <a:pt x="68" y="54"/>
                    <a:pt x="68" y="53"/>
                  </a:cubicBezTo>
                  <a:cubicBezTo>
                    <a:pt x="69" y="52"/>
                    <a:pt x="70" y="52"/>
                    <a:pt x="72" y="51"/>
                  </a:cubicBezTo>
                  <a:cubicBezTo>
                    <a:pt x="72" y="51"/>
                    <a:pt x="73" y="51"/>
                    <a:pt x="74" y="51"/>
                  </a:cubicBezTo>
                  <a:cubicBezTo>
                    <a:pt x="74" y="50"/>
                    <a:pt x="74" y="50"/>
                    <a:pt x="74" y="49"/>
                  </a:cubicBezTo>
                  <a:cubicBezTo>
                    <a:pt x="74" y="47"/>
                    <a:pt x="74" y="46"/>
                    <a:pt x="74" y="44"/>
                  </a:cubicBezTo>
                  <a:cubicBezTo>
                    <a:pt x="74" y="43"/>
                    <a:pt x="74" y="42"/>
                    <a:pt x="74" y="41"/>
                  </a:cubicBezTo>
                  <a:cubicBezTo>
                    <a:pt x="74" y="40"/>
                    <a:pt x="73" y="39"/>
                    <a:pt x="72" y="39"/>
                  </a:cubicBezTo>
                  <a:cubicBezTo>
                    <a:pt x="70" y="38"/>
                    <a:pt x="68" y="37"/>
                    <a:pt x="67" y="35"/>
                  </a:cubicBezTo>
                  <a:cubicBezTo>
                    <a:pt x="66" y="33"/>
                    <a:pt x="67" y="31"/>
                    <a:pt x="65" y="29"/>
                  </a:cubicBezTo>
                  <a:cubicBezTo>
                    <a:pt x="65" y="28"/>
                    <a:pt x="66" y="26"/>
                    <a:pt x="65" y="25"/>
                  </a:cubicBezTo>
                  <a:cubicBezTo>
                    <a:pt x="65" y="25"/>
                    <a:pt x="65" y="24"/>
                    <a:pt x="64" y="24"/>
                  </a:cubicBezTo>
                  <a:cubicBezTo>
                    <a:pt x="62" y="23"/>
                    <a:pt x="61" y="22"/>
                    <a:pt x="60" y="21"/>
                  </a:cubicBezTo>
                  <a:cubicBezTo>
                    <a:pt x="59" y="21"/>
                    <a:pt x="59" y="22"/>
                    <a:pt x="58" y="22"/>
                  </a:cubicBezTo>
                  <a:cubicBezTo>
                    <a:pt x="57" y="22"/>
                    <a:pt x="56" y="23"/>
                    <a:pt x="56" y="22"/>
                  </a:cubicBezTo>
                  <a:cubicBezTo>
                    <a:pt x="56" y="21"/>
                    <a:pt x="55" y="21"/>
                    <a:pt x="54" y="21"/>
                  </a:cubicBezTo>
                  <a:cubicBezTo>
                    <a:pt x="54" y="22"/>
                    <a:pt x="53" y="22"/>
                    <a:pt x="53" y="22"/>
                  </a:cubicBezTo>
                  <a:cubicBezTo>
                    <a:pt x="51" y="22"/>
                    <a:pt x="48" y="23"/>
                    <a:pt x="48" y="25"/>
                  </a:cubicBezTo>
                  <a:cubicBezTo>
                    <a:pt x="48" y="27"/>
                    <a:pt x="49" y="28"/>
                    <a:pt x="49" y="30"/>
                  </a:cubicBezTo>
                  <a:cubicBezTo>
                    <a:pt x="49" y="32"/>
                    <a:pt x="49" y="34"/>
                    <a:pt x="49" y="36"/>
                  </a:cubicBezTo>
                  <a:cubicBezTo>
                    <a:pt x="49" y="39"/>
                    <a:pt x="49" y="41"/>
                    <a:pt x="49" y="43"/>
                  </a:cubicBezTo>
                  <a:cubicBezTo>
                    <a:pt x="50" y="45"/>
                    <a:pt x="49" y="46"/>
                    <a:pt x="49" y="47"/>
                  </a:cubicBezTo>
                  <a:cubicBezTo>
                    <a:pt x="48" y="49"/>
                    <a:pt x="49" y="51"/>
                    <a:pt x="50" y="53"/>
                  </a:cubicBezTo>
                  <a:cubicBezTo>
                    <a:pt x="50" y="53"/>
                    <a:pt x="50" y="53"/>
                    <a:pt x="51" y="54"/>
                  </a:cubicBezTo>
                  <a:cubicBezTo>
                    <a:pt x="51" y="54"/>
                    <a:pt x="51" y="55"/>
                    <a:pt x="51" y="56"/>
                  </a:cubicBezTo>
                  <a:cubicBezTo>
                    <a:pt x="51" y="57"/>
                    <a:pt x="50" y="57"/>
                    <a:pt x="50" y="58"/>
                  </a:cubicBezTo>
                  <a:cubicBezTo>
                    <a:pt x="49" y="58"/>
                    <a:pt x="50" y="58"/>
                    <a:pt x="50" y="59"/>
                  </a:cubicBezTo>
                  <a:cubicBezTo>
                    <a:pt x="48" y="59"/>
                    <a:pt x="45" y="55"/>
                    <a:pt x="44" y="53"/>
                  </a:cubicBezTo>
                  <a:cubicBezTo>
                    <a:pt x="45" y="53"/>
                    <a:pt x="47" y="53"/>
                    <a:pt x="47" y="52"/>
                  </a:cubicBezTo>
                  <a:cubicBezTo>
                    <a:pt x="48" y="51"/>
                    <a:pt x="47" y="50"/>
                    <a:pt x="46" y="49"/>
                  </a:cubicBezTo>
                  <a:cubicBezTo>
                    <a:pt x="46" y="49"/>
                    <a:pt x="46" y="48"/>
                    <a:pt x="46" y="47"/>
                  </a:cubicBezTo>
                  <a:cubicBezTo>
                    <a:pt x="47" y="47"/>
                    <a:pt x="47" y="46"/>
                    <a:pt x="47" y="46"/>
                  </a:cubicBezTo>
                  <a:cubicBezTo>
                    <a:pt x="47" y="44"/>
                    <a:pt x="47" y="41"/>
                    <a:pt x="47" y="40"/>
                  </a:cubicBezTo>
                  <a:cubicBezTo>
                    <a:pt x="46" y="38"/>
                    <a:pt x="44" y="37"/>
                    <a:pt x="43" y="36"/>
                  </a:cubicBezTo>
                  <a:cubicBezTo>
                    <a:pt x="42" y="35"/>
                    <a:pt x="34" y="22"/>
                    <a:pt x="29" y="23"/>
                  </a:cubicBezTo>
                  <a:cubicBezTo>
                    <a:pt x="25" y="25"/>
                    <a:pt x="24" y="30"/>
                    <a:pt x="21" y="30"/>
                  </a:cubicBezTo>
                  <a:cubicBezTo>
                    <a:pt x="21" y="30"/>
                    <a:pt x="17" y="28"/>
                    <a:pt x="17" y="27"/>
                  </a:cubicBezTo>
                  <a:cubicBezTo>
                    <a:pt x="16" y="26"/>
                    <a:pt x="15" y="26"/>
                    <a:pt x="15" y="27"/>
                  </a:cubicBezTo>
                  <a:cubicBezTo>
                    <a:pt x="14" y="27"/>
                    <a:pt x="13" y="27"/>
                    <a:pt x="12" y="27"/>
                  </a:cubicBezTo>
                  <a:cubicBezTo>
                    <a:pt x="11" y="29"/>
                    <a:pt x="10" y="29"/>
                    <a:pt x="9" y="28"/>
                  </a:cubicBezTo>
                  <a:cubicBezTo>
                    <a:pt x="8" y="28"/>
                    <a:pt x="6" y="27"/>
                    <a:pt x="4" y="28"/>
                  </a:cubicBezTo>
                  <a:cubicBezTo>
                    <a:pt x="3" y="28"/>
                    <a:pt x="3" y="29"/>
                    <a:pt x="3" y="30"/>
                  </a:cubicBezTo>
                  <a:cubicBezTo>
                    <a:pt x="0" y="30"/>
                    <a:pt x="0" y="22"/>
                    <a:pt x="3" y="21"/>
                  </a:cubicBezTo>
                  <a:cubicBezTo>
                    <a:pt x="3" y="23"/>
                    <a:pt x="3" y="24"/>
                    <a:pt x="3" y="26"/>
                  </a:cubicBezTo>
                  <a:cubicBezTo>
                    <a:pt x="3" y="26"/>
                    <a:pt x="4" y="26"/>
                    <a:pt x="4" y="26"/>
                  </a:cubicBezTo>
                  <a:cubicBezTo>
                    <a:pt x="5" y="26"/>
                    <a:pt x="6" y="25"/>
                    <a:pt x="7" y="25"/>
                  </a:cubicBezTo>
                  <a:cubicBezTo>
                    <a:pt x="8" y="24"/>
                    <a:pt x="9" y="24"/>
                    <a:pt x="10" y="25"/>
                  </a:cubicBezTo>
                  <a:cubicBezTo>
                    <a:pt x="11" y="25"/>
                    <a:pt x="12" y="25"/>
                    <a:pt x="13" y="25"/>
                  </a:cubicBezTo>
                  <a:cubicBezTo>
                    <a:pt x="14" y="25"/>
                    <a:pt x="16" y="24"/>
                    <a:pt x="17" y="24"/>
                  </a:cubicBezTo>
                  <a:cubicBezTo>
                    <a:pt x="18" y="24"/>
                    <a:pt x="20" y="25"/>
                    <a:pt x="21" y="25"/>
                  </a:cubicBezTo>
                  <a:cubicBezTo>
                    <a:pt x="22" y="25"/>
                    <a:pt x="23" y="24"/>
                    <a:pt x="24" y="23"/>
                  </a:cubicBezTo>
                  <a:cubicBezTo>
                    <a:pt x="26" y="21"/>
                    <a:pt x="30" y="21"/>
                    <a:pt x="32" y="22"/>
                  </a:cubicBezTo>
                  <a:cubicBezTo>
                    <a:pt x="36" y="23"/>
                    <a:pt x="42" y="30"/>
                    <a:pt x="43" y="33"/>
                  </a:cubicBezTo>
                  <a:cubicBezTo>
                    <a:pt x="44" y="34"/>
                    <a:pt x="45" y="35"/>
                    <a:pt x="45" y="35"/>
                  </a:cubicBezTo>
                  <a:cubicBezTo>
                    <a:pt x="47" y="35"/>
                    <a:pt x="47" y="33"/>
                    <a:pt x="46" y="32"/>
                  </a:cubicBezTo>
                  <a:cubicBezTo>
                    <a:pt x="46" y="31"/>
                    <a:pt x="45" y="25"/>
                    <a:pt x="45" y="23"/>
                  </a:cubicBezTo>
                  <a:cubicBezTo>
                    <a:pt x="46" y="21"/>
                    <a:pt x="48" y="20"/>
                    <a:pt x="50" y="20"/>
                  </a:cubicBezTo>
                  <a:cubicBezTo>
                    <a:pt x="51" y="20"/>
                    <a:pt x="52" y="19"/>
                    <a:pt x="51" y="18"/>
                  </a:cubicBezTo>
                  <a:cubicBezTo>
                    <a:pt x="51" y="17"/>
                    <a:pt x="50" y="17"/>
                    <a:pt x="50" y="16"/>
                  </a:cubicBezTo>
                  <a:cubicBezTo>
                    <a:pt x="49" y="14"/>
                    <a:pt x="51" y="13"/>
                    <a:pt x="52" y="12"/>
                  </a:cubicBezTo>
                  <a:cubicBezTo>
                    <a:pt x="52" y="10"/>
                    <a:pt x="49" y="9"/>
                    <a:pt x="48" y="9"/>
                  </a:cubicBezTo>
                  <a:cubicBezTo>
                    <a:pt x="47" y="7"/>
                    <a:pt x="47" y="5"/>
                    <a:pt x="48" y="4"/>
                  </a:cubicBezTo>
                  <a:close/>
                  <a:moveTo>
                    <a:pt x="18" y="27"/>
                  </a:moveTo>
                  <a:cubicBezTo>
                    <a:pt x="19" y="27"/>
                    <a:pt x="20" y="29"/>
                    <a:pt x="21" y="29"/>
                  </a:cubicBezTo>
                  <a:cubicBezTo>
                    <a:pt x="22" y="28"/>
                    <a:pt x="22" y="28"/>
                    <a:pt x="22" y="28"/>
                  </a:cubicBezTo>
                  <a:cubicBezTo>
                    <a:pt x="20" y="27"/>
                    <a:pt x="19" y="26"/>
                    <a:pt x="18" y="27"/>
                  </a:cubicBezTo>
                  <a:close/>
                  <a:moveTo>
                    <a:pt x="101" y="26"/>
                  </a:moveTo>
                  <a:cubicBezTo>
                    <a:pt x="100" y="26"/>
                    <a:pt x="95" y="27"/>
                    <a:pt x="93" y="28"/>
                  </a:cubicBezTo>
                  <a:cubicBezTo>
                    <a:pt x="93" y="28"/>
                    <a:pt x="92" y="29"/>
                    <a:pt x="91" y="29"/>
                  </a:cubicBezTo>
                  <a:cubicBezTo>
                    <a:pt x="90" y="30"/>
                    <a:pt x="89" y="29"/>
                    <a:pt x="88" y="30"/>
                  </a:cubicBezTo>
                  <a:cubicBezTo>
                    <a:pt x="86" y="31"/>
                    <a:pt x="84" y="32"/>
                    <a:pt x="84" y="34"/>
                  </a:cubicBezTo>
                  <a:cubicBezTo>
                    <a:pt x="83" y="36"/>
                    <a:pt x="77" y="39"/>
                    <a:pt x="76" y="43"/>
                  </a:cubicBezTo>
                  <a:cubicBezTo>
                    <a:pt x="76" y="44"/>
                    <a:pt x="76" y="46"/>
                    <a:pt x="76" y="47"/>
                  </a:cubicBezTo>
                  <a:cubicBezTo>
                    <a:pt x="77" y="48"/>
                    <a:pt x="76" y="50"/>
                    <a:pt x="77" y="51"/>
                  </a:cubicBezTo>
                  <a:cubicBezTo>
                    <a:pt x="79" y="54"/>
                    <a:pt x="79" y="52"/>
                    <a:pt x="80" y="54"/>
                  </a:cubicBezTo>
                  <a:cubicBezTo>
                    <a:pt x="82" y="56"/>
                    <a:pt x="81" y="57"/>
                    <a:pt x="85" y="60"/>
                  </a:cubicBezTo>
                  <a:cubicBezTo>
                    <a:pt x="86" y="60"/>
                    <a:pt x="88" y="59"/>
                    <a:pt x="89" y="59"/>
                  </a:cubicBezTo>
                  <a:cubicBezTo>
                    <a:pt x="90" y="59"/>
                    <a:pt x="96" y="60"/>
                    <a:pt x="97" y="60"/>
                  </a:cubicBezTo>
                  <a:cubicBezTo>
                    <a:pt x="100" y="60"/>
                    <a:pt x="100" y="56"/>
                    <a:pt x="100" y="55"/>
                  </a:cubicBezTo>
                  <a:cubicBezTo>
                    <a:pt x="100" y="50"/>
                    <a:pt x="101" y="35"/>
                    <a:pt x="102" y="33"/>
                  </a:cubicBezTo>
                  <a:cubicBezTo>
                    <a:pt x="103" y="32"/>
                    <a:pt x="103" y="27"/>
                    <a:pt x="101" y="26"/>
                  </a:cubicBezTo>
                  <a:close/>
                </a:path>
              </a:pathLst>
            </a:custGeom>
            <a:noFill/>
            <a:ln w="12700">
              <a:noFill/>
              <a:round/>
              <a:headEnd/>
              <a:tailEnd/>
            </a:ln>
          </p:spPr>
          <p:txBody>
            <a:bodyPr/>
            <a:lstStyle/>
            <a:p>
              <a:endParaRPr lang="en-US"/>
            </a:p>
          </p:txBody>
        </p:sp>
        <p:sp>
          <p:nvSpPr>
            <p:cNvPr id="7203" name="Freeform 18"/>
            <p:cNvSpPr>
              <a:spLocks noChangeAspect="1"/>
            </p:cNvSpPr>
            <p:nvPr/>
          </p:nvSpPr>
          <p:spPr bwMode="auto">
            <a:xfrm>
              <a:off x="3152" y="3257"/>
              <a:ext cx="63" cy="69"/>
            </a:xfrm>
            <a:custGeom>
              <a:avLst/>
              <a:gdLst>
                <a:gd name="T0" fmla="*/ 10680901 w 16"/>
                <a:gd name="T1" fmla="*/ 20615348 h 17"/>
                <a:gd name="T2" fmla="*/ 13397105 w 16"/>
                <a:gd name="T3" fmla="*/ 11051680 h 17"/>
                <a:gd name="T4" fmla="*/ 4564877 w 16"/>
                <a:gd name="T5" fmla="*/ 7149093 h 17"/>
                <a:gd name="T6" fmla="*/ 0 w 16"/>
                <a:gd name="T7" fmla="*/ 0 h 17"/>
                <a:gd name="T8" fmla="*/ 4564877 w 16"/>
                <a:gd name="T9" fmla="*/ 9581324 h 17"/>
                <a:gd name="T10" fmla="*/ 10680901 w 16"/>
                <a:gd name="T11" fmla="*/ 12232522 h 17"/>
                <a:gd name="T12" fmla="*/ 8892048 w 16"/>
                <a:gd name="T13" fmla="*/ 18272401 h 17"/>
                <a:gd name="T14" fmla="*/ 10680901 w 16"/>
                <a:gd name="T15" fmla="*/ 20615348 h 17"/>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7"/>
                <a:gd name="T26" fmla="*/ 16 w 16"/>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7">
                  <a:moveTo>
                    <a:pt x="12" y="17"/>
                  </a:moveTo>
                  <a:cubicBezTo>
                    <a:pt x="10" y="14"/>
                    <a:pt x="16" y="12"/>
                    <a:pt x="15" y="9"/>
                  </a:cubicBezTo>
                  <a:cubicBezTo>
                    <a:pt x="14" y="6"/>
                    <a:pt x="7" y="8"/>
                    <a:pt x="5" y="6"/>
                  </a:cubicBezTo>
                  <a:cubicBezTo>
                    <a:pt x="5" y="3"/>
                    <a:pt x="3" y="1"/>
                    <a:pt x="0" y="0"/>
                  </a:cubicBezTo>
                  <a:cubicBezTo>
                    <a:pt x="0" y="3"/>
                    <a:pt x="4" y="8"/>
                    <a:pt x="5" y="8"/>
                  </a:cubicBezTo>
                  <a:cubicBezTo>
                    <a:pt x="6" y="9"/>
                    <a:pt x="12" y="8"/>
                    <a:pt x="12" y="10"/>
                  </a:cubicBezTo>
                  <a:cubicBezTo>
                    <a:pt x="13" y="12"/>
                    <a:pt x="9" y="13"/>
                    <a:pt x="10" y="15"/>
                  </a:cubicBezTo>
                  <a:cubicBezTo>
                    <a:pt x="10" y="16"/>
                    <a:pt x="11" y="17"/>
                    <a:pt x="12" y="17"/>
                  </a:cubicBezTo>
                  <a:close/>
                </a:path>
              </a:pathLst>
            </a:custGeom>
            <a:noFill/>
            <a:ln w="12700">
              <a:noFill/>
              <a:round/>
              <a:headEnd/>
              <a:tailEnd/>
            </a:ln>
          </p:spPr>
          <p:txBody>
            <a:bodyPr/>
            <a:lstStyle/>
            <a:p>
              <a:endParaRPr lang="en-US"/>
            </a:p>
          </p:txBody>
        </p:sp>
        <p:sp>
          <p:nvSpPr>
            <p:cNvPr id="7204" name="Freeform 19"/>
            <p:cNvSpPr>
              <a:spLocks noChangeAspect="1"/>
            </p:cNvSpPr>
            <p:nvPr/>
          </p:nvSpPr>
          <p:spPr bwMode="auto">
            <a:xfrm>
              <a:off x="3359" y="3278"/>
              <a:ext cx="488" cy="171"/>
            </a:xfrm>
            <a:custGeom>
              <a:avLst/>
              <a:gdLst>
                <a:gd name="T0" fmla="*/ 94732123 w 123"/>
                <a:gd name="T1" fmla="*/ 1207138 h 42"/>
                <a:gd name="T2" fmla="*/ 82088055 w 123"/>
                <a:gd name="T3" fmla="*/ 6121828 h 42"/>
                <a:gd name="T4" fmla="*/ 75265896 w 123"/>
                <a:gd name="T5" fmla="*/ 7397125 h 42"/>
                <a:gd name="T6" fmla="*/ 73546486 w 123"/>
                <a:gd name="T7" fmla="*/ 12612764 h 42"/>
                <a:gd name="T8" fmla="*/ 68706035 w 123"/>
                <a:gd name="T9" fmla="*/ 17523088 h 42"/>
                <a:gd name="T10" fmla="*/ 52114150 w 123"/>
                <a:gd name="T11" fmla="*/ 21217208 h 42"/>
                <a:gd name="T12" fmla="*/ 44563435 w 123"/>
                <a:gd name="T13" fmla="*/ 31341821 h 42"/>
                <a:gd name="T14" fmla="*/ 26088053 w 123"/>
                <a:gd name="T15" fmla="*/ 35031585 h 42"/>
                <a:gd name="T16" fmla="*/ 21181615 w 123"/>
                <a:gd name="T17" fmla="*/ 41227092 h 42"/>
                <a:gd name="T18" fmla="*/ 13630888 w 123"/>
                <a:gd name="T19" fmla="*/ 47644312 h 42"/>
                <a:gd name="T20" fmla="*/ 9762628 w 123"/>
                <a:gd name="T21" fmla="*/ 46437183 h 42"/>
                <a:gd name="T22" fmla="*/ 7800462 w 123"/>
                <a:gd name="T23" fmla="*/ 39946058 h 42"/>
                <a:gd name="T24" fmla="*/ 5834362 w 123"/>
                <a:gd name="T25" fmla="*/ 41227092 h 42"/>
                <a:gd name="T26" fmla="*/ 5834362 w 123"/>
                <a:gd name="T27" fmla="*/ 38740003 h 42"/>
                <a:gd name="T28" fmla="*/ 7800462 w 123"/>
                <a:gd name="T29" fmla="*/ 35031585 h 42"/>
                <a:gd name="T30" fmla="*/ 5834362 w 123"/>
                <a:gd name="T31" fmla="*/ 36238714 h 42"/>
                <a:gd name="T32" fmla="*/ 1966100 w 123"/>
                <a:gd name="T33" fmla="*/ 36238714 h 42"/>
                <a:gd name="T34" fmla="*/ 0 w 123"/>
                <a:gd name="T35" fmla="*/ 35031585 h 42"/>
                <a:gd name="T36" fmla="*/ 12641042 w 123"/>
                <a:gd name="T37" fmla="*/ 51351949 h 42"/>
                <a:gd name="T38" fmla="*/ 17317307 w 123"/>
                <a:gd name="T39" fmla="*/ 48847077 h 42"/>
                <a:gd name="T40" fmla="*/ 23147707 w 123"/>
                <a:gd name="T41" fmla="*/ 42428684 h 42"/>
                <a:gd name="T42" fmla="*/ 28982075 w 123"/>
                <a:gd name="T43" fmla="*/ 36238714 h 42"/>
                <a:gd name="T44" fmla="*/ 43589212 w 123"/>
                <a:gd name="T45" fmla="*/ 33824496 h 42"/>
                <a:gd name="T46" fmla="*/ 53105004 w 123"/>
                <a:gd name="T47" fmla="*/ 23699639 h 42"/>
                <a:gd name="T48" fmla="*/ 68706035 w 123"/>
                <a:gd name="T49" fmla="*/ 20010160 h 42"/>
                <a:gd name="T50" fmla="*/ 118855029 w 123"/>
                <a:gd name="T51" fmla="*/ 52554355 h 42"/>
                <a:gd name="T52" fmla="*/ 118855029 w 123"/>
                <a:gd name="T53" fmla="*/ 51351949 h 42"/>
                <a:gd name="T54" fmla="*/ 69681273 w 123"/>
                <a:gd name="T55" fmla="*/ 18730201 h 42"/>
                <a:gd name="T56" fmla="*/ 74291610 w 123"/>
                <a:gd name="T57" fmla="*/ 15022560 h 42"/>
                <a:gd name="T58" fmla="*/ 76256750 w 123"/>
                <a:gd name="T59" fmla="*/ 10125953 h 42"/>
                <a:gd name="T60" fmla="*/ 82088055 w 123"/>
                <a:gd name="T61" fmla="*/ 8604249 h 42"/>
                <a:gd name="T62" fmla="*/ 91838022 w 123"/>
                <a:gd name="T63" fmla="*/ 1207138 h 42"/>
                <a:gd name="T64" fmla="*/ 94732123 w 123"/>
                <a:gd name="T65" fmla="*/ 1207138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3"/>
                <a:gd name="T100" fmla="*/ 0 h 42"/>
                <a:gd name="T101" fmla="*/ 123 w 123"/>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3" h="42">
                  <a:moveTo>
                    <a:pt x="98" y="1"/>
                  </a:moveTo>
                  <a:cubicBezTo>
                    <a:pt x="91" y="0"/>
                    <a:pt x="88" y="3"/>
                    <a:pt x="85" y="5"/>
                  </a:cubicBezTo>
                  <a:cubicBezTo>
                    <a:pt x="83" y="8"/>
                    <a:pt x="81" y="5"/>
                    <a:pt x="78" y="6"/>
                  </a:cubicBezTo>
                  <a:cubicBezTo>
                    <a:pt x="77" y="7"/>
                    <a:pt x="77" y="9"/>
                    <a:pt x="76" y="10"/>
                  </a:cubicBezTo>
                  <a:cubicBezTo>
                    <a:pt x="75" y="11"/>
                    <a:pt x="72" y="14"/>
                    <a:pt x="71" y="14"/>
                  </a:cubicBezTo>
                  <a:cubicBezTo>
                    <a:pt x="67" y="15"/>
                    <a:pt x="57" y="15"/>
                    <a:pt x="54" y="17"/>
                  </a:cubicBezTo>
                  <a:cubicBezTo>
                    <a:pt x="52" y="18"/>
                    <a:pt x="48" y="24"/>
                    <a:pt x="46" y="25"/>
                  </a:cubicBezTo>
                  <a:cubicBezTo>
                    <a:pt x="43" y="27"/>
                    <a:pt x="32" y="25"/>
                    <a:pt x="27" y="28"/>
                  </a:cubicBezTo>
                  <a:cubicBezTo>
                    <a:pt x="27" y="29"/>
                    <a:pt x="23" y="32"/>
                    <a:pt x="22" y="33"/>
                  </a:cubicBezTo>
                  <a:cubicBezTo>
                    <a:pt x="20" y="36"/>
                    <a:pt x="15" y="38"/>
                    <a:pt x="14" y="38"/>
                  </a:cubicBezTo>
                  <a:cubicBezTo>
                    <a:pt x="13" y="38"/>
                    <a:pt x="11" y="39"/>
                    <a:pt x="10" y="37"/>
                  </a:cubicBezTo>
                  <a:cubicBezTo>
                    <a:pt x="8" y="36"/>
                    <a:pt x="9" y="32"/>
                    <a:pt x="8" y="32"/>
                  </a:cubicBezTo>
                  <a:cubicBezTo>
                    <a:pt x="7" y="32"/>
                    <a:pt x="7" y="34"/>
                    <a:pt x="6" y="33"/>
                  </a:cubicBezTo>
                  <a:cubicBezTo>
                    <a:pt x="5" y="33"/>
                    <a:pt x="6" y="31"/>
                    <a:pt x="6" y="31"/>
                  </a:cubicBezTo>
                  <a:cubicBezTo>
                    <a:pt x="7" y="31"/>
                    <a:pt x="9" y="30"/>
                    <a:pt x="8" y="28"/>
                  </a:cubicBezTo>
                  <a:cubicBezTo>
                    <a:pt x="8" y="27"/>
                    <a:pt x="6" y="29"/>
                    <a:pt x="6" y="29"/>
                  </a:cubicBezTo>
                  <a:cubicBezTo>
                    <a:pt x="5" y="30"/>
                    <a:pt x="3" y="30"/>
                    <a:pt x="2" y="29"/>
                  </a:cubicBezTo>
                  <a:cubicBezTo>
                    <a:pt x="2" y="28"/>
                    <a:pt x="1" y="27"/>
                    <a:pt x="0" y="28"/>
                  </a:cubicBezTo>
                  <a:cubicBezTo>
                    <a:pt x="0" y="30"/>
                    <a:pt x="11" y="41"/>
                    <a:pt x="13" y="41"/>
                  </a:cubicBezTo>
                  <a:cubicBezTo>
                    <a:pt x="13" y="40"/>
                    <a:pt x="16" y="40"/>
                    <a:pt x="18" y="39"/>
                  </a:cubicBezTo>
                  <a:cubicBezTo>
                    <a:pt x="19" y="39"/>
                    <a:pt x="21" y="36"/>
                    <a:pt x="24" y="34"/>
                  </a:cubicBezTo>
                  <a:cubicBezTo>
                    <a:pt x="26" y="32"/>
                    <a:pt x="27" y="31"/>
                    <a:pt x="30" y="29"/>
                  </a:cubicBezTo>
                  <a:cubicBezTo>
                    <a:pt x="33" y="28"/>
                    <a:pt x="42" y="28"/>
                    <a:pt x="45" y="27"/>
                  </a:cubicBezTo>
                  <a:cubicBezTo>
                    <a:pt x="49" y="27"/>
                    <a:pt x="54" y="19"/>
                    <a:pt x="55" y="19"/>
                  </a:cubicBezTo>
                  <a:cubicBezTo>
                    <a:pt x="58" y="17"/>
                    <a:pt x="70" y="16"/>
                    <a:pt x="71" y="16"/>
                  </a:cubicBezTo>
                  <a:lnTo>
                    <a:pt x="123" y="42"/>
                  </a:lnTo>
                  <a:lnTo>
                    <a:pt x="123" y="41"/>
                  </a:lnTo>
                  <a:lnTo>
                    <a:pt x="72" y="15"/>
                  </a:lnTo>
                  <a:cubicBezTo>
                    <a:pt x="74" y="15"/>
                    <a:pt x="77" y="12"/>
                    <a:pt x="77" y="12"/>
                  </a:cubicBezTo>
                  <a:cubicBezTo>
                    <a:pt x="78" y="10"/>
                    <a:pt x="78" y="8"/>
                    <a:pt x="79" y="8"/>
                  </a:cubicBezTo>
                  <a:cubicBezTo>
                    <a:pt x="80" y="7"/>
                    <a:pt x="83" y="9"/>
                    <a:pt x="85" y="7"/>
                  </a:cubicBezTo>
                  <a:cubicBezTo>
                    <a:pt x="88" y="4"/>
                    <a:pt x="90" y="1"/>
                    <a:pt x="95" y="1"/>
                  </a:cubicBezTo>
                  <a:lnTo>
                    <a:pt x="98" y="1"/>
                  </a:lnTo>
                  <a:close/>
                </a:path>
              </a:pathLst>
            </a:custGeom>
            <a:noFill/>
            <a:ln w="12700">
              <a:noFill/>
              <a:round/>
              <a:headEnd/>
              <a:tailEnd/>
            </a:ln>
          </p:spPr>
          <p:txBody>
            <a:bodyPr/>
            <a:lstStyle/>
            <a:p>
              <a:endParaRPr lang="en-US"/>
            </a:p>
          </p:txBody>
        </p:sp>
        <p:sp>
          <p:nvSpPr>
            <p:cNvPr id="7205" name="Freeform 20"/>
            <p:cNvSpPr>
              <a:spLocks noChangeAspect="1"/>
            </p:cNvSpPr>
            <p:nvPr/>
          </p:nvSpPr>
          <p:spPr bwMode="auto">
            <a:xfrm>
              <a:off x="3430" y="3428"/>
              <a:ext cx="130" cy="48"/>
            </a:xfrm>
            <a:custGeom>
              <a:avLst/>
              <a:gdLst>
                <a:gd name="T0" fmla="*/ 6376542 w 33"/>
                <a:gd name="T1" fmla="*/ 12582912 h 12"/>
                <a:gd name="T2" fmla="*/ 5505488 w 33"/>
                <a:gd name="T3" fmla="*/ 10485761 h 12"/>
                <a:gd name="T4" fmla="*/ 6376542 w 33"/>
                <a:gd name="T5" fmla="*/ 9437185 h 12"/>
                <a:gd name="T6" fmla="*/ 29697478 w 33"/>
                <a:gd name="T7" fmla="*/ 1048576 h 12"/>
                <a:gd name="T8" fmla="*/ 27900595 w 33"/>
                <a:gd name="T9" fmla="*/ 0 h 12"/>
                <a:gd name="T10" fmla="*/ 5505488 w 33"/>
                <a:gd name="T11" fmla="*/ 8388609 h 12"/>
                <a:gd name="T12" fmla="*/ 3651762 w 33"/>
                <a:gd name="T13" fmla="*/ 7340032 h 12"/>
                <a:gd name="T14" fmla="*/ 0 w 33"/>
                <a:gd name="T15" fmla="*/ 8388609 h 12"/>
                <a:gd name="T16" fmla="*/ 6376542 w 33"/>
                <a:gd name="T17" fmla="*/ 125829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12"/>
                <a:gd name="T29" fmla="*/ 33 w 3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12">
                  <a:moveTo>
                    <a:pt x="7" y="12"/>
                  </a:moveTo>
                  <a:cubicBezTo>
                    <a:pt x="7" y="12"/>
                    <a:pt x="6" y="11"/>
                    <a:pt x="6" y="10"/>
                  </a:cubicBezTo>
                  <a:cubicBezTo>
                    <a:pt x="6" y="9"/>
                    <a:pt x="7" y="9"/>
                    <a:pt x="7" y="9"/>
                  </a:cubicBezTo>
                  <a:lnTo>
                    <a:pt x="33" y="1"/>
                  </a:lnTo>
                  <a:lnTo>
                    <a:pt x="31" y="0"/>
                  </a:lnTo>
                  <a:lnTo>
                    <a:pt x="6" y="8"/>
                  </a:lnTo>
                  <a:cubicBezTo>
                    <a:pt x="6" y="8"/>
                    <a:pt x="5" y="7"/>
                    <a:pt x="4" y="7"/>
                  </a:cubicBezTo>
                  <a:cubicBezTo>
                    <a:pt x="3" y="7"/>
                    <a:pt x="1" y="7"/>
                    <a:pt x="0" y="8"/>
                  </a:cubicBezTo>
                  <a:cubicBezTo>
                    <a:pt x="1" y="10"/>
                    <a:pt x="6" y="12"/>
                    <a:pt x="7" y="12"/>
                  </a:cubicBezTo>
                  <a:close/>
                </a:path>
              </a:pathLst>
            </a:custGeom>
            <a:noFill/>
            <a:ln w="12700">
              <a:noFill/>
              <a:round/>
              <a:headEnd/>
              <a:tailEnd/>
            </a:ln>
          </p:spPr>
          <p:txBody>
            <a:bodyPr/>
            <a:lstStyle/>
            <a:p>
              <a:endParaRPr lang="en-US"/>
            </a:p>
          </p:txBody>
        </p:sp>
        <p:sp>
          <p:nvSpPr>
            <p:cNvPr id="7206" name="Freeform 21"/>
            <p:cNvSpPr>
              <a:spLocks noChangeAspect="1"/>
            </p:cNvSpPr>
            <p:nvPr/>
          </p:nvSpPr>
          <p:spPr bwMode="auto">
            <a:xfrm>
              <a:off x="3470" y="3469"/>
              <a:ext cx="135" cy="33"/>
            </a:xfrm>
            <a:custGeom>
              <a:avLst/>
              <a:gdLst>
                <a:gd name="T0" fmla="*/ 3953466 w 34"/>
                <a:gd name="T1" fmla="*/ 10059752 h 8"/>
                <a:gd name="T2" fmla="*/ 6861048 w 34"/>
                <a:gd name="T3" fmla="*/ 7296195 h 8"/>
                <a:gd name="T4" fmla="*/ 10815524 w 34"/>
                <a:gd name="T5" fmla="*/ 8636106 h 8"/>
                <a:gd name="T6" fmla="*/ 10815524 w 34"/>
                <a:gd name="T7" fmla="*/ 7296195 h 8"/>
                <a:gd name="T8" fmla="*/ 22296979 w 34"/>
                <a:gd name="T9" fmla="*/ 7296195 h 8"/>
                <a:gd name="T10" fmla="*/ 25266644 w 34"/>
                <a:gd name="T11" fmla="*/ 8636106 h 8"/>
                <a:gd name="T12" fmla="*/ 32128453 w 34"/>
                <a:gd name="T13" fmla="*/ 11399750 h 8"/>
                <a:gd name="T14" fmla="*/ 32128453 w 34"/>
                <a:gd name="T15" fmla="*/ 11399750 h 8"/>
                <a:gd name="T16" fmla="*/ 26246696 w 34"/>
                <a:gd name="T17" fmla="*/ 7296195 h 8"/>
                <a:gd name="T18" fmla="*/ 33108505 w 34"/>
                <a:gd name="T19" fmla="*/ 4103553 h 8"/>
                <a:gd name="T20" fmla="*/ 32128453 w 34"/>
                <a:gd name="T21" fmla="*/ 2763576 h 8"/>
                <a:gd name="T22" fmla="*/ 32128453 w 34"/>
                <a:gd name="T23" fmla="*/ 0 h 8"/>
                <a:gd name="T24" fmla="*/ 29158025 w 34"/>
                <a:gd name="T25" fmla="*/ 1423645 h 8"/>
                <a:gd name="T26" fmla="*/ 5866115 w 34"/>
                <a:gd name="T27" fmla="*/ 4103553 h 8"/>
                <a:gd name="T28" fmla="*/ 3953466 w 34"/>
                <a:gd name="T29" fmla="*/ 4103553 h 8"/>
                <a:gd name="T30" fmla="*/ 1974732 w 34"/>
                <a:gd name="T31" fmla="*/ 1423645 h 8"/>
                <a:gd name="T32" fmla="*/ 995688 w 34"/>
                <a:gd name="T33" fmla="*/ 2763576 h 8"/>
                <a:gd name="T34" fmla="*/ 3953466 w 34"/>
                <a:gd name="T35" fmla="*/ 10059752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8"/>
                <a:gd name="T56" fmla="*/ 34 w 34"/>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8">
                  <a:moveTo>
                    <a:pt x="4" y="7"/>
                  </a:moveTo>
                  <a:cubicBezTo>
                    <a:pt x="4" y="6"/>
                    <a:pt x="6" y="4"/>
                    <a:pt x="7" y="5"/>
                  </a:cubicBezTo>
                  <a:cubicBezTo>
                    <a:pt x="9" y="5"/>
                    <a:pt x="10" y="7"/>
                    <a:pt x="11" y="6"/>
                  </a:cubicBezTo>
                  <a:cubicBezTo>
                    <a:pt x="11" y="6"/>
                    <a:pt x="11" y="5"/>
                    <a:pt x="11" y="5"/>
                  </a:cubicBezTo>
                  <a:cubicBezTo>
                    <a:pt x="16" y="4"/>
                    <a:pt x="19" y="4"/>
                    <a:pt x="23" y="5"/>
                  </a:cubicBezTo>
                  <a:cubicBezTo>
                    <a:pt x="24" y="5"/>
                    <a:pt x="25" y="6"/>
                    <a:pt x="26" y="6"/>
                  </a:cubicBezTo>
                  <a:cubicBezTo>
                    <a:pt x="28" y="7"/>
                    <a:pt x="31" y="7"/>
                    <a:pt x="33" y="8"/>
                  </a:cubicBezTo>
                  <a:cubicBezTo>
                    <a:pt x="30" y="6"/>
                    <a:pt x="27" y="6"/>
                    <a:pt x="27" y="5"/>
                  </a:cubicBezTo>
                  <a:cubicBezTo>
                    <a:pt x="27" y="4"/>
                    <a:pt x="34" y="4"/>
                    <a:pt x="34" y="3"/>
                  </a:cubicBezTo>
                  <a:cubicBezTo>
                    <a:pt x="34" y="2"/>
                    <a:pt x="33" y="2"/>
                    <a:pt x="33" y="2"/>
                  </a:cubicBezTo>
                  <a:cubicBezTo>
                    <a:pt x="33" y="2"/>
                    <a:pt x="33" y="0"/>
                    <a:pt x="33" y="0"/>
                  </a:cubicBezTo>
                  <a:cubicBezTo>
                    <a:pt x="32" y="0"/>
                    <a:pt x="31" y="1"/>
                    <a:pt x="30" y="1"/>
                  </a:cubicBezTo>
                  <a:cubicBezTo>
                    <a:pt x="27" y="2"/>
                    <a:pt x="8" y="4"/>
                    <a:pt x="6" y="3"/>
                  </a:cubicBezTo>
                  <a:cubicBezTo>
                    <a:pt x="5" y="3"/>
                    <a:pt x="4" y="3"/>
                    <a:pt x="4" y="3"/>
                  </a:cubicBezTo>
                  <a:cubicBezTo>
                    <a:pt x="3" y="2"/>
                    <a:pt x="2" y="1"/>
                    <a:pt x="2" y="1"/>
                  </a:cubicBezTo>
                  <a:cubicBezTo>
                    <a:pt x="1" y="1"/>
                    <a:pt x="0" y="2"/>
                    <a:pt x="1" y="2"/>
                  </a:cubicBezTo>
                  <a:lnTo>
                    <a:pt x="4" y="7"/>
                  </a:lnTo>
                  <a:close/>
                </a:path>
              </a:pathLst>
            </a:custGeom>
            <a:noFill/>
            <a:ln w="12700">
              <a:noFill/>
              <a:round/>
              <a:headEnd/>
              <a:tailEnd/>
            </a:ln>
          </p:spPr>
          <p:txBody>
            <a:bodyPr/>
            <a:lstStyle/>
            <a:p>
              <a:endParaRPr lang="en-US"/>
            </a:p>
          </p:txBody>
        </p:sp>
        <p:sp>
          <p:nvSpPr>
            <p:cNvPr id="7207" name="Freeform 22"/>
            <p:cNvSpPr>
              <a:spLocks noChangeAspect="1"/>
            </p:cNvSpPr>
            <p:nvPr/>
          </p:nvSpPr>
          <p:spPr bwMode="auto">
            <a:xfrm>
              <a:off x="3525" y="3582"/>
              <a:ext cx="112" cy="53"/>
            </a:xfrm>
            <a:custGeom>
              <a:avLst/>
              <a:gdLst>
                <a:gd name="T0" fmla="*/ 1048576 w 28"/>
                <a:gd name="T1" fmla="*/ 6254396 h 13"/>
                <a:gd name="T2" fmla="*/ 5242881 w 28"/>
                <a:gd name="T3" fmla="*/ 4959300 h 13"/>
                <a:gd name="T4" fmla="*/ 9437185 w 28"/>
                <a:gd name="T5" fmla="*/ 6254396 h 13"/>
                <a:gd name="T6" fmla="*/ 14680064 w 28"/>
                <a:gd name="T7" fmla="*/ 10294534 h 13"/>
                <a:gd name="T8" fmla="*/ 17825795 w 28"/>
                <a:gd name="T9" fmla="*/ 11530012 h 13"/>
                <a:gd name="T10" fmla="*/ 25165825 w 28"/>
                <a:gd name="T11" fmla="*/ 16493697 h 13"/>
                <a:gd name="T12" fmla="*/ 25165825 w 28"/>
                <a:gd name="T13" fmla="*/ 16493697 h 13"/>
                <a:gd name="T14" fmla="*/ 16777219 w 28"/>
                <a:gd name="T15" fmla="*/ 9004922 h 13"/>
                <a:gd name="T16" fmla="*/ 14680064 w 28"/>
                <a:gd name="T17" fmla="*/ 7488778 h 13"/>
                <a:gd name="T18" fmla="*/ 15728640 w 28"/>
                <a:gd name="T19" fmla="*/ 6254396 h 13"/>
                <a:gd name="T20" fmla="*/ 18874371 w 28"/>
                <a:gd name="T21" fmla="*/ 7488778 h 13"/>
                <a:gd name="T22" fmla="*/ 23068674 w 28"/>
                <a:gd name="T23" fmla="*/ 6254396 h 13"/>
                <a:gd name="T24" fmla="*/ 29360128 w 28"/>
                <a:gd name="T25" fmla="*/ 7488778 h 13"/>
                <a:gd name="T26" fmla="*/ 29360128 w 28"/>
                <a:gd name="T27" fmla="*/ 7488778 h 13"/>
                <a:gd name="T28" fmla="*/ 25165825 w 28"/>
                <a:gd name="T29" fmla="*/ 6254396 h 13"/>
                <a:gd name="T30" fmla="*/ 23068674 w 28"/>
                <a:gd name="T31" fmla="*/ 4959300 h 13"/>
                <a:gd name="T32" fmla="*/ 17825795 w 28"/>
                <a:gd name="T33" fmla="*/ 4959300 h 13"/>
                <a:gd name="T34" fmla="*/ 15728640 w 28"/>
                <a:gd name="T35" fmla="*/ 3742868 h 13"/>
                <a:gd name="T36" fmla="*/ 13631488 w 28"/>
                <a:gd name="T37" fmla="*/ 4959300 h 13"/>
                <a:gd name="T38" fmla="*/ 9437185 w 28"/>
                <a:gd name="T39" fmla="*/ 2525075 h 13"/>
                <a:gd name="T40" fmla="*/ 3145728 w 28"/>
                <a:gd name="T41" fmla="*/ 2525075 h 13"/>
                <a:gd name="T42" fmla="*/ 0 w 28"/>
                <a:gd name="T43" fmla="*/ 0 h 13"/>
                <a:gd name="T44" fmla="*/ 1048576 w 28"/>
                <a:gd name="T45" fmla="*/ 6254396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
                <a:gd name="T70" fmla="*/ 0 h 13"/>
                <a:gd name="T71" fmla="*/ 28 w 28"/>
                <a:gd name="T72" fmla="*/ 13 h 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 h="13">
                  <a:moveTo>
                    <a:pt x="1" y="5"/>
                  </a:moveTo>
                  <a:cubicBezTo>
                    <a:pt x="2" y="4"/>
                    <a:pt x="3" y="5"/>
                    <a:pt x="5" y="4"/>
                  </a:cubicBezTo>
                  <a:cubicBezTo>
                    <a:pt x="6" y="3"/>
                    <a:pt x="8" y="3"/>
                    <a:pt x="9" y="5"/>
                  </a:cubicBezTo>
                  <a:cubicBezTo>
                    <a:pt x="10" y="6"/>
                    <a:pt x="12" y="6"/>
                    <a:pt x="14" y="8"/>
                  </a:cubicBezTo>
                  <a:cubicBezTo>
                    <a:pt x="15" y="9"/>
                    <a:pt x="16" y="8"/>
                    <a:pt x="17" y="9"/>
                  </a:cubicBezTo>
                  <a:cubicBezTo>
                    <a:pt x="19" y="9"/>
                    <a:pt x="22" y="11"/>
                    <a:pt x="24" y="13"/>
                  </a:cubicBezTo>
                  <a:cubicBezTo>
                    <a:pt x="23" y="11"/>
                    <a:pt x="19" y="7"/>
                    <a:pt x="16" y="7"/>
                  </a:cubicBezTo>
                  <a:cubicBezTo>
                    <a:pt x="15" y="6"/>
                    <a:pt x="14" y="7"/>
                    <a:pt x="14" y="6"/>
                  </a:cubicBezTo>
                  <a:cubicBezTo>
                    <a:pt x="14" y="5"/>
                    <a:pt x="15" y="5"/>
                    <a:pt x="15" y="5"/>
                  </a:cubicBezTo>
                  <a:cubicBezTo>
                    <a:pt x="16" y="5"/>
                    <a:pt x="17" y="6"/>
                    <a:pt x="18" y="6"/>
                  </a:cubicBezTo>
                  <a:cubicBezTo>
                    <a:pt x="20" y="6"/>
                    <a:pt x="21" y="5"/>
                    <a:pt x="22" y="5"/>
                  </a:cubicBezTo>
                  <a:cubicBezTo>
                    <a:pt x="22" y="5"/>
                    <a:pt x="25" y="7"/>
                    <a:pt x="28" y="6"/>
                  </a:cubicBezTo>
                  <a:cubicBezTo>
                    <a:pt x="26" y="6"/>
                    <a:pt x="25" y="6"/>
                    <a:pt x="24" y="5"/>
                  </a:cubicBezTo>
                  <a:cubicBezTo>
                    <a:pt x="24" y="5"/>
                    <a:pt x="23" y="4"/>
                    <a:pt x="22" y="4"/>
                  </a:cubicBezTo>
                  <a:cubicBezTo>
                    <a:pt x="21" y="4"/>
                    <a:pt x="19" y="6"/>
                    <a:pt x="17" y="4"/>
                  </a:cubicBezTo>
                  <a:cubicBezTo>
                    <a:pt x="17" y="4"/>
                    <a:pt x="16" y="3"/>
                    <a:pt x="15" y="3"/>
                  </a:cubicBezTo>
                  <a:cubicBezTo>
                    <a:pt x="14" y="3"/>
                    <a:pt x="14" y="4"/>
                    <a:pt x="13" y="4"/>
                  </a:cubicBezTo>
                  <a:cubicBezTo>
                    <a:pt x="12" y="5"/>
                    <a:pt x="10" y="2"/>
                    <a:pt x="9" y="2"/>
                  </a:cubicBezTo>
                  <a:cubicBezTo>
                    <a:pt x="7" y="0"/>
                    <a:pt x="5" y="2"/>
                    <a:pt x="3" y="2"/>
                  </a:cubicBezTo>
                  <a:cubicBezTo>
                    <a:pt x="2" y="2"/>
                    <a:pt x="1" y="1"/>
                    <a:pt x="0" y="0"/>
                  </a:cubicBezTo>
                  <a:lnTo>
                    <a:pt x="1" y="5"/>
                  </a:lnTo>
                  <a:close/>
                </a:path>
              </a:pathLst>
            </a:custGeom>
            <a:noFill/>
            <a:ln w="12700">
              <a:noFill/>
              <a:round/>
              <a:headEnd/>
              <a:tailEnd/>
            </a:ln>
          </p:spPr>
          <p:txBody>
            <a:bodyPr/>
            <a:lstStyle/>
            <a:p>
              <a:endParaRPr lang="en-US"/>
            </a:p>
          </p:txBody>
        </p:sp>
        <p:sp>
          <p:nvSpPr>
            <p:cNvPr id="7208" name="Freeform 23"/>
            <p:cNvSpPr>
              <a:spLocks noChangeAspect="1"/>
            </p:cNvSpPr>
            <p:nvPr/>
          </p:nvSpPr>
          <p:spPr bwMode="auto">
            <a:xfrm>
              <a:off x="2612" y="3326"/>
              <a:ext cx="2" cy="8"/>
            </a:xfrm>
            <a:custGeom>
              <a:avLst/>
              <a:gdLst>
                <a:gd name="T0" fmla="*/ 0 w 2"/>
                <a:gd name="T1" fmla="*/ 1048576 h 2"/>
                <a:gd name="T2" fmla="*/ 0 w 2"/>
                <a:gd name="T3" fmla="*/ 0 h 2"/>
                <a:gd name="T4" fmla="*/ 0 w 2"/>
                <a:gd name="T5" fmla="*/ 2097152 h 2"/>
                <a:gd name="T6" fmla="*/ 0 w 2"/>
                <a:gd name="T7" fmla="*/ 10485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0" y="1"/>
                    <a:pt x="0" y="0"/>
                    <a:pt x="0" y="0"/>
                  </a:cubicBezTo>
                  <a:cubicBezTo>
                    <a:pt x="0" y="1"/>
                    <a:pt x="0" y="2"/>
                    <a:pt x="0" y="2"/>
                  </a:cubicBezTo>
                  <a:cubicBezTo>
                    <a:pt x="0" y="2"/>
                    <a:pt x="0" y="1"/>
                    <a:pt x="0" y="1"/>
                  </a:cubicBezTo>
                  <a:close/>
                </a:path>
              </a:pathLst>
            </a:custGeom>
            <a:noFill/>
            <a:ln w="12700">
              <a:noFill/>
              <a:round/>
              <a:headEnd/>
              <a:tailEnd/>
            </a:ln>
          </p:spPr>
          <p:txBody>
            <a:bodyPr/>
            <a:lstStyle/>
            <a:p>
              <a:endParaRPr lang="en-US"/>
            </a:p>
          </p:txBody>
        </p:sp>
        <p:sp>
          <p:nvSpPr>
            <p:cNvPr id="7209" name="Freeform 24"/>
            <p:cNvSpPr>
              <a:spLocks noChangeAspect="1"/>
            </p:cNvSpPr>
            <p:nvPr/>
          </p:nvSpPr>
          <p:spPr bwMode="auto">
            <a:xfrm>
              <a:off x="3255" y="3990"/>
              <a:ext cx="2" cy="4"/>
            </a:xfrm>
            <a:custGeom>
              <a:avLst/>
              <a:gdLst>
                <a:gd name="T0" fmla="*/ 0 w 2"/>
                <a:gd name="T1" fmla="*/ 1048576 h 1"/>
                <a:gd name="T2" fmla="*/ 0 w 2"/>
                <a:gd name="T3" fmla="*/ 0 h 1"/>
                <a:gd name="T4" fmla="*/ 0 w 2"/>
                <a:gd name="T5" fmla="*/ 1048576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0" y="0"/>
                  </a:lnTo>
                  <a:cubicBezTo>
                    <a:pt x="0" y="1"/>
                    <a:pt x="0" y="1"/>
                    <a:pt x="0" y="1"/>
                  </a:cubicBezTo>
                  <a:close/>
                </a:path>
              </a:pathLst>
            </a:custGeom>
            <a:noFill/>
            <a:ln w="12700">
              <a:noFill/>
              <a:round/>
              <a:headEnd/>
              <a:tailEnd/>
            </a:ln>
          </p:spPr>
          <p:txBody>
            <a:bodyPr/>
            <a:lstStyle/>
            <a:p>
              <a:endParaRPr lang="en-US"/>
            </a:p>
          </p:txBody>
        </p:sp>
        <p:sp>
          <p:nvSpPr>
            <p:cNvPr id="7210" name="Freeform 25"/>
            <p:cNvSpPr>
              <a:spLocks noChangeAspect="1"/>
            </p:cNvSpPr>
            <p:nvPr/>
          </p:nvSpPr>
          <p:spPr bwMode="auto">
            <a:xfrm>
              <a:off x="2402" y="3033"/>
              <a:ext cx="1178" cy="1177"/>
            </a:xfrm>
            <a:custGeom>
              <a:avLst/>
              <a:gdLst>
                <a:gd name="T0" fmla="*/ 249475897 w 297"/>
                <a:gd name="T1" fmla="*/ 330152971 h 289"/>
                <a:gd name="T2" fmla="*/ 210144389 w 297"/>
                <a:gd name="T3" fmla="*/ 299953754 h 289"/>
                <a:gd name="T4" fmla="*/ 279357326 w 297"/>
                <a:gd name="T5" fmla="*/ 340302176 h 289"/>
                <a:gd name="T6" fmla="*/ 215719079 w 297"/>
                <a:gd name="T7" fmla="*/ 291329353 h 289"/>
                <a:gd name="T8" fmla="*/ 264053073 w 297"/>
                <a:gd name="T9" fmla="*/ 290028708 h 289"/>
                <a:gd name="T10" fmla="*/ 234216511 w 297"/>
                <a:gd name="T11" fmla="*/ 252487685 h 289"/>
                <a:gd name="T12" fmla="*/ 185093440 w 297"/>
                <a:gd name="T13" fmla="*/ 212084265 h 289"/>
                <a:gd name="T14" fmla="*/ 186082928 w 297"/>
                <a:gd name="T15" fmla="*/ 131931886 h 289"/>
                <a:gd name="T16" fmla="*/ 181235503 w 297"/>
                <a:gd name="T17" fmla="*/ 80454017 h 289"/>
                <a:gd name="T18" fmla="*/ 151353376 w 297"/>
                <a:gd name="T19" fmla="*/ 100504354 h 289"/>
                <a:gd name="T20" fmla="*/ 134813850 w 297"/>
                <a:gd name="T21" fmla="*/ 32691320 h 289"/>
                <a:gd name="T22" fmla="*/ 124406807 w 297"/>
                <a:gd name="T23" fmla="*/ 75229345 h 289"/>
                <a:gd name="T24" fmla="*/ 103016050 w 297"/>
                <a:gd name="T25" fmla="*/ 22487313 h 289"/>
                <a:gd name="T26" fmla="*/ 57817501 w 297"/>
                <a:gd name="T27" fmla="*/ 28990508 h 289"/>
                <a:gd name="T28" fmla="*/ 49061371 w 297"/>
                <a:gd name="T29" fmla="*/ 61680753 h 289"/>
                <a:gd name="T30" fmla="*/ 15321058 w 297"/>
                <a:gd name="T31" fmla="*/ 65322202 h 289"/>
                <a:gd name="T32" fmla="*/ 34729821 w 297"/>
                <a:gd name="T33" fmla="*/ 80454017 h 289"/>
                <a:gd name="T34" fmla="*/ 90584942 w 297"/>
                <a:gd name="T35" fmla="*/ 127916306 h 289"/>
                <a:gd name="T36" fmla="*/ 90584942 w 297"/>
                <a:gd name="T37" fmla="*/ 190805809 h 289"/>
                <a:gd name="T38" fmla="*/ 92547354 w 297"/>
                <a:gd name="T39" fmla="*/ 182181929 h 289"/>
                <a:gd name="T40" fmla="*/ 93535827 w 297"/>
                <a:gd name="T41" fmla="*/ 188315294 h 289"/>
                <a:gd name="T42" fmla="*/ 108841222 w 297"/>
                <a:gd name="T43" fmla="*/ 176961623 h 289"/>
                <a:gd name="T44" fmla="*/ 97382721 w 297"/>
                <a:gd name="T45" fmla="*/ 256129362 h 289"/>
                <a:gd name="T46" fmla="*/ 98371257 w 297"/>
                <a:gd name="T47" fmla="*/ 267263305 h 289"/>
                <a:gd name="T48" fmla="*/ 107867345 w 297"/>
                <a:gd name="T49" fmla="*/ 286406188 h 289"/>
                <a:gd name="T50" fmla="*/ 166658707 w 297"/>
                <a:gd name="T51" fmla="*/ 317513251 h 289"/>
                <a:gd name="T52" fmla="*/ 208197778 w 297"/>
                <a:gd name="T53" fmla="*/ 308893802 h 289"/>
                <a:gd name="T54" fmla="*/ 232258097 w 297"/>
                <a:gd name="T55" fmla="*/ 330152971 h 289"/>
                <a:gd name="T56" fmla="*/ 272563672 w 297"/>
                <a:gd name="T57" fmla="*/ 353850524 h 289"/>
                <a:gd name="T58" fmla="*/ 155215755 w 297"/>
                <a:gd name="T59" fmla="*/ 46553580 h 289"/>
                <a:gd name="T60" fmla="*/ 146506078 w 297"/>
                <a:gd name="T61" fmla="*/ 57665205 h 289"/>
                <a:gd name="T62" fmla="*/ 214002198 w 297"/>
                <a:gd name="T63" fmla="*/ 291329353 h 289"/>
                <a:gd name="T64" fmla="*/ 230296129 w 297"/>
                <a:gd name="T65" fmla="*/ 215785241 h 289"/>
                <a:gd name="T66" fmla="*/ 224491836 w 297"/>
                <a:gd name="T67" fmla="*/ 286406188 h 289"/>
                <a:gd name="T68" fmla="*/ 129982386 w 297"/>
                <a:gd name="T69" fmla="*/ 238569605 h 289"/>
                <a:gd name="T70" fmla="*/ 132914423 w 297"/>
                <a:gd name="T71" fmla="*/ 244775691 h 289"/>
                <a:gd name="T72" fmla="*/ 191658506 w 297"/>
                <a:gd name="T73" fmla="*/ 174451950 h 289"/>
                <a:gd name="T74" fmla="*/ 140696581 w 297"/>
                <a:gd name="T75" fmla="*/ 164622172 h 289"/>
                <a:gd name="T76" fmla="*/ 121455986 w 297"/>
                <a:gd name="T77" fmla="*/ 169546640 h 289"/>
                <a:gd name="T78" fmla="*/ 115635003 w 297"/>
                <a:gd name="T79" fmla="*/ 143043446 h 289"/>
                <a:gd name="T80" fmla="*/ 138738294 w 297"/>
                <a:gd name="T81" fmla="*/ 140555929 h 289"/>
                <a:gd name="T82" fmla="*/ 146506078 w 297"/>
                <a:gd name="T83" fmla="*/ 102936939 h 289"/>
                <a:gd name="T84" fmla="*/ 146506078 w 297"/>
                <a:gd name="T85" fmla="*/ 90301585 h 289"/>
                <a:gd name="T86" fmla="*/ 135787600 w 297"/>
                <a:gd name="T87" fmla="*/ 129125203 h 289"/>
                <a:gd name="T88" fmla="*/ 106878873 w 297"/>
                <a:gd name="T89" fmla="*/ 106637849 h 289"/>
                <a:gd name="T90" fmla="*/ 118581826 w 297"/>
                <a:gd name="T91" fmla="*/ 82959193 h 289"/>
                <a:gd name="T92" fmla="*/ 112698777 w 297"/>
                <a:gd name="T93" fmla="*/ 56383424 h 289"/>
                <a:gd name="T94" fmla="*/ 104005791 w 297"/>
                <a:gd name="T95" fmla="*/ 51458826 h 289"/>
                <a:gd name="T96" fmla="*/ 67563103 w 297"/>
                <a:gd name="T97" fmla="*/ 42537968 h 289"/>
                <a:gd name="T98" fmla="*/ 79932336 w 297"/>
                <a:gd name="T99" fmla="*/ 113158866 h 289"/>
                <a:gd name="T100" fmla="*/ 51023689 w 297"/>
                <a:gd name="T101" fmla="*/ 90301585 h 289"/>
                <a:gd name="T102" fmla="*/ 97382721 w 297"/>
                <a:gd name="T103" fmla="*/ 65322202 h 289"/>
                <a:gd name="T104" fmla="*/ 99341135 w 297"/>
                <a:gd name="T105" fmla="*/ 121782811 h 289"/>
                <a:gd name="T106" fmla="*/ 98371257 w 297"/>
                <a:gd name="T107" fmla="*/ 173242793 h 289"/>
                <a:gd name="T108" fmla="*/ 108841222 w 297"/>
                <a:gd name="T109" fmla="*/ 219796259 h 289"/>
                <a:gd name="T110" fmla="*/ 160849337 w 297"/>
                <a:gd name="T111" fmla="*/ 196939304 h 289"/>
                <a:gd name="T112" fmla="*/ 113688329 w 297"/>
                <a:gd name="T113" fmla="*/ 232140402 h 289"/>
                <a:gd name="T114" fmla="*/ 98371257 w 297"/>
                <a:gd name="T115" fmla="*/ 259829165 h 289"/>
                <a:gd name="T116" fmla="*/ 123418272 w 297"/>
                <a:gd name="T117" fmla="*/ 266035251 h 289"/>
                <a:gd name="T118" fmla="*/ 201387370 w 297"/>
                <a:gd name="T119" fmla="*/ 303964642 h 289"/>
                <a:gd name="T120" fmla="*/ 158890923 w 297"/>
                <a:gd name="T121" fmla="*/ 313798982 h 289"/>
                <a:gd name="T122" fmla="*/ 208197778 w 297"/>
                <a:gd name="T123" fmla="*/ 284808140 h 2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7"/>
                <a:gd name="T187" fmla="*/ 0 h 289"/>
                <a:gd name="T188" fmla="*/ 297 w 297"/>
                <a:gd name="T189" fmla="*/ 289 h 2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7" h="289">
                  <a:moveTo>
                    <a:pt x="296" y="283"/>
                  </a:moveTo>
                  <a:cubicBezTo>
                    <a:pt x="296" y="282"/>
                    <a:pt x="296" y="282"/>
                    <a:pt x="295" y="281"/>
                  </a:cubicBezTo>
                  <a:cubicBezTo>
                    <a:pt x="292" y="281"/>
                    <a:pt x="291" y="284"/>
                    <a:pt x="290" y="286"/>
                  </a:cubicBezTo>
                  <a:cubicBezTo>
                    <a:pt x="290" y="286"/>
                    <a:pt x="289" y="286"/>
                    <a:pt x="288" y="286"/>
                  </a:cubicBezTo>
                  <a:cubicBezTo>
                    <a:pt x="286" y="285"/>
                    <a:pt x="286" y="283"/>
                    <a:pt x="284" y="282"/>
                  </a:cubicBezTo>
                  <a:cubicBezTo>
                    <a:pt x="284" y="279"/>
                    <a:pt x="287" y="278"/>
                    <a:pt x="289" y="277"/>
                  </a:cubicBezTo>
                  <a:cubicBezTo>
                    <a:pt x="289" y="277"/>
                    <a:pt x="290" y="277"/>
                    <a:pt x="290" y="277"/>
                  </a:cubicBezTo>
                  <a:cubicBezTo>
                    <a:pt x="289" y="276"/>
                    <a:pt x="288" y="275"/>
                    <a:pt x="287" y="275"/>
                  </a:cubicBezTo>
                  <a:cubicBezTo>
                    <a:pt x="286" y="274"/>
                    <a:pt x="285" y="275"/>
                    <a:pt x="284" y="275"/>
                  </a:cubicBezTo>
                  <a:cubicBezTo>
                    <a:pt x="282" y="275"/>
                    <a:pt x="283" y="273"/>
                    <a:pt x="283" y="271"/>
                  </a:cubicBezTo>
                  <a:cubicBezTo>
                    <a:pt x="283" y="271"/>
                    <a:pt x="282" y="270"/>
                    <a:pt x="281" y="270"/>
                  </a:cubicBezTo>
                  <a:cubicBezTo>
                    <a:pt x="281" y="271"/>
                    <a:pt x="280" y="271"/>
                    <a:pt x="280" y="272"/>
                  </a:cubicBezTo>
                  <a:cubicBezTo>
                    <a:pt x="279" y="272"/>
                    <a:pt x="279" y="272"/>
                    <a:pt x="278" y="272"/>
                  </a:cubicBezTo>
                  <a:cubicBezTo>
                    <a:pt x="278" y="273"/>
                    <a:pt x="277" y="273"/>
                    <a:pt x="277" y="273"/>
                  </a:cubicBezTo>
                  <a:cubicBezTo>
                    <a:pt x="277" y="274"/>
                    <a:pt x="276" y="274"/>
                    <a:pt x="276" y="273"/>
                  </a:cubicBezTo>
                  <a:cubicBezTo>
                    <a:pt x="275" y="271"/>
                    <a:pt x="276" y="269"/>
                    <a:pt x="275" y="267"/>
                  </a:cubicBezTo>
                  <a:cubicBezTo>
                    <a:pt x="275" y="266"/>
                    <a:pt x="274" y="265"/>
                    <a:pt x="272" y="265"/>
                  </a:cubicBezTo>
                  <a:cubicBezTo>
                    <a:pt x="270" y="264"/>
                    <a:pt x="268" y="264"/>
                    <a:pt x="266" y="265"/>
                  </a:cubicBezTo>
                  <a:cubicBezTo>
                    <a:pt x="265" y="265"/>
                    <a:pt x="265" y="266"/>
                    <a:pt x="264" y="265"/>
                  </a:cubicBezTo>
                  <a:cubicBezTo>
                    <a:pt x="263" y="264"/>
                    <a:pt x="261" y="264"/>
                    <a:pt x="259" y="263"/>
                  </a:cubicBezTo>
                  <a:cubicBezTo>
                    <a:pt x="259" y="263"/>
                    <a:pt x="258" y="262"/>
                    <a:pt x="258" y="262"/>
                  </a:cubicBezTo>
                  <a:cubicBezTo>
                    <a:pt x="257" y="262"/>
                    <a:pt x="257" y="261"/>
                    <a:pt x="256" y="261"/>
                  </a:cubicBezTo>
                  <a:cubicBezTo>
                    <a:pt x="255" y="261"/>
                    <a:pt x="254" y="262"/>
                    <a:pt x="253" y="262"/>
                  </a:cubicBezTo>
                  <a:cubicBezTo>
                    <a:pt x="252" y="263"/>
                    <a:pt x="251" y="262"/>
                    <a:pt x="250" y="262"/>
                  </a:cubicBezTo>
                  <a:cubicBezTo>
                    <a:pt x="249" y="262"/>
                    <a:pt x="247" y="261"/>
                    <a:pt x="246" y="262"/>
                  </a:cubicBezTo>
                  <a:cubicBezTo>
                    <a:pt x="245" y="263"/>
                    <a:pt x="243" y="262"/>
                    <a:pt x="242" y="261"/>
                  </a:cubicBezTo>
                  <a:cubicBezTo>
                    <a:pt x="241" y="261"/>
                    <a:pt x="242" y="259"/>
                    <a:pt x="241" y="258"/>
                  </a:cubicBezTo>
                  <a:cubicBezTo>
                    <a:pt x="240" y="258"/>
                    <a:pt x="240" y="258"/>
                    <a:pt x="240" y="258"/>
                  </a:cubicBezTo>
                  <a:cubicBezTo>
                    <a:pt x="239" y="258"/>
                    <a:pt x="239" y="257"/>
                    <a:pt x="238" y="257"/>
                  </a:cubicBezTo>
                  <a:cubicBezTo>
                    <a:pt x="237" y="256"/>
                    <a:pt x="236" y="256"/>
                    <a:pt x="235" y="255"/>
                  </a:cubicBezTo>
                  <a:cubicBezTo>
                    <a:pt x="234" y="254"/>
                    <a:pt x="233" y="256"/>
                    <a:pt x="233" y="258"/>
                  </a:cubicBezTo>
                  <a:cubicBezTo>
                    <a:pt x="230" y="257"/>
                    <a:pt x="231" y="254"/>
                    <a:pt x="229" y="253"/>
                  </a:cubicBezTo>
                  <a:cubicBezTo>
                    <a:pt x="228" y="252"/>
                    <a:pt x="227" y="254"/>
                    <a:pt x="226" y="254"/>
                  </a:cubicBezTo>
                  <a:cubicBezTo>
                    <a:pt x="226" y="254"/>
                    <a:pt x="225" y="254"/>
                    <a:pt x="225" y="254"/>
                  </a:cubicBezTo>
                  <a:cubicBezTo>
                    <a:pt x="224" y="254"/>
                    <a:pt x="224" y="253"/>
                    <a:pt x="224" y="252"/>
                  </a:cubicBezTo>
                  <a:cubicBezTo>
                    <a:pt x="224" y="251"/>
                    <a:pt x="224" y="251"/>
                    <a:pt x="223" y="250"/>
                  </a:cubicBezTo>
                  <a:cubicBezTo>
                    <a:pt x="222" y="250"/>
                    <a:pt x="221" y="250"/>
                    <a:pt x="221" y="249"/>
                  </a:cubicBezTo>
                  <a:cubicBezTo>
                    <a:pt x="221" y="248"/>
                    <a:pt x="220" y="247"/>
                    <a:pt x="220" y="247"/>
                  </a:cubicBezTo>
                  <a:cubicBezTo>
                    <a:pt x="219" y="246"/>
                    <a:pt x="217" y="245"/>
                    <a:pt x="217" y="244"/>
                  </a:cubicBezTo>
                  <a:cubicBezTo>
                    <a:pt x="217" y="242"/>
                    <a:pt x="217" y="241"/>
                    <a:pt x="218" y="239"/>
                  </a:cubicBezTo>
                  <a:cubicBezTo>
                    <a:pt x="218" y="239"/>
                    <a:pt x="218" y="238"/>
                    <a:pt x="218" y="238"/>
                  </a:cubicBezTo>
                  <a:cubicBezTo>
                    <a:pt x="218" y="237"/>
                    <a:pt x="217" y="237"/>
                    <a:pt x="217" y="236"/>
                  </a:cubicBezTo>
                  <a:cubicBezTo>
                    <a:pt x="219" y="234"/>
                    <a:pt x="222" y="237"/>
                    <a:pt x="224" y="237"/>
                  </a:cubicBezTo>
                  <a:cubicBezTo>
                    <a:pt x="227" y="237"/>
                    <a:pt x="229" y="236"/>
                    <a:pt x="232" y="236"/>
                  </a:cubicBezTo>
                  <a:cubicBezTo>
                    <a:pt x="236" y="234"/>
                    <a:pt x="239" y="235"/>
                    <a:pt x="243" y="236"/>
                  </a:cubicBezTo>
                  <a:cubicBezTo>
                    <a:pt x="246" y="237"/>
                    <a:pt x="249" y="238"/>
                    <a:pt x="252" y="240"/>
                  </a:cubicBezTo>
                  <a:cubicBezTo>
                    <a:pt x="253" y="242"/>
                    <a:pt x="254" y="245"/>
                    <a:pt x="255" y="246"/>
                  </a:cubicBezTo>
                  <a:cubicBezTo>
                    <a:pt x="256" y="246"/>
                    <a:pt x="256" y="247"/>
                    <a:pt x="257" y="247"/>
                  </a:cubicBezTo>
                  <a:cubicBezTo>
                    <a:pt x="259" y="247"/>
                    <a:pt x="261" y="246"/>
                    <a:pt x="262" y="248"/>
                  </a:cubicBezTo>
                  <a:cubicBezTo>
                    <a:pt x="262" y="248"/>
                    <a:pt x="262" y="248"/>
                    <a:pt x="263" y="248"/>
                  </a:cubicBezTo>
                  <a:cubicBezTo>
                    <a:pt x="263" y="249"/>
                    <a:pt x="263" y="250"/>
                    <a:pt x="263" y="250"/>
                  </a:cubicBezTo>
                  <a:cubicBezTo>
                    <a:pt x="264" y="251"/>
                    <a:pt x="265" y="251"/>
                    <a:pt x="266" y="252"/>
                  </a:cubicBezTo>
                  <a:cubicBezTo>
                    <a:pt x="267" y="252"/>
                    <a:pt x="268" y="253"/>
                    <a:pt x="270" y="254"/>
                  </a:cubicBezTo>
                  <a:cubicBezTo>
                    <a:pt x="270" y="254"/>
                    <a:pt x="271" y="254"/>
                    <a:pt x="271" y="254"/>
                  </a:cubicBezTo>
                  <a:cubicBezTo>
                    <a:pt x="271" y="256"/>
                    <a:pt x="271" y="257"/>
                    <a:pt x="272" y="258"/>
                  </a:cubicBezTo>
                  <a:cubicBezTo>
                    <a:pt x="273" y="259"/>
                    <a:pt x="276" y="260"/>
                    <a:pt x="278" y="261"/>
                  </a:cubicBezTo>
                  <a:cubicBezTo>
                    <a:pt x="278" y="261"/>
                    <a:pt x="278" y="262"/>
                    <a:pt x="279" y="262"/>
                  </a:cubicBezTo>
                  <a:cubicBezTo>
                    <a:pt x="280" y="263"/>
                    <a:pt x="281" y="264"/>
                    <a:pt x="282" y="266"/>
                  </a:cubicBezTo>
                  <a:cubicBezTo>
                    <a:pt x="283" y="267"/>
                    <a:pt x="283" y="268"/>
                    <a:pt x="284" y="269"/>
                  </a:cubicBezTo>
                  <a:cubicBezTo>
                    <a:pt x="286" y="271"/>
                    <a:pt x="288" y="271"/>
                    <a:pt x="290" y="271"/>
                  </a:cubicBezTo>
                  <a:cubicBezTo>
                    <a:pt x="291" y="271"/>
                    <a:pt x="291" y="271"/>
                    <a:pt x="291" y="271"/>
                  </a:cubicBezTo>
                  <a:cubicBezTo>
                    <a:pt x="292" y="271"/>
                    <a:pt x="291" y="268"/>
                    <a:pt x="290" y="268"/>
                  </a:cubicBezTo>
                  <a:cubicBezTo>
                    <a:pt x="289" y="269"/>
                    <a:pt x="287" y="269"/>
                    <a:pt x="286" y="268"/>
                  </a:cubicBezTo>
                  <a:cubicBezTo>
                    <a:pt x="285" y="268"/>
                    <a:pt x="285" y="266"/>
                    <a:pt x="284" y="265"/>
                  </a:cubicBezTo>
                  <a:cubicBezTo>
                    <a:pt x="283" y="264"/>
                    <a:pt x="282" y="263"/>
                    <a:pt x="281" y="262"/>
                  </a:cubicBezTo>
                  <a:cubicBezTo>
                    <a:pt x="279" y="260"/>
                    <a:pt x="277" y="258"/>
                    <a:pt x="273" y="257"/>
                  </a:cubicBezTo>
                  <a:cubicBezTo>
                    <a:pt x="273" y="257"/>
                    <a:pt x="273" y="257"/>
                    <a:pt x="273" y="257"/>
                  </a:cubicBezTo>
                  <a:cubicBezTo>
                    <a:pt x="272" y="256"/>
                    <a:pt x="273" y="255"/>
                    <a:pt x="272" y="254"/>
                  </a:cubicBezTo>
                  <a:cubicBezTo>
                    <a:pt x="272" y="253"/>
                    <a:pt x="271" y="251"/>
                    <a:pt x="269" y="251"/>
                  </a:cubicBezTo>
                  <a:cubicBezTo>
                    <a:pt x="268" y="250"/>
                    <a:pt x="267" y="250"/>
                    <a:pt x="266" y="250"/>
                  </a:cubicBezTo>
                  <a:cubicBezTo>
                    <a:pt x="265" y="249"/>
                    <a:pt x="265" y="249"/>
                    <a:pt x="264" y="248"/>
                  </a:cubicBezTo>
                  <a:cubicBezTo>
                    <a:pt x="264" y="248"/>
                    <a:pt x="264" y="247"/>
                    <a:pt x="264" y="246"/>
                  </a:cubicBezTo>
                  <a:cubicBezTo>
                    <a:pt x="262" y="244"/>
                    <a:pt x="259" y="246"/>
                    <a:pt x="257" y="245"/>
                  </a:cubicBezTo>
                  <a:cubicBezTo>
                    <a:pt x="257" y="242"/>
                    <a:pt x="255" y="240"/>
                    <a:pt x="253" y="239"/>
                  </a:cubicBezTo>
                  <a:cubicBezTo>
                    <a:pt x="250" y="237"/>
                    <a:pt x="247" y="235"/>
                    <a:pt x="244" y="234"/>
                  </a:cubicBezTo>
                  <a:cubicBezTo>
                    <a:pt x="242" y="233"/>
                    <a:pt x="240" y="233"/>
                    <a:pt x="239" y="233"/>
                  </a:cubicBezTo>
                  <a:cubicBezTo>
                    <a:pt x="237" y="232"/>
                    <a:pt x="235" y="232"/>
                    <a:pt x="233" y="233"/>
                  </a:cubicBezTo>
                  <a:cubicBezTo>
                    <a:pt x="232" y="233"/>
                    <a:pt x="231" y="234"/>
                    <a:pt x="230" y="234"/>
                  </a:cubicBezTo>
                  <a:cubicBezTo>
                    <a:pt x="226" y="235"/>
                    <a:pt x="225" y="235"/>
                    <a:pt x="222" y="234"/>
                  </a:cubicBezTo>
                  <a:cubicBezTo>
                    <a:pt x="222" y="233"/>
                    <a:pt x="223" y="232"/>
                    <a:pt x="224" y="232"/>
                  </a:cubicBezTo>
                  <a:cubicBezTo>
                    <a:pt x="224" y="232"/>
                    <a:pt x="223" y="232"/>
                    <a:pt x="224" y="232"/>
                  </a:cubicBezTo>
                  <a:cubicBezTo>
                    <a:pt x="226" y="233"/>
                    <a:pt x="228" y="233"/>
                    <a:pt x="230" y="232"/>
                  </a:cubicBezTo>
                  <a:cubicBezTo>
                    <a:pt x="231" y="232"/>
                    <a:pt x="232" y="231"/>
                    <a:pt x="233" y="230"/>
                  </a:cubicBezTo>
                  <a:cubicBezTo>
                    <a:pt x="234" y="230"/>
                    <a:pt x="234" y="230"/>
                    <a:pt x="235" y="230"/>
                  </a:cubicBezTo>
                  <a:cubicBezTo>
                    <a:pt x="237" y="231"/>
                    <a:pt x="238" y="230"/>
                    <a:pt x="240" y="229"/>
                  </a:cubicBezTo>
                  <a:cubicBezTo>
                    <a:pt x="241" y="228"/>
                    <a:pt x="243" y="226"/>
                    <a:pt x="243" y="225"/>
                  </a:cubicBezTo>
                  <a:cubicBezTo>
                    <a:pt x="244" y="224"/>
                    <a:pt x="244" y="224"/>
                    <a:pt x="244" y="223"/>
                  </a:cubicBezTo>
                  <a:cubicBezTo>
                    <a:pt x="244" y="223"/>
                    <a:pt x="244" y="223"/>
                    <a:pt x="245" y="222"/>
                  </a:cubicBezTo>
                  <a:cubicBezTo>
                    <a:pt x="245" y="221"/>
                    <a:pt x="245" y="220"/>
                    <a:pt x="246" y="220"/>
                  </a:cubicBezTo>
                  <a:cubicBezTo>
                    <a:pt x="248" y="219"/>
                    <a:pt x="250" y="221"/>
                    <a:pt x="251" y="222"/>
                  </a:cubicBezTo>
                  <a:cubicBezTo>
                    <a:pt x="253" y="222"/>
                    <a:pt x="254" y="222"/>
                    <a:pt x="255" y="222"/>
                  </a:cubicBezTo>
                  <a:cubicBezTo>
                    <a:pt x="256" y="223"/>
                    <a:pt x="256" y="224"/>
                    <a:pt x="257" y="224"/>
                  </a:cubicBezTo>
                  <a:cubicBezTo>
                    <a:pt x="259" y="224"/>
                    <a:pt x="261" y="224"/>
                    <a:pt x="263" y="223"/>
                  </a:cubicBezTo>
                  <a:cubicBezTo>
                    <a:pt x="263" y="222"/>
                    <a:pt x="264" y="222"/>
                    <a:pt x="265" y="222"/>
                  </a:cubicBezTo>
                  <a:cubicBezTo>
                    <a:pt x="266" y="222"/>
                    <a:pt x="267" y="223"/>
                    <a:pt x="268" y="223"/>
                  </a:cubicBezTo>
                  <a:cubicBezTo>
                    <a:pt x="268" y="224"/>
                    <a:pt x="270" y="224"/>
                    <a:pt x="270" y="223"/>
                  </a:cubicBezTo>
                  <a:cubicBezTo>
                    <a:pt x="270" y="222"/>
                    <a:pt x="271" y="221"/>
                    <a:pt x="271" y="221"/>
                  </a:cubicBezTo>
                  <a:cubicBezTo>
                    <a:pt x="273" y="220"/>
                    <a:pt x="273" y="223"/>
                    <a:pt x="273" y="225"/>
                  </a:cubicBezTo>
                  <a:cubicBezTo>
                    <a:pt x="272" y="226"/>
                    <a:pt x="272" y="227"/>
                    <a:pt x="272" y="229"/>
                  </a:cubicBezTo>
                  <a:cubicBezTo>
                    <a:pt x="273" y="230"/>
                    <a:pt x="273" y="230"/>
                    <a:pt x="274" y="231"/>
                  </a:cubicBezTo>
                  <a:cubicBezTo>
                    <a:pt x="276" y="232"/>
                    <a:pt x="278" y="232"/>
                    <a:pt x="279" y="233"/>
                  </a:cubicBezTo>
                  <a:cubicBezTo>
                    <a:pt x="280" y="232"/>
                    <a:pt x="280" y="230"/>
                    <a:pt x="279" y="229"/>
                  </a:cubicBezTo>
                  <a:cubicBezTo>
                    <a:pt x="278" y="231"/>
                    <a:pt x="275" y="230"/>
                    <a:pt x="274" y="229"/>
                  </a:cubicBezTo>
                  <a:cubicBezTo>
                    <a:pt x="273" y="227"/>
                    <a:pt x="274" y="225"/>
                    <a:pt x="275" y="224"/>
                  </a:cubicBezTo>
                  <a:cubicBezTo>
                    <a:pt x="276" y="224"/>
                    <a:pt x="276" y="223"/>
                    <a:pt x="275" y="223"/>
                  </a:cubicBezTo>
                  <a:cubicBezTo>
                    <a:pt x="274" y="221"/>
                    <a:pt x="273" y="219"/>
                    <a:pt x="271" y="219"/>
                  </a:cubicBezTo>
                  <a:cubicBezTo>
                    <a:pt x="270" y="219"/>
                    <a:pt x="270" y="219"/>
                    <a:pt x="269" y="220"/>
                  </a:cubicBezTo>
                  <a:cubicBezTo>
                    <a:pt x="269" y="220"/>
                    <a:pt x="269" y="221"/>
                    <a:pt x="269" y="221"/>
                  </a:cubicBezTo>
                  <a:cubicBezTo>
                    <a:pt x="268" y="222"/>
                    <a:pt x="267" y="222"/>
                    <a:pt x="266" y="221"/>
                  </a:cubicBezTo>
                  <a:cubicBezTo>
                    <a:pt x="266" y="220"/>
                    <a:pt x="265" y="219"/>
                    <a:pt x="264" y="219"/>
                  </a:cubicBezTo>
                  <a:cubicBezTo>
                    <a:pt x="262" y="221"/>
                    <a:pt x="260" y="223"/>
                    <a:pt x="257" y="222"/>
                  </a:cubicBezTo>
                  <a:cubicBezTo>
                    <a:pt x="256" y="221"/>
                    <a:pt x="256" y="221"/>
                    <a:pt x="255" y="220"/>
                  </a:cubicBezTo>
                  <a:cubicBezTo>
                    <a:pt x="255" y="220"/>
                    <a:pt x="254" y="220"/>
                    <a:pt x="253" y="220"/>
                  </a:cubicBezTo>
                  <a:cubicBezTo>
                    <a:pt x="252" y="220"/>
                    <a:pt x="252" y="220"/>
                    <a:pt x="252" y="219"/>
                  </a:cubicBezTo>
                  <a:cubicBezTo>
                    <a:pt x="250" y="219"/>
                    <a:pt x="250" y="218"/>
                    <a:pt x="249" y="217"/>
                  </a:cubicBezTo>
                  <a:cubicBezTo>
                    <a:pt x="248" y="217"/>
                    <a:pt x="248" y="217"/>
                    <a:pt x="247" y="217"/>
                  </a:cubicBezTo>
                  <a:cubicBezTo>
                    <a:pt x="246" y="217"/>
                    <a:pt x="245" y="217"/>
                    <a:pt x="245" y="217"/>
                  </a:cubicBezTo>
                  <a:cubicBezTo>
                    <a:pt x="242" y="215"/>
                    <a:pt x="239" y="213"/>
                    <a:pt x="241" y="210"/>
                  </a:cubicBezTo>
                  <a:cubicBezTo>
                    <a:pt x="242" y="208"/>
                    <a:pt x="244" y="206"/>
                    <a:pt x="244" y="204"/>
                  </a:cubicBezTo>
                  <a:cubicBezTo>
                    <a:pt x="245" y="203"/>
                    <a:pt x="244" y="202"/>
                    <a:pt x="243" y="201"/>
                  </a:cubicBezTo>
                  <a:cubicBezTo>
                    <a:pt x="243" y="201"/>
                    <a:pt x="244" y="200"/>
                    <a:pt x="244" y="200"/>
                  </a:cubicBezTo>
                  <a:cubicBezTo>
                    <a:pt x="245" y="197"/>
                    <a:pt x="246" y="195"/>
                    <a:pt x="246" y="193"/>
                  </a:cubicBezTo>
                  <a:cubicBezTo>
                    <a:pt x="245" y="191"/>
                    <a:pt x="246" y="189"/>
                    <a:pt x="248" y="187"/>
                  </a:cubicBezTo>
                  <a:cubicBezTo>
                    <a:pt x="248" y="187"/>
                    <a:pt x="248" y="186"/>
                    <a:pt x="248" y="186"/>
                  </a:cubicBezTo>
                  <a:cubicBezTo>
                    <a:pt x="247" y="185"/>
                    <a:pt x="247" y="184"/>
                    <a:pt x="248" y="183"/>
                  </a:cubicBezTo>
                  <a:cubicBezTo>
                    <a:pt x="248" y="182"/>
                    <a:pt x="247" y="181"/>
                    <a:pt x="247" y="181"/>
                  </a:cubicBezTo>
                  <a:cubicBezTo>
                    <a:pt x="246" y="179"/>
                    <a:pt x="245" y="178"/>
                    <a:pt x="245" y="177"/>
                  </a:cubicBezTo>
                  <a:cubicBezTo>
                    <a:pt x="245" y="176"/>
                    <a:pt x="246" y="176"/>
                    <a:pt x="246" y="176"/>
                  </a:cubicBezTo>
                  <a:cubicBezTo>
                    <a:pt x="246" y="175"/>
                    <a:pt x="246" y="174"/>
                    <a:pt x="245" y="174"/>
                  </a:cubicBezTo>
                  <a:cubicBezTo>
                    <a:pt x="244" y="174"/>
                    <a:pt x="243" y="174"/>
                    <a:pt x="242" y="173"/>
                  </a:cubicBezTo>
                  <a:cubicBezTo>
                    <a:pt x="240" y="170"/>
                    <a:pt x="238" y="167"/>
                    <a:pt x="235" y="166"/>
                  </a:cubicBezTo>
                  <a:cubicBezTo>
                    <a:pt x="233" y="164"/>
                    <a:pt x="231" y="164"/>
                    <a:pt x="228" y="165"/>
                  </a:cubicBezTo>
                  <a:cubicBezTo>
                    <a:pt x="227" y="165"/>
                    <a:pt x="225" y="166"/>
                    <a:pt x="224" y="166"/>
                  </a:cubicBezTo>
                  <a:cubicBezTo>
                    <a:pt x="221" y="166"/>
                    <a:pt x="218" y="164"/>
                    <a:pt x="215" y="162"/>
                  </a:cubicBezTo>
                  <a:cubicBezTo>
                    <a:pt x="214" y="162"/>
                    <a:pt x="213" y="161"/>
                    <a:pt x="213" y="161"/>
                  </a:cubicBezTo>
                  <a:cubicBezTo>
                    <a:pt x="212" y="161"/>
                    <a:pt x="212" y="160"/>
                    <a:pt x="211" y="160"/>
                  </a:cubicBezTo>
                  <a:cubicBezTo>
                    <a:pt x="210" y="160"/>
                    <a:pt x="208" y="160"/>
                    <a:pt x="207" y="160"/>
                  </a:cubicBezTo>
                  <a:cubicBezTo>
                    <a:pt x="205" y="161"/>
                    <a:pt x="203" y="163"/>
                    <a:pt x="201" y="164"/>
                  </a:cubicBezTo>
                  <a:cubicBezTo>
                    <a:pt x="201" y="164"/>
                    <a:pt x="200" y="164"/>
                    <a:pt x="200" y="165"/>
                  </a:cubicBezTo>
                  <a:cubicBezTo>
                    <a:pt x="198" y="167"/>
                    <a:pt x="195" y="169"/>
                    <a:pt x="192" y="169"/>
                  </a:cubicBezTo>
                  <a:cubicBezTo>
                    <a:pt x="191" y="169"/>
                    <a:pt x="189" y="170"/>
                    <a:pt x="187" y="169"/>
                  </a:cubicBezTo>
                  <a:cubicBezTo>
                    <a:pt x="185" y="168"/>
                    <a:pt x="183" y="166"/>
                    <a:pt x="181" y="166"/>
                  </a:cubicBezTo>
                  <a:cubicBezTo>
                    <a:pt x="178" y="165"/>
                    <a:pt x="173" y="167"/>
                    <a:pt x="173" y="163"/>
                  </a:cubicBezTo>
                  <a:cubicBezTo>
                    <a:pt x="173" y="161"/>
                    <a:pt x="173" y="160"/>
                    <a:pt x="174" y="159"/>
                  </a:cubicBezTo>
                  <a:cubicBezTo>
                    <a:pt x="178" y="155"/>
                    <a:pt x="183" y="154"/>
                    <a:pt x="187" y="150"/>
                  </a:cubicBezTo>
                  <a:cubicBezTo>
                    <a:pt x="187" y="150"/>
                    <a:pt x="187" y="150"/>
                    <a:pt x="188" y="149"/>
                  </a:cubicBezTo>
                  <a:cubicBezTo>
                    <a:pt x="189" y="149"/>
                    <a:pt x="190" y="148"/>
                    <a:pt x="191" y="147"/>
                  </a:cubicBezTo>
                  <a:cubicBezTo>
                    <a:pt x="193" y="146"/>
                    <a:pt x="195" y="144"/>
                    <a:pt x="197" y="143"/>
                  </a:cubicBezTo>
                  <a:cubicBezTo>
                    <a:pt x="198" y="142"/>
                    <a:pt x="199" y="142"/>
                    <a:pt x="199" y="141"/>
                  </a:cubicBezTo>
                  <a:cubicBezTo>
                    <a:pt x="201" y="140"/>
                    <a:pt x="202" y="138"/>
                    <a:pt x="204" y="137"/>
                  </a:cubicBezTo>
                  <a:cubicBezTo>
                    <a:pt x="204" y="137"/>
                    <a:pt x="204" y="137"/>
                    <a:pt x="205" y="137"/>
                  </a:cubicBezTo>
                  <a:cubicBezTo>
                    <a:pt x="205" y="136"/>
                    <a:pt x="206" y="136"/>
                    <a:pt x="206" y="134"/>
                  </a:cubicBezTo>
                  <a:cubicBezTo>
                    <a:pt x="207" y="133"/>
                    <a:pt x="209" y="131"/>
                    <a:pt x="208" y="130"/>
                  </a:cubicBezTo>
                  <a:cubicBezTo>
                    <a:pt x="208" y="129"/>
                    <a:pt x="207" y="129"/>
                    <a:pt x="208" y="128"/>
                  </a:cubicBezTo>
                  <a:cubicBezTo>
                    <a:pt x="208" y="127"/>
                    <a:pt x="209" y="126"/>
                    <a:pt x="209" y="124"/>
                  </a:cubicBezTo>
                  <a:cubicBezTo>
                    <a:pt x="208" y="123"/>
                    <a:pt x="207" y="121"/>
                    <a:pt x="206" y="120"/>
                  </a:cubicBezTo>
                  <a:cubicBezTo>
                    <a:pt x="204" y="118"/>
                    <a:pt x="202" y="116"/>
                    <a:pt x="200" y="114"/>
                  </a:cubicBezTo>
                  <a:cubicBezTo>
                    <a:pt x="199" y="113"/>
                    <a:pt x="198" y="112"/>
                    <a:pt x="197" y="110"/>
                  </a:cubicBezTo>
                  <a:cubicBezTo>
                    <a:pt x="196" y="110"/>
                    <a:pt x="195" y="109"/>
                    <a:pt x="195" y="108"/>
                  </a:cubicBezTo>
                  <a:cubicBezTo>
                    <a:pt x="194" y="107"/>
                    <a:pt x="194" y="106"/>
                    <a:pt x="193" y="105"/>
                  </a:cubicBezTo>
                  <a:cubicBezTo>
                    <a:pt x="192" y="104"/>
                    <a:pt x="191" y="103"/>
                    <a:pt x="190" y="102"/>
                  </a:cubicBezTo>
                  <a:cubicBezTo>
                    <a:pt x="189" y="101"/>
                    <a:pt x="189" y="100"/>
                    <a:pt x="189" y="99"/>
                  </a:cubicBezTo>
                  <a:cubicBezTo>
                    <a:pt x="188" y="98"/>
                    <a:pt x="187" y="98"/>
                    <a:pt x="186" y="98"/>
                  </a:cubicBezTo>
                  <a:cubicBezTo>
                    <a:pt x="186" y="98"/>
                    <a:pt x="185" y="99"/>
                    <a:pt x="185" y="99"/>
                  </a:cubicBezTo>
                  <a:cubicBezTo>
                    <a:pt x="184" y="99"/>
                    <a:pt x="183" y="100"/>
                    <a:pt x="182" y="99"/>
                  </a:cubicBezTo>
                  <a:cubicBezTo>
                    <a:pt x="182" y="99"/>
                    <a:pt x="181" y="98"/>
                    <a:pt x="182" y="97"/>
                  </a:cubicBezTo>
                  <a:cubicBezTo>
                    <a:pt x="182" y="97"/>
                    <a:pt x="182" y="96"/>
                    <a:pt x="182" y="95"/>
                  </a:cubicBezTo>
                  <a:cubicBezTo>
                    <a:pt x="183" y="94"/>
                    <a:pt x="183" y="94"/>
                    <a:pt x="183" y="93"/>
                  </a:cubicBezTo>
                  <a:cubicBezTo>
                    <a:pt x="183" y="91"/>
                    <a:pt x="182" y="87"/>
                    <a:pt x="184" y="85"/>
                  </a:cubicBezTo>
                  <a:cubicBezTo>
                    <a:pt x="184" y="85"/>
                    <a:pt x="185" y="85"/>
                    <a:pt x="186" y="84"/>
                  </a:cubicBezTo>
                  <a:cubicBezTo>
                    <a:pt x="187" y="83"/>
                    <a:pt x="189" y="83"/>
                    <a:pt x="191" y="82"/>
                  </a:cubicBezTo>
                  <a:cubicBezTo>
                    <a:pt x="192" y="81"/>
                    <a:pt x="193" y="81"/>
                    <a:pt x="194" y="80"/>
                  </a:cubicBezTo>
                  <a:cubicBezTo>
                    <a:pt x="194" y="80"/>
                    <a:pt x="195" y="80"/>
                    <a:pt x="195" y="80"/>
                  </a:cubicBezTo>
                  <a:cubicBezTo>
                    <a:pt x="198" y="81"/>
                    <a:pt x="200" y="79"/>
                    <a:pt x="202" y="78"/>
                  </a:cubicBezTo>
                  <a:cubicBezTo>
                    <a:pt x="204" y="77"/>
                    <a:pt x="201" y="75"/>
                    <a:pt x="199" y="73"/>
                  </a:cubicBezTo>
                  <a:cubicBezTo>
                    <a:pt x="197" y="72"/>
                    <a:pt x="196" y="69"/>
                    <a:pt x="195" y="69"/>
                  </a:cubicBezTo>
                  <a:cubicBezTo>
                    <a:pt x="193" y="69"/>
                    <a:pt x="191" y="69"/>
                    <a:pt x="190" y="67"/>
                  </a:cubicBezTo>
                  <a:cubicBezTo>
                    <a:pt x="190" y="66"/>
                    <a:pt x="191" y="64"/>
                    <a:pt x="191" y="63"/>
                  </a:cubicBezTo>
                  <a:cubicBezTo>
                    <a:pt x="191" y="61"/>
                    <a:pt x="189" y="58"/>
                    <a:pt x="189" y="60"/>
                  </a:cubicBezTo>
                  <a:cubicBezTo>
                    <a:pt x="189" y="62"/>
                    <a:pt x="188" y="63"/>
                    <a:pt x="188" y="64"/>
                  </a:cubicBezTo>
                  <a:cubicBezTo>
                    <a:pt x="188" y="66"/>
                    <a:pt x="187" y="68"/>
                    <a:pt x="189" y="69"/>
                  </a:cubicBezTo>
                  <a:cubicBezTo>
                    <a:pt x="191" y="70"/>
                    <a:pt x="193" y="71"/>
                    <a:pt x="195" y="72"/>
                  </a:cubicBezTo>
                  <a:cubicBezTo>
                    <a:pt x="196" y="72"/>
                    <a:pt x="196" y="72"/>
                    <a:pt x="197" y="72"/>
                  </a:cubicBezTo>
                  <a:cubicBezTo>
                    <a:pt x="196" y="72"/>
                    <a:pt x="196" y="72"/>
                    <a:pt x="196" y="73"/>
                  </a:cubicBezTo>
                  <a:cubicBezTo>
                    <a:pt x="195" y="74"/>
                    <a:pt x="195" y="76"/>
                    <a:pt x="194" y="77"/>
                  </a:cubicBezTo>
                  <a:cubicBezTo>
                    <a:pt x="193" y="78"/>
                    <a:pt x="192" y="78"/>
                    <a:pt x="192" y="78"/>
                  </a:cubicBezTo>
                  <a:cubicBezTo>
                    <a:pt x="191" y="79"/>
                    <a:pt x="191" y="79"/>
                    <a:pt x="191" y="79"/>
                  </a:cubicBezTo>
                  <a:cubicBezTo>
                    <a:pt x="189" y="80"/>
                    <a:pt x="188" y="81"/>
                    <a:pt x="186" y="81"/>
                  </a:cubicBezTo>
                  <a:cubicBezTo>
                    <a:pt x="186" y="82"/>
                    <a:pt x="184" y="82"/>
                    <a:pt x="182" y="83"/>
                  </a:cubicBezTo>
                  <a:cubicBezTo>
                    <a:pt x="181" y="84"/>
                    <a:pt x="180" y="85"/>
                    <a:pt x="180" y="86"/>
                  </a:cubicBezTo>
                  <a:cubicBezTo>
                    <a:pt x="180" y="87"/>
                    <a:pt x="180" y="89"/>
                    <a:pt x="181" y="90"/>
                  </a:cubicBezTo>
                  <a:cubicBezTo>
                    <a:pt x="181" y="91"/>
                    <a:pt x="181" y="93"/>
                    <a:pt x="180" y="93"/>
                  </a:cubicBezTo>
                  <a:cubicBezTo>
                    <a:pt x="173" y="95"/>
                    <a:pt x="166" y="94"/>
                    <a:pt x="159" y="94"/>
                  </a:cubicBezTo>
                  <a:cubicBezTo>
                    <a:pt x="159" y="94"/>
                    <a:pt x="158" y="94"/>
                    <a:pt x="157" y="93"/>
                  </a:cubicBezTo>
                  <a:cubicBezTo>
                    <a:pt x="156" y="93"/>
                    <a:pt x="156" y="92"/>
                    <a:pt x="156" y="91"/>
                  </a:cubicBezTo>
                  <a:cubicBezTo>
                    <a:pt x="156" y="90"/>
                    <a:pt x="156" y="88"/>
                    <a:pt x="156" y="87"/>
                  </a:cubicBezTo>
                  <a:cubicBezTo>
                    <a:pt x="155" y="86"/>
                    <a:pt x="154" y="86"/>
                    <a:pt x="154" y="85"/>
                  </a:cubicBezTo>
                  <a:cubicBezTo>
                    <a:pt x="154" y="84"/>
                    <a:pt x="154" y="83"/>
                    <a:pt x="155" y="82"/>
                  </a:cubicBezTo>
                  <a:cubicBezTo>
                    <a:pt x="156" y="82"/>
                    <a:pt x="156" y="82"/>
                    <a:pt x="156" y="82"/>
                  </a:cubicBezTo>
                  <a:cubicBezTo>
                    <a:pt x="156" y="81"/>
                    <a:pt x="157" y="80"/>
                    <a:pt x="157" y="80"/>
                  </a:cubicBezTo>
                  <a:cubicBezTo>
                    <a:pt x="158" y="79"/>
                    <a:pt x="160" y="79"/>
                    <a:pt x="161" y="77"/>
                  </a:cubicBezTo>
                  <a:cubicBezTo>
                    <a:pt x="161" y="77"/>
                    <a:pt x="161" y="76"/>
                    <a:pt x="161" y="75"/>
                  </a:cubicBezTo>
                  <a:cubicBezTo>
                    <a:pt x="160" y="73"/>
                    <a:pt x="159" y="72"/>
                    <a:pt x="159" y="70"/>
                  </a:cubicBezTo>
                  <a:cubicBezTo>
                    <a:pt x="159" y="69"/>
                    <a:pt x="157" y="68"/>
                    <a:pt x="157" y="67"/>
                  </a:cubicBezTo>
                  <a:cubicBezTo>
                    <a:pt x="157" y="65"/>
                    <a:pt x="160" y="64"/>
                    <a:pt x="159" y="62"/>
                  </a:cubicBezTo>
                  <a:cubicBezTo>
                    <a:pt x="158" y="60"/>
                    <a:pt x="155" y="61"/>
                    <a:pt x="153" y="60"/>
                  </a:cubicBezTo>
                  <a:cubicBezTo>
                    <a:pt x="153" y="58"/>
                    <a:pt x="154" y="55"/>
                    <a:pt x="155" y="53"/>
                  </a:cubicBezTo>
                  <a:cubicBezTo>
                    <a:pt x="155" y="53"/>
                    <a:pt x="156" y="52"/>
                    <a:pt x="156" y="52"/>
                  </a:cubicBezTo>
                  <a:cubicBezTo>
                    <a:pt x="158" y="52"/>
                    <a:pt x="160" y="51"/>
                    <a:pt x="161" y="50"/>
                  </a:cubicBezTo>
                  <a:cubicBezTo>
                    <a:pt x="162" y="50"/>
                    <a:pt x="163" y="50"/>
                    <a:pt x="163" y="49"/>
                  </a:cubicBezTo>
                  <a:cubicBezTo>
                    <a:pt x="165" y="48"/>
                    <a:pt x="168" y="47"/>
                    <a:pt x="170" y="49"/>
                  </a:cubicBezTo>
                  <a:cubicBezTo>
                    <a:pt x="172" y="50"/>
                    <a:pt x="173" y="51"/>
                    <a:pt x="174" y="52"/>
                  </a:cubicBezTo>
                  <a:cubicBezTo>
                    <a:pt x="177" y="52"/>
                    <a:pt x="179" y="51"/>
                    <a:pt x="181" y="50"/>
                  </a:cubicBezTo>
                  <a:cubicBezTo>
                    <a:pt x="182" y="49"/>
                    <a:pt x="180" y="48"/>
                    <a:pt x="179" y="48"/>
                  </a:cubicBezTo>
                  <a:cubicBezTo>
                    <a:pt x="176" y="50"/>
                    <a:pt x="172" y="49"/>
                    <a:pt x="171" y="47"/>
                  </a:cubicBezTo>
                  <a:cubicBezTo>
                    <a:pt x="170" y="46"/>
                    <a:pt x="169" y="45"/>
                    <a:pt x="170" y="44"/>
                  </a:cubicBezTo>
                  <a:cubicBezTo>
                    <a:pt x="170" y="43"/>
                    <a:pt x="170" y="43"/>
                    <a:pt x="171" y="42"/>
                  </a:cubicBezTo>
                  <a:cubicBezTo>
                    <a:pt x="172" y="41"/>
                    <a:pt x="170" y="38"/>
                    <a:pt x="169" y="37"/>
                  </a:cubicBezTo>
                  <a:cubicBezTo>
                    <a:pt x="169" y="36"/>
                    <a:pt x="159" y="29"/>
                    <a:pt x="157" y="28"/>
                  </a:cubicBezTo>
                  <a:cubicBezTo>
                    <a:pt x="155" y="27"/>
                    <a:pt x="143" y="25"/>
                    <a:pt x="140" y="26"/>
                  </a:cubicBezTo>
                  <a:cubicBezTo>
                    <a:pt x="140" y="28"/>
                    <a:pt x="140" y="30"/>
                    <a:pt x="140" y="32"/>
                  </a:cubicBezTo>
                  <a:cubicBezTo>
                    <a:pt x="141" y="33"/>
                    <a:pt x="141" y="34"/>
                    <a:pt x="141" y="34"/>
                  </a:cubicBezTo>
                  <a:cubicBezTo>
                    <a:pt x="142" y="35"/>
                    <a:pt x="143" y="36"/>
                    <a:pt x="144" y="36"/>
                  </a:cubicBezTo>
                  <a:cubicBezTo>
                    <a:pt x="145" y="39"/>
                    <a:pt x="146" y="41"/>
                    <a:pt x="147" y="43"/>
                  </a:cubicBezTo>
                  <a:cubicBezTo>
                    <a:pt x="147" y="44"/>
                    <a:pt x="148" y="45"/>
                    <a:pt x="149" y="46"/>
                  </a:cubicBezTo>
                  <a:cubicBezTo>
                    <a:pt x="149" y="46"/>
                    <a:pt x="149" y="46"/>
                    <a:pt x="149" y="46"/>
                  </a:cubicBezTo>
                  <a:cubicBezTo>
                    <a:pt x="148" y="47"/>
                    <a:pt x="146" y="47"/>
                    <a:pt x="146" y="49"/>
                  </a:cubicBezTo>
                  <a:cubicBezTo>
                    <a:pt x="146" y="51"/>
                    <a:pt x="149" y="52"/>
                    <a:pt x="151" y="54"/>
                  </a:cubicBezTo>
                  <a:cubicBezTo>
                    <a:pt x="151" y="55"/>
                    <a:pt x="151" y="56"/>
                    <a:pt x="151" y="57"/>
                  </a:cubicBezTo>
                  <a:cubicBezTo>
                    <a:pt x="151" y="59"/>
                    <a:pt x="150" y="60"/>
                    <a:pt x="150" y="61"/>
                  </a:cubicBezTo>
                  <a:cubicBezTo>
                    <a:pt x="151" y="62"/>
                    <a:pt x="151" y="63"/>
                    <a:pt x="152" y="64"/>
                  </a:cubicBezTo>
                  <a:cubicBezTo>
                    <a:pt x="153" y="64"/>
                    <a:pt x="152" y="65"/>
                    <a:pt x="153" y="66"/>
                  </a:cubicBezTo>
                  <a:cubicBezTo>
                    <a:pt x="153" y="66"/>
                    <a:pt x="154" y="67"/>
                    <a:pt x="155" y="68"/>
                  </a:cubicBezTo>
                  <a:cubicBezTo>
                    <a:pt x="155" y="69"/>
                    <a:pt x="154" y="70"/>
                    <a:pt x="153" y="70"/>
                  </a:cubicBezTo>
                  <a:cubicBezTo>
                    <a:pt x="152" y="69"/>
                    <a:pt x="152" y="68"/>
                    <a:pt x="151" y="68"/>
                  </a:cubicBezTo>
                  <a:cubicBezTo>
                    <a:pt x="149" y="68"/>
                    <a:pt x="148" y="68"/>
                    <a:pt x="146" y="67"/>
                  </a:cubicBezTo>
                  <a:cubicBezTo>
                    <a:pt x="145" y="67"/>
                    <a:pt x="145" y="66"/>
                    <a:pt x="144" y="66"/>
                  </a:cubicBezTo>
                  <a:cubicBezTo>
                    <a:pt x="143" y="66"/>
                    <a:pt x="142" y="66"/>
                    <a:pt x="141" y="66"/>
                  </a:cubicBezTo>
                  <a:cubicBezTo>
                    <a:pt x="138" y="65"/>
                    <a:pt x="135" y="63"/>
                    <a:pt x="131" y="62"/>
                  </a:cubicBezTo>
                  <a:cubicBezTo>
                    <a:pt x="130" y="62"/>
                    <a:pt x="130" y="61"/>
                    <a:pt x="129" y="60"/>
                  </a:cubicBezTo>
                  <a:cubicBezTo>
                    <a:pt x="128" y="59"/>
                    <a:pt x="127" y="58"/>
                    <a:pt x="127" y="57"/>
                  </a:cubicBezTo>
                  <a:cubicBezTo>
                    <a:pt x="126" y="56"/>
                    <a:pt x="126" y="54"/>
                    <a:pt x="126" y="53"/>
                  </a:cubicBezTo>
                  <a:cubicBezTo>
                    <a:pt x="125" y="52"/>
                    <a:pt x="123" y="51"/>
                    <a:pt x="123" y="50"/>
                  </a:cubicBezTo>
                  <a:cubicBezTo>
                    <a:pt x="123" y="49"/>
                    <a:pt x="123" y="48"/>
                    <a:pt x="123" y="47"/>
                  </a:cubicBezTo>
                  <a:cubicBezTo>
                    <a:pt x="123" y="47"/>
                    <a:pt x="122" y="46"/>
                    <a:pt x="122" y="46"/>
                  </a:cubicBezTo>
                  <a:cubicBezTo>
                    <a:pt x="121" y="45"/>
                    <a:pt x="119" y="46"/>
                    <a:pt x="118" y="44"/>
                  </a:cubicBezTo>
                  <a:cubicBezTo>
                    <a:pt x="118" y="41"/>
                    <a:pt x="120" y="38"/>
                    <a:pt x="117" y="36"/>
                  </a:cubicBezTo>
                  <a:cubicBezTo>
                    <a:pt x="117" y="35"/>
                    <a:pt x="116" y="35"/>
                    <a:pt x="115" y="35"/>
                  </a:cubicBezTo>
                  <a:cubicBezTo>
                    <a:pt x="115" y="34"/>
                    <a:pt x="114" y="34"/>
                    <a:pt x="113" y="33"/>
                  </a:cubicBezTo>
                  <a:cubicBezTo>
                    <a:pt x="112" y="31"/>
                    <a:pt x="111" y="30"/>
                    <a:pt x="111" y="28"/>
                  </a:cubicBezTo>
                  <a:cubicBezTo>
                    <a:pt x="111" y="26"/>
                    <a:pt x="110" y="25"/>
                    <a:pt x="111" y="23"/>
                  </a:cubicBezTo>
                  <a:cubicBezTo>
                    <a:pt x="111" y="22"/>
                    <a:pt x="112" y="20"/>
                    <a:pt x="113" y="19"/>
                  </a:cubicBezTo>
                  <a:cubicBezTo>
                    <a:pt x="114" y="18"/>
                    <a:pt x="114" y="18"/>
                    <a:pt x="114" y="17"/>
                  </a:cubicBezTo>
                  <a:cubicBezTo>
                    <a:pt x="113" y="16"/>
                    <a:pt x="113" y="16"/>
                    <a:pt x="114" y="15"/>
                  </a:cubicBezTo>
                  <a:cubicBezTo>
                    <a:pt x="114" y="15"/>
                    <a:pt x="115" y="14"/>
                    <a:pt x="115" y="14"/>
                  </a:cubicBezTo>
                  <a:cubicBezTo>
                    <a:pt x="116" y="13"/>
                    <a:pt x="118" y="13"/>
                    <a:pt x="119" y="13"/>
                  </a:cubicBezTo>
                  <a:cubicBezTo>
                    <a:pt x="119" y="12"/>
                    <a:pt x="117" y="11"/>
                    <a:pt x="116" y="11"/>
                  </a:cubicBezTo>
                  <a:cubicBezTo>
                    <a:pt x="114" y="11"/>
                    <a:pt x="112" y="10"/>
                    <a:pt x="111" y="11"/>
                  </a:cubicBezTo>
                  <a:cubicBezTo>
                    <a:pt x="109" y="12"/>
                    <a:pt x="110" y="15"/>
                    <a:pt x="109" y="17"/>
                  </a:cubicBezTo>
                  <a:cubicBezTo>
                    <a:pt x="109" y="18"/>
                    <a:pt x="108" y="18"/>
                    <a:pt x="107" y="18"/>
                  </a:cubicBezTo>
                  <a:cubicBezTo>
                    <a:pt x="104" y="19"/>
                    <a:pt x="101" y="18"/>
                    <a:pt x="98" y="18"/>
                  </a:cubicBezTo>
                  <a:cubicBezTo>
                    <a:pt x="97" y="19"/>
                    <a:pt x="96" y="20"/>
                    <a:pt x="94" y="19"/>
                  </a:cubicBezTo>
                  <a:cubicBezTo>
                    <a:pt x="92" y="18"/>
                    <a:pt x="89" y="17"/>
                    <a:pt x="86" y="18"/>
                  </a:cubicBezTo>
                  <a:cubicBezTo>
                    <a:pt x="84" y="19"/>
                    <a:pt x="83" y="21"/>
                    <a:pt x="82" y="22"/>
                  </a:cubicBezTo>
                  <a:cubicBezTo>
                    <a:pt x="81" y="24"/>
                    <a:pt x="81" y="26"/>
                    <a:pt x="80" y="28"/>
                  </a:cubicBezTo>
                  <a:cubicBezTo>
                    <a:pt x="80" y="28"/>
                    <a:pt x="80" y="28"/>
                    <a:pt x="79" y="28"/>
                  </a:cubicBezTo>
                  <a:cubicBezTo>
                    <a:pt x="77" y="29"/>
                    <a:pt x="76" y="27"/>
                    <a:pt x="75" y="26"/>
                  </a:cubicBezTo>
                  <a:cubicBezTo>
                    <a:pt x="75" y="26"/>
                    <a:pt x="74" y="26"/>
                    <a:pt x="74" y="26"/>
                  </a:cubicBezTo>
                  <a:cubicBezTo>
                    <a:pt x="72" y="25"/>
                    <a:pt x="69" y="27"/>
                    <a:pt x="68" y="25"/>
                  </a:cubicBezTo>
                  <a:cubicBezTo>
                    <a:pt x="67" y="22"/>
                    <a:pt x="68" y="18"/>
                    <a:pt x="68" y="15"/>
                  </a:cubicBezTo>
                  <a:cubicBezTo>
                    <a:pt x="68" y="13"/>
                    <a:pt x="68" y="11"/>
                    <a:pt x="68" y="8"/>
                  </a:cubicBezTo>
                  <a:cubicBezTo>
                    <a:pt x="68" y="8"/>
                    <a:pt x="68" y="7"/>
                    <a:pt x="67" y="7"/>
                  </a:cubicBezTo>
                  <a:cubicBezTo>
                    <a:pt x="67" y="6"/>
                    <a:pt x="68" y="4"/>
                    <a:pt x="69" y="2"/>
                  </a:cubicBezTo>
                  <a:cubicBezTo>
                    <a:pt x="69" y="2"/>
                    <a:pt x="69" y="2"/>
                    <a:pt x="69" y="2"/>
                  </a:cubicBezTo>
                  <a:cubicBezTo>
                    <a:pt x="69" y="1"/>
                    <a:pt x="66" y="0"/>
                    <a:pt x="65" y="1"/>
                  </a:cubicBezTo>
                  <a:cubicBezTo>
                    <a:pt x="65" y="2"/>
                    <a:pt x="65" y="2"/>
                    <a:pt x="64" y="3"/>
                  </a:cubicBezTo>
                  <a:cubicBezTo>
                    <a:pt x="64" y="4"/>
                    <a:pt x="65" y="5"/>
                    <a:pt x="65" y="6"/>
                  </a:cubicBezTo>
                  <a:cubicBezTo>
                    <a:pt x="67" y="12"/>
                    <a:pt x="66" y="18"/>
                    <a:pt x="66" y="23"/>
                  </a:cubicBezTo>
                  <a:cubicBezTo>
                    <a:pt x="66" y="25"/>
                    <a:pt x="64" y="26"/>
                    <a:pt x="63" y="25"/>
                  </a:cubicBezTo>
                  <a:cubicBezTo>
                    <a:pt x="62" y="24"/>
                    <a:pt x="61" y="23"/>
                    <a:pt x="60" y="23"/>
                  </a:cubicBezTo>
                  <a:cubicBezTo>
                    <a:pt x="58" y="22"/>
                    <a:pt x="56" y="21"/>
                    <a:pt x="54" y="23"/>
                  </a:cubicBezTo>
                  <a:cubicBezTo>
                    <a:pt x="54" y="23"/>
                    <a:pt x="54" y="23"/>
                    <a:pt x="53" y="23"/>
                  </a:cubicBezTo>
                  <a:cubicBezTo>
                    <a:pt x="53" y="22"/>
                    <a:pt x="52" y="21"/>
                    <a:pt x="52" y="21"/>
                  </a:cubicBezTo>
                  <a:cubicBezTo>
                    <a:pt x="52" y="21"/>
                    <a:pt x="51" y="20"/>
                    <a:pt x="51" y="20"/>
                  </a:cubicBezTo>
                  <a:cubicBezTo>
                    <a:pt x="50" y="20"/>
                    <a:pt x="49" y="21"/>
                    <a:pt x="48" y="20"/>
                  </a:cubicBezTo>
                  <a:cubicBezTo>
                    <a:pt x="48" y="20"/>
                    <a:pt x="48" y="20"/>
                    <a:pt x="48" y="20"/>
                  </a:cubicBezTo>
                  <a:cubicBezTo>
                    <a:pt x="46" y="19"/>
                    <a:pt x="44" y="23"/>
                    <a:pt x="44" y="24"/>
                  </a:cubicBezTo>
                  <a:cubicBezTo>
                    <a:pt x="46" y="24"/>
                    <a:pt x="48" y="23"/>
                    <a:pt x="49" y="23"/>
                  </a:cubicBezTo>
                  <a:cubicBezTo>
                    <a:pt x="51" y="24"/>
                    <a:pt x="52" y="25"/>
                    <a:pt x="53" y="25"/>
                  </a:cubicBezTo>
                  <a:cubicBezTo>
                    <a:pt x="55" y="25"/>
                    <a:pt x="58" y="25"/>
                    <a:pt x="60" y="27"/>
                  </a:cubicBezTo>
                  <a:cubicBezTo>
                    <a:pt x="60" y="27"/>
                    <a:pt x="60" y="27"/>
                    <a:pt x="60" y="27"/>
                  </a:cubicBezTo>
                  <a:cubicBezTo>
                    <a:pt x="60" y="28"/>
                    <a:pt x="60" y="28"/>
                    <a:pt x="59" y="28"/>
                  </a:cubicBezTo>
                  <a:cubicBezTo>
                    <a:pt x="57" y="30"/>
                    <a:pt x="60" y="31"/>
                    <a:pt x="61" y="32"/>
                  </a:cubicBezTo>
                  <a:cubicBezTo>
                    <a:pt x="60" y="33"/>
                    <a:pt x="58" y="32"/>
                    <a:pt x="58" y="33"/>
                  </a:cubicBezTo>
                  <a:cubicBezTo>
                    <a:pt x="57" y="34"/>
                    <a:pt x="58" y="36"/>
                    <a:pt x="56" y="36"/>
                  </a:cubicBezTo>
                  <a:cubicBezTo>
                    <a:pt x="53" y="37"/>
                    <a:pt x="49" y="36"/>
                    <a:pt x="47" y="39"/>
                  </a:cubicBezTo>
                  <a:cubicBezTo>
                    <a:pt x="47" y="40"/>
                    <a:pt x="46" y="42"/>
                    <a:pt x="47" y="43"/>
                  </a:cubicBezTo>
                  <a:cubicBezTo>
                    <a:pt x="48" y="43"/>
                    <a:pt x="49" y="43"/>
                    <a:pt x="49" y="43"/>
                  </a:cubicBezTo>
                  <a:cubicBezTo>
                    <a:pt x="50" y="44"/>
                    <a:pt x="49" y="46"/>
                    <a:pt x="49" y="47"/>
                  </a:cubicBezTo>
                  <a:cubicBezTo>
                    <a:pt x="49" y="48"/>
                    <a:pt x="50" y="49"/>
                    <a:pt x="51" y="49"/>
                  </a:cubicBezTo>
                  <a:cubicBezTo>
                    <a:pt x="51" y="49"/>
                    <a:pt x="51" y="49"/>
                    <a:pt x="52" y="49"/>
                  </a:cubicBezTo>
                  <a:cubicBezTo>
                    <a:pt x="53" y="49"/>
                    <a:pt x="54" y="49"/>
                    <a:pt x="55" y="49"/>
                  </a:cubicBezTo>
                  <a:cubicBezTo>
                    <a:pt x="56" y="51"/>
                    <a:pt x="56" y="52"/>
                    <a:pt x="57" y="53"/>
                  </a:cubicBezTo>
                  <a:cubicBezTo>
                    <a:pt x="59" y="57"/>
                    <a:pt x="63" y="57"/>
                    <a:pt x="65" y="60"/>
                  </a:cubicBezTo>
                  <a:cubicBezTo>
                    <a:pt x="66" y="60"/>
                    <a:pt x="65" y="60"/>
                    <a:pt x="66" y="61"/>
                  </a:cubicBezTo>
                  <a:cubicBezTo>
                    <a:pt x="63" y="61"/>
                    <a:pt x="61" y="60"/>
                    <a:pt x="58" y="60"/>
                  </a:cubicBezTo>
                  <a:cubicBezTo>
                    <a:pt x="55" y="59"/>
                    <a:pt x="53" y="59"/>
                    <a:pt x="50" y="59"/>
                  </a:cubicBezTo>
                  <a:cubicBezTo>
                    <a:pt x="49" y="60"/>
                    <a:pt x="48" y="61"/>
                    <a:pt x="47" y="61"/>
                  </a:cubicBezTo>
                  <a:cubicBezTo>
                    <a:pt x="47" y="61"/>
                    <a:pt x="46" y="62"/>
                    <a:pt x="45" y="61"/>
                  </a:cubicBezTo>
                  <a:cubicBezTo>
                    <a:pt x="45" y="61"/>
                    <a:pt x="44" y="60"/>
                    <a:pt x="43" y="59"/>
                  </a:cubicBezTo>
                  <a:cubicBezTo>
                    <a:pt x="43" y="58"/>
                    <a:pt x="45" y="57"/>
                    <a:pt x="44" y="56"/>
                  </a:cubicBezTo>
                  <a:cubicBezTo>
                    <a:pt x="43" y="54"/>
                    <a:pt x="41" y="55"/>
                    <a:pt x="40" y="54"/>
                  </a:cubicBezTo>
                  <a:cubicBezTo>
                    <a:pt x="39" y="54"/>
                    <a:pt x="40" y="52"/>
                    <a:pt x="39" y="51"/>
                  </a:cubicBezTo>
                  <a:cubicBezTo>
                    <a:pt x="38" y="49"/>
                    <a:pt x="34" y="49"/>
                    <a:pt x="31" y="49"/>
                  </a:cubicBezTo>
                  <a:cubicBezTo>
                    <a:pt x="30" y="49"/>
                    <a:pt x="30" y="50"/>
                    <a:pt x="30" y="50"/>
                  </a:cubicBezTo>
                  <a:cubicBezTo>
                    <a:pt x="29" y="51"/>
                    <a:pt x="27" y="52"/>
                    <a:pt x="26" y="53"/>
                  </a:cubicBezTo>
                  <a:cubicBezTo>
                    <a:pt x="25" y="54"/>
                    <a:pt x="24" y="54"/>
                    <a:pt x="23" y="54"/>
                  </a:cubicBezTo>
                  <a:cubicBezTo>
                    <a:pt x="22" y="53"/>
                    <a:pt x="21" y="52"/>
                    <a:pt x="20" y="51"/>
                  </a:cubicBezTo>
                  <a:cubicBezTo>
                    <a:pt x="19" y="51"/>
                    <a:pt x="18" y="51"/>
                    <a:pt x="17" y="51"/>
                  </a:cubicBezTo>
                  <a:cubicBezTo>
                    <a:pt x="16" y="51"/>
                    <a:pt x="15" y="52"/>
                    <a:pt x="16" y="52"/>
                  </a:cubicBezTo>
                  <a:cubicBezTo>
                    <a:pt x="17" y="52"/>
                    <a:pt x="22" y="57"/>
                    <a:pt x="26" y="55"/>
                  </a:cubicBezTo>
                  <a:cubicBezTo>
                    <a:pt x="27" y="55"/>
                    <a:pt x="27" y="57"/>
                    <a:pt x="26" y="57"/>
                  </a:cubicBezTo>
                  <a:cubicBezTo>
                    <a:pt x="22" y="59"/>
                    <a:pt x="16" y="54"/>
                    <a:pt x="15" y="54"/>
                  </a:cubicBezTo>
                  <a:cubicBezTo>
                    <a:pt x="13" y="57"/>
                    <a:pt x="2" y="56"/>
                    <a:pt x="0" y="57"/>
                  </a:cubicBezTo>
                  <a:cubicBezTo>
                    <a:pt x="2" y="57"/>
                    <a:pt x="3" y="58"/>
                    <a:pt x="5" y="58"/>
                  </a:cubicBezTo>
                  <a:cubicBezTo>
                    <a:pt x="6" y="59"/>
                    <a:pt x="7" y="60"/>
                    <a:pt x="8" y="62"/>
                  </a:cubicBezTo>
                  <a:cubicBezTo>
                    <a:pt x="8" y="62"/>
                    <a:pt x="7" y="63"/>
                    <a:pt x="8" y="63"/>
                  </a:cubicBezTo>
                  <a:cubicBezTo>
                    <a:pt x="9" y="63"/>
                    <a:pt x="9" y="61"/>
                    <a:pt x="10" y="61"/>
                  </a:cubicBezTo>
                  <a:cubicBezTo>
                    <a:pt x="11" y="62"/>
                    <a:pt x="11" y="63"/>
                    <a:pt x="12" y="63"/>
                  </a:cubicBezTo>
                  <a:cubicBezTo>
                    <a:pt x="12" y="63"/>
                    <a:pt x="13" y="63"/>
                    <a:pt x="14" y="63"/>
                  </a:cubicBezTo>
                  <a:cubicBezTo>
                    <a:pt x="15" y="63"/>
                    <a:pt x="15" y="65"/>
                    <a:pt x="16" y="65"/>
                  </a:cubicBezTo>
                  <a:cubicBezTo>
                    <a:pt x="17" y="65"/>
                    <a:pt x="18" y="66"/>
                    <a:pt x="19" y="66"/>
                  </a:cubicBezTo>
                  <a:cubicBezTo>
                    <a:pt x="20" y="67"/>
                    <a:pt x="20" y="66"/>
                    <a:pt x="21" y="66"/>
                  </a:cubicBezTo>
                  <a:cubicBezTo>
                    <a:pt x="22" y="66"/>
                    <a:pt x="22" y="68"/>
                    <a:pt x="22" y="68"/>
                  </a:cubicBezTo>
                  <a:cubicBezTo>
                    <a:pt x="24" y="66"/>
                    <a:pt x="24" y="67"/>
                    <a:pt x="25" y="67"/>
                  </a:cubicBezTo>
                  <a:cubicBezTo>
                    <a:pt x="27" y="67"/>
                    <a:pt x="24" y="64"/>
                    <a:pt x="25" y="64"/>
                  </a:cubicBezTo>
                  <a:cubicBezTo>
                    <a:pt x="26" y="64"/>
                    <a:pt x="27" y="66"/>
                    <a:pt x="28" y="66"/>
                  </a:cubicBezTo>
                  <a:cubicBezTo>
                    <a:pt x="30" y="66"/>
                    <a:pt x="30" y="65"/>
                    <a:pt x="31" y="65"/>
                  </a:cubicBezTo>
                  <a:cubicBezTo>
                    <a:pt x="32" y="65"/>
                    <a:pt x="32" y="66"/>
                    <a:pt x="33" y="66"/>
                  </a:cubicBezTo>
                  <a:cubicBezTo>
                    <a:pt x="35" y="66"/>
                    <a:pt x="36" y="65"/>
                    <a:pt x="36" y="64"/>
                  </a:cubicBezTo>
                  <a:cubicBezTo>
                    <a:pt x="36" y="62"/>
                    <a:pt x="37" y="62"/>
                    <a:pt x="37" y="63"/>
                  </a:cubicBezTo>
                  <a:cubicBezTo>
                    <a:pt x="38" y="67"/>
                    <a:pt x="36" y="68"/>
                    <a:pt x="36" y="68"/>
                  </a:cubicBezTo>
                  <a:cubicBezTo>
                    <a:pt x="36" y="69"/>
                    <a:pt x="36" y="69"/>
                    <a:pt x="36" y="70"/>
                  </a:cubicBezTo>
                  <a:cubicBezTo>
                    <a:pt x="36" y="70"/>
                    <a:pt x="35" y="71"/>
                    <a:pt x="35" y="72"/>
                  </a:cubicBezTo>
                  <a:cubicBezTo>
                    <a:pt x="34" y="72"/>
                    <a:pt x="34" y="73"/>
                    <a:pt x="34" y="75"/>
                  </a:cubicBezTo>
                  <a:cubicBezTo>
                    <a:pt x="37" y="74"/>
                    <a:pt x="37" y="74"/>
                    <a:pt x="40" y="74"/>
                  </a:cubicBezTo>
                  <a:cubicBezTo>
                    <a:pt x="42" y="75"/>
                    <a:pt x="44" y="74"/>
                    <a:pt x="46" y="75"/>
                  </a:cubicBezTo>
                  <a:cubicBezTo>
                    <a:pt x="49" y="75"/>
                    <a:pt x="51" y="76"/>
                    <a:pt x="53" y="77"/>
                  </a:cubicBezTo>
                  <a:cubicBezTo>
                    <a:pt x="55" y="78"/>
                    <a:pt x="57" y="79"/>
                    <a:pt x="60" y="81"/>
                  </a:cubicBezTo>
                  <a:cubicBezTo>
                    <a:pt x="60" y="81"/>
                    <a:pt x="60" y="82"/>
                    <a:pt x="60" y="82"/>
                  </a:cubicBezTo>
                  <a:cubicBezTo>
                    <a:pt x="61" y="83"/>
                    <a:pt x="62" y="83"/>
                    <a:pt x="62" y="84"/>
                  </a:cubicBezTo>
                  <a:cubicBezTo>
                    <a:pt x="62" y="85"/>
                    <a:pt x="63" y="85"/>
                    <a:pt x="63" y="85"/>
                  </a:cubicBezTo>
                  <a:cubicBezTo>
                    <a:pt x="65" y="87"/>
                    <a:pt x="67" y="88"/>
                    <a:pt x="68" y="91"/>
                  </a:cubicBezTo>
                  <a:cubicBezTo>
                    <a:pt x="68" y="91"/>
                    <a:pt x="67" y="91"/>
                    <a:pt x="66" y="91"/>
                  </a:cubicBezTo>
                  <a:cubicBezTo>
                    <a:pt x="66" y="91"/>
                    <a:pt x="66" y="92"/>
                    <a:pt x="66" y="92"/>
                  </a:cubicBezTo>
                  <a:cubicBezTo>
                    <a:pt x="75" y="92"/>
                    <a:pt x="83" y="92"/>
                    <a:pt x="92" y="92"/>
                  </a:cubicBezTo>
                  <a:cubicBezTo>
                    <a:pt x="94" y="92"/>
                    <a:pt x="97" y="92"/>
                    <a:pt x="100" y="92"/>
                  </a:cubicBezTo>
                  <a:cubicBezTo>
                    <a:pt x="102" y="93"/>
                    <a:pt x="101" y="97"/>
                    <a:pt x="100" y="100"/>
                  </a:cubicBezTo>
                  <a:cubicBezTo>
                    <a:pt x="99" y="101"/>
                    <a:pt x="97" y="100"/>
                    <a:pt x="95" y="101"/>
                  </a:cubicBezTo>
                  <a:cubicBezTo>
                    <a:pt x="95" y="101"/>
                    <a:pt x="94" y="102"/>
                    <a:pt x="94" y="102"/>
                  </a:cubicBezTo>
                  <a:cubicBezTo>
                    <a:pt x="94" y="104"/>
                    <a:pt x="94" y="106"/>
                    <a:pt x="94" y="108"/>
                  </a:cubicBezTo>
                  <a:cubicBezTo>
                    <a:pt x="93" y="108"/>
                    <a:pt x="93" y="109"/>
                    <a:pt x="93" y="109"/>
                  </a:cubicBezTo>
                  <a:cubicBezTo>
                    <a:pt x="89" y="110"/>
                    <a:pt x="84" y="109"/>
                    <a:pt x="80" y="109"/>
                  </a:cubicBezTo>
                  <a:cubicBezTo>
                    <a:pt x="80" y="109"/>
                    <a:pt x="80" y="110"/>
                    <a:pt x="80" y="110"/>
                  </a:cubicBezTo>
                  <a:cubicBezTo>
                    <a:pt x="84" y="111"/>
                    <a:pt x="88" y="110"/>
                    <a:pt x="92" y="111"/>
                  </a:cubicBezTo>
                  <a:cubicBezTo>
                    <a:pt x="91" y="114"/>
                    <a:pt x="91" y="116"/>
                    <a:pt x="90" y="119"/>
                  </a:cubicBezTo>
                  <a:cubicBezTo>
                    <a:pt x="90" y="120"/>
                    <a:pt x="89" y="120"/>
                    <a:pt x="89" y="121"/>
                  </a:cubicBezTo>
                  <a:cubicBezTo>
                    <a:pt x="89" y="121"/>
                    <a:pt x="88" y="122"/>
                    <a:pt x="88" y="122"/>
                  </a:cubicBezTo>
                  <a:cubicBezTo>
                    <a:pt x="89" y="123"/>
                    <a:pt x="89" y="123"/>
                    <a:pt x="89" y="124"/>
                  </a:cubicBezTo>
                  <a:cubicBezTo>
                    <a:pt x="90" y="124"/>
                    <a:pt x="90" y="125"/>
                    <a:pt x="90" y="125"/>
                  </a:cubicBezTo>
                  <a:cubicBezTo>
                    <a:pt x="90" y="126"/>
                    <a:pt x="90" y="127"/>
                    <a:pt x="91" y="129"/>
                  </a:cubicBezTo>
                  <a:cubicBezTo>
                    <a:pt x="91" y="130"/>
                    <a:pt x="91" y="131"/>
                    <a:pt x="91" y="132"/>
                  </a:cubicBezTo>
                  <a:cubicBezTo>
                    <a:pt x="92" y="133"/>
                    <a:pt x="91" y="134"/>
                    <a:pt x="91" y="135"/>
                  </a:cubicBezTo>
                  <a:cubicBezTo>
                    <a:pt x="92" y="135"/>
                    <a:pt x="92" y="136"/>
                    <a:pt x="92" y="137"/>
                  </a:cubicBezTo>
                  <a:cubicBezTo>
                    <a:pt x="92" y="140"/>
                    <a:pt x="92" y="142"/>
                    <a:pt x="92" y="145"/>
                  </a:cubicBezTo>
                  <a:cubicBezTo>
                    <a:pt x="92" y="147"/>
                    <a:pt x="91" y="149"/>
                    <a:pt x="89" y="150"/>
                  </a:cubicBezTo>
                  <a:lnTo>
                    <a:pt x="90" y="150"/>
                  </a:lnTo>
                  <a:cubicBezTo>
                    <a:pt x="90" y="151"/>
                    <a:pt x="91" y="151"/>
                    <a:pt x="92" y="152"/>
                  </a:cubicBezTo>
                  <a:cubicBezTo>
                    <a:pt x="92" y="152"/>
                    <a:pt x="93" y="153"/>
                    <a:pt x="94" y="153"/>
                  </a:cubicBezTo>
                  <a:cubicBezTo>
                    <a:pt x="94" y="153"/>
                    <a:pt x="94" y="153"/>
                    <a:pt x="94" y="152"/>
                  </a:cubicBezTo>
                  <a:cubicBezTo>
                    <a:pt x="94" y="152"/>
                    <a:pt x="93" y="152"/>
                    <a:pt x="93" y="151"/>
                  </a:cubicBezTo>
                  <a:cubicBezTo>
                    <a:pt x="94" y="151"/>
                    <a:pt x="94" y="152"/>
                    <a:pt x="95" y="151"/>
                  </a:cubicBezTo>
                  <a:cubicBezTo>
                    <a:pt x="96" y="151"/>
                    <a:pt x="94" y="150"/>
                    <a:pt x="94" y="149"/>
                  </a:cubicBezTo>
                  <a:cubicBezTo>
                    <a:pt x="93" y="149"/>
                    <a:pt x="92" y="149"/>
                    <a:pt x="92" y="150"/>
                  </a:cubicBezTo>
                  <a:cubicBezTo>
                    <a:pt x="92" y="150"/>
                    <a:pt x="92" y="150"/>
                    <a:pt x="92" y="150"/>
                  </a:cubicBezTo>
                  <a:cubicBezTo>
                    <a:pt x="92" y="150"/>
                    <a:pt x="92" y="150"/>
                    <a:pt x="92" y="149"/>
                  </a:cubicBezTo>
                  <a:cubicBezTo>
                    <a:pt x="92" y="149"/>
                    <a:pt x="92" y="149"/>
                    <a:pt x="92" y="149"/>
                  </a:cubicBezTo>
                  <a:cubicBezTo>
                    <a:pt x="93" y="149"/>
                    <a:pt x="93" y="149"/>
                    <a:pt x="93" y="149"/>
                  </a:cubicBezTo>
                  <a:cubicBezTo>
                    <a:pt x="93" y="148"/>
                    <a:pt x="92" y="148"/>
                    <a:pt x="93" y="148"/>
                  </a:cubicBezTo>
                  <a:cubicBezTo>
                    <a:pt x="93" y="148"/>
                    <a:pt x="93" y="148"/>
                    <a:pt x="93" y="148"/>
                  </a:cubicBezTo>
                  <a:cubicBezTo>
                    <a:pt x="93" y="147"/>
                    <a:pt x="93" y="147"/>
                    <a:pt x="94" y="148"/>
                  </a:cubicBezTo>
                  <a:cubicBezTo>
                    <a:pt x="94" y="148"/>
                    <a:pt x="93" y="148"/>
                    <a:pt x="94" y="148"/>
                  </a:cubicBezTo>
                  <a:cubicBezTo>
                    <a:pt x="94" y="149"/>
                    <a:pt x="95" y="150"/>
                    <a:pt x="96" y="149"/>
                  </a:cubicBezTo>
                  <a:cubicBezTo>
                    <a:pt x="96" y="149"/>
                    <a:pt x="95" y="149"/>
                    <a:pt x="95" y="148"/>
                  </a:cubicBezTo>
                  <a:cubicBezTo>
                    <a:pt x="95" y="148"/>
                    <a:pt x="95" y="148"/>
                    <a:pt x="95" y="148"/>
                  </a:cubicBezTo>
                  <a:cubicBezTo>
                    <a:pt x="95" y="147"/>
                    <a:pt x="96" y="147"/>
                    <a:pt x="96" y="147"/>
                  </a:cubicBezTo>
                  <a:cubicBezTo>
                    <a:pt x="96" y="146"/>
                    <a:pt x="94" y="147"/>
                    <a:pt x="93" y="146"/>
                  </a:cubicBezTo>
                  <a:cubicBezTo>
                    <a:pt x="93" y="146"/>
                    <a:pt x="93" y="146"/>
                    <a:pt x="93" y="146"/>
                  </a:cubicBezTo>
                  <a:cubicBezTo>
                    <a:pt x="94" y="146"/>
                    <a:pt x="95" y="146"/>
                    <a:pt x="96" y="146"/>
                  </a:cubicBezTo>
                  <a:cubicBezTo>
                    <a:pt x="96" y="146"/>
                    <a:pt x="96" y="145"/>
                    <a:pt x="96" y="145"/>
                  </a:cubicBezTo>
                  <a:cubicBezTo>
                    <a:pt x="96" y="144"/>
                    <a:pt x="94" y="145"/>
                    <a:pt x="93" y="144"/>
                  </a:cubicBezTo>
                  <a:cubicBezTo>
                    <a:pt x="95" y="144"/>
                    <a:pt x="96" y="144"/>
                    <a:pt x="97" y="144"/>
                  </a:cubicBezTo>
                  <a:cubicBezTo>
                    <a:pt x="96" y="143"/>
                    <a:pt x="95" y="144"/>
                    <a:pt x="94" y="144"/>
                  </a:cubicBezTo>
                  <a:cubicBezTo>
                    <a:pt x="94" y="144"/>
                    <a:pt x="94" y="143"/>
                    <a:pt x="94" y="143"/>
                  </a:cubicBezTo>
                  <a:cubicBezTo>
                    <a:pt x="95" y="143"/>
                    <a:pt x="96" y="143"/>
                    <a:pt x="98" y="143"/>
                  </a:cubicBezTo>
                  <a:cubicBezTo>
                    <a:pt x="98" y="144"/>
                    <a:pt x="97" y="146"/>
                    <a:pt x="98" y="147"/>
                  </a:cubicBezTo>
                  <a:cubicBezTo>
                    <a:pt x="98" y="147"/>
                    <a:pt x="98" y="147"/>
                    <a:pt x="98" y="147"/>
                  </a:cubicBezTo>
                  <a:cubicBezTo>
                    <a:pt x="99" y="146"/>
                    <a:pt x="98" y="144"/>
                    <a:pt x="99" y="144"/>
                  </a:cubicBezTo>
                  <a:cubicBezTo>
                    <a:pt x="100" y="145"/>
                    <a:pt x="99" y="146"/>
                    <a:pt x="99" y="147"/>
                  </a:cubicBezTo>
                  <a:cubicBezTo>
                    <a:pt x="100" y="148"/>
                    <a:pt x="99" y="145"/>
                    <a:pt x="101" y="144"/>
                  </a:cubicBezTo>
                  <a:cubicBezTo>
                    <a:pt x="101" y="144"/>
                    <a:pt x="101" y="144"/>
                    <a:pt x="101" y="144"/>
                  </a:cubicBezTo>
                  <a:cubicBezTo>
                    <a:pt x="101" y="146"/>
                    <a:pt x="101" y="147"/>
                    <a:pt x="101" y="149"/>
                  </a:cubicBezTo>
                  <a:cubicBezTo>
                    <a:pt x="101" y="149"/>
                    <a:pt x="100" y="149"/>
                    <a:pt x="100" y="149"/>
                  </a:cubicBezTo>
                  <a:cubicBezTo>
                    <a:pt x="100" y="149"/>
                    <a:pt x="100" y="148"/>
                    <a:pt x="100" y="148"/>
                  </a:cubicBezTo>
                  <a:cubicBezTo>
                    <a:pt x="100" y="148"/>
                    <a:pt x="100" y="147"/>
                    <a:pt x="99" y="148"/>
                  </a:cubicBezTo>
                  <a:cubicBezTo>
                    <a:pt x="99" y="148"/>
                    <a:pt x="99" y="150"/>
                    <a:pt x="98" y="149"/>
                  </a:cubicBezTo>
                  <a:cubicBezTo>
                    <a:pt x="98" y="149"/>
                    <a:pt x="99" y="147"/>
                    <a:pt x="98" y="147"/>
                  </a:cubicBezTo>
                  <a:cubicBezTo>
                    <a:pt x="97" y="147"/>
                    <a:pt x="97" y="148"/>
                    <a:pt x="97" y="149"/>
                  </a:cubicBezTo>
                  <a:cubicBezTo>
                    <a:pt x="97" y="149"/>
                    <a:pt x="96" y="149"/>
                    <a:pt x="96" y="149"/>
                  </a:cubicBezTo>
                  <a:cubicBezTo>
                    <a:pt x="96" y="149"/>
                    <a:pt x="96" y="149"/>
                    <a:pt x="97" y="150"/>
                  </a:cubicBezTo>
                  <a:cubicBezTo>
                    <a:pt x="96" y="150"/>
                    <a:pt x="97" y="150"/>
                    <a:pt x="96" y="150"/>
                  </a:cubicBezTo>
                  <a:cubicBezTo>
                    <a:pt x="96" y="151"/>
                    <a:pt x="96" y="152"/>
                    <a:pt x="97" y="151"/>
                  </a:cubicBezTo>
                  <a:cubicBezTo>
                    <a:pt x="97" y="151"/>
                    <a:pt x="98" y="150"/>
                    <a:pt x="98" y="150"/>
                  </a:cubicBezTo>
                  <a:cubicBezTo>
                    <a:pt x="98" y="150"/>
                    <a:pt x="98" y="151"/>
                    <a:pt x="98" y="152"/>
                  </a:cubicBezTo>
                  <a:cubicBezTo>
                    <a:pt x="99" y="152"/>
                    <a:pt x="99" y="151"/>
                    <a:pt x="99" y="151"/>
                  </a:cubicBezTo>
                  <a:cubicBezTo>
                    <a:pt x="100" y="150"/>
                    <a:pt x="100" y="150"/>
                    <a:pt x="100" y="151"/>
                  </a:cubicBezTo>
                  <a:cubicBezTo>
                    <a:pt x="100" y="151"/>
                    <a:pt x="99" y="152"/>
                    <a:pt x="100" y="152"/>
                  </a:cubicBezTo>
                  <a:cubicBezTo>
                    <a:pt x="101" y="152"/>
                    <a:pt x="101" y="152"/>
                    <a:pt x="101" y="152"/>
                  </a:cubicBezTo>
                  <a:cubicBezTo>
                    <a:pt x="101" y="151"/>
                    <a:pt x="101" y="151"/>
                    <a:pt x="101" y="150"/>
                  </a:cubicBezTo>
                  <a:cubicBezTo>
                    <a:pt x="102" y="150"/>
                    <a:pt x="102" y="149"/>
                    <a:pt x="102" y="148"/>
                  </a:cubicBezTo>
                  <a:cubicBezTo>
                    <a:pt x="102" y="147"/>
                    <a:pt x="102" y="145"/>
                    <a:pt x="102" y="143"/>
                  </a:cubicBezTo>
                  <a:cubicBezTo>
                    <a:pt x="101" y="143"/>
                    <a:pt x="100" y="143"/>
                    <a:pt x="99" y="142"/>
                  </a:cubicBezTo>
                  <a:cubicBezTo>
                    <a:pt x="99" y="142"/>
                    <a:pt x="100" y="142"/>
                    <a:pt x="100" y="142"/>
                  </a:cubicBezTo>
                  <a:cubicBezTo>
                    <a:pt x="101" y="142"/>
                    <a:pt x="100" y="141"/>
                    <a:pt x="100" y="141"/>
                  </a:cubicBezTo>
                  <a:cubicBezTo>
                    <a:pt x="99" y="141"/>
                    <a:pt x="98" y="141"/>
                    <a:pt x="98" y="142"/>
                  </a:cubicBezTo>
                  <a:cubicBezTo>
                    <a:pt x="97" y="142"/>
                    <a:pt x="96" y="142"/>
                    <a:pt x="95" y="142"/>
                  </a:cubicBezTo>
                  <a:cubicBezTo>
                    <a:pt x="95" y="141"/>
                    <a:pt x="100" y="141"/>
                    <a:pt x="102" y="140"/>
                  </a:cubicBezTo>
                  <a:cubicBezTo>
                    <a:pt x="104" y="139"/>
                    <a:pt x="105" y="139"/>
                    <a:pt x="106" y="139"/>
                  </a:cubicBezTo>
                  <a:cubicBezTo>
                    <a:pt x="107" y="140"/>
                    <a:pt x="107" y="140"/>
                    <a:pt x="108" y="140"/>
                  </a:cubicBezTo>
                  <a:cubicBezTo>
                    <a:pt x="110" y="141"/>
                    <a:pt x="112" y="140"/>
                    <a:pt x="113" y="141"/>
                  </a:cubicBezTo>
                  <a:cubicBezTo>
                    <a:pt x="115" y="142"/>
                    <a:pt x="117" y="142"/>
                    <a:pt x="118" y="143"/>
                  </a:cubicBezTo>
                  <a:cubicBezTo>
                    <a:pt x="119" y="143"/>
                    <a:pt x="119" y="143"/>
                    <a:pt x="119" y="143"/>
                  </a:cubicBezTo>
                  <a:cubicBezTo>
                    <a:pt x="120" y="144"/>
                    <a:pt x="121" y="144"/>
                    <a:pt x="121" y="145"/>
                  </a:cubicBezTo>
                  <a:cubicBezTo>
                    <a:pt x="119" y="147"/>
                    <a:pt x="117" y="148"/>
                    <a:pt x="115" y="150"/>
                  </a:cubicBezTo>
                  <a:cubicBezTo>
                    <a:pt x="114" y="153"/>
                    <a:pt x="118" y="154"/>
                    <a:pt x="119" y="156"/>
                  </a:cubicBezTo>
                  <a:cubicBezTo>
                    <a:pt x="119" y="157"/>
                    <a:pt x="119" y="158"/>
                    <a:pt x="119" y="159"/>
                  </a:cubicBezTo>
                  <a:cubicBezTo>
                    <a:pt x="118" y="160"/>
                    <a:pt x="116" y="159"/>
                    <a:pt x="115" y="160"/>
                  </a:cubicBezTo>
                  <a:cubicBezTo>
                    <a:pt x="114" y="161"/>
                    <a:pt x="115" y="162"/>
                    <a:pt x="115" y="162"/>
                  </a:cubicBezTo>
                  <a:cubicBezTo>
                    <a:pt x="114" y="162"/>
                    <a:pt x="113" y="163"/>
                    <a:pt x="113" y="164"/>
                  </a:cubicBezTo>
                  <a:cubicBezTo>
                    <a:pt x="113" y="166"/>
                    <a:pt x="113" y="169"/>
                    <a:pt x="113" y="171"/>
                  </a:cubicBezTo>
                  <a:cubicBezTo>
                    <a:pt x="112" y="172"/>
                    <a:pt x="112" y="173"/>
                    <a:pt x="111" y="174"/>
                  </a:cubicBezTo>
                  <a:cubicBezTo>
                    <a:pt x="111" y="174"/>
                    <a:pt x="111" y="174"/>
                    <a:pt x="110" y="175"/>
                  </a:cubicBezTo>
                  <a:cubicBezTo>
                    <a:pt x="110" y="176"/>
                    <a:pt x="110" y="178"/>
                    <a:pt x="110" y="179"/>
                  </a:cubicBezTo>
                  <a:cubicBezTo>
                    <a:pt x="111" y="180"/>
                    <a:pt x="112" y="181"/>
                    <a:pt x="113" y="182"/>
                  </a:cubicBezTo>
                  <a:cubicBezTo>
                    <a:pt x="114" y="184"/>
                    <a:pt x="111" y="185"/>
                    <a:pt x="110" y="186"/>
                  </a:cubicBezTo>
                  <a:cubicBezTo>
                    <a:pt x="108" y="187"/>
                    <a:pt x="108" y="191"/>
                    <a:pt x="106" y="193"/>
                  </a:cubicBezTo>
                  <a:cubicBezTo>
                    <a:pt x="106" y="193"/>
                    <a:pt x="106" y="193"/>
                    <a:pt x="106" y="193"/>
                  </a:cubicBezTo>
                  <a:cubicBezTo>
                    <a:pt x="106" y="194"/>
                    <a:pt x="105" y="196"/>
                    <a:pt x="104" y="197"/>
                  </a:cubicBezTo>
                  <a:cubicBezTo>
                    <a:pt x="104" y="197"/>
                    <a:pt x="104" y="197"/>
                    <a:pt x="103" y="197"/>
                  </a:cubicBezTo>
                  <a:cubicBezTo>
                    <a:pt x="101" y="198"/>
                    <a:pt x="102" y="202"/>
                    <a:pt x="101" y="204"/>
                  </a:cubicBezTo>
                  <a:cubicBezTo>
                    <a:pt x="99" y="204"/>
                    <a:pt x="96" y="203"/>
                    <a:pt x="95" y="206"/>
                  </a:cubicBezTo>
                  <a:cubicBezTo>
                    <a:pt x="94" y="209"/>
                    <a:pt x="95" y="212"/>
                    <a:pt x="98" y="213"/>
                  </a:cubicBezTo>
                  <a:cubicBezTo>
                    <a:pt x="95" y="212"/>
                    <a:pt x="95" y="209"/>
                    <a:pt x="95" y="208"/>
                  </a:cubicBezTo>
                  <a:cubicBezTo>
                    <a:pt x="95" y="207"/>
                    <a:pt x="96" y="206"/>
                    <a:pt x="97" y="206"/>
                  </a:cubicBezTo>
                  <a:cubicBezTo>
                    <a:pt x="98" y="205"/>
                    <a:pt x="100" y="205"/>
                    <a:pt x="101" y="206"/>
                  </a:cubicBezTo>
                  <a:cubicBezTo>
                    <a:pt x="101" y="206"/>
                    <a:pt x="100" y="207"/>
                    <a:pt x="100" y="207"/>
                  </a:cubicBezTo>
                  <a:cubicBezTo>
                    <a:pt x="100" y="208"/>
                    <a:pt x="100" y="209"/>
                    <a:pt x="100" y="211"/>
                  </a:cubicBezTo>
                  <a:cubicBezTo>
                    <a:pt x="101" y="213"/>
                    <a:pt x="100" y="215"/>
                    <a:pt x="99" y="217"/>
                  </a:cubicBezTo>
                  <a:cubicBezTo>
                    <a:pt x="99" y="218"/>
                    <a:pt x="97" y="218"/>
                    <a:pt x="97" y="220"/>
                  </a:cubicBezTo>
                  <a:cubicBezTo>
                    <a:pt x="97" y="220"/>
                    <a:pt x="97" y="221"/>
                    <a:pt x="97" y="221"/>
                  </a:cubicBezTo>
                  <a:cubicBezTo>
                    <a:pt x="95" y="224"/>
                    <a:pt x="93" y="226"/>
                    <a:pt x="91" y="229"/>
                  </a:cubicBezTo>
                  <a:cubicBezTo>
                    <a:pt x="89" y="232"/>
                    <a:pt x="87" y="234"/>
                    <a:pt x="85" y="237"/>
                  </a:cubicBezTo>
                  <a:lnTo>
                    <a:pt x="86" y="238"/>
                  </a:lnTo>
                  <a:cubicBezTo>
                    <a:pt x="88" y="236"/>
                    <a:pt x="89" y="234"/>
                    <a:pt x="90" y="232"/>
                  </a:cubicBezTo>
                  <a:cubicBezTo>
                    <a:pt x="91" y="232"/>
                    <a:pt x="91" y="232"/>
                    <a:pt x="91" y="231"/>
                  </a:cubicBezTo>
                  <a:cubicBezTo>
                    <a:pt x="92" y="231"/>
                    <a:pt x="93" y="230"/>
                    <a:pt x="93" y="229"/>
                  </a:cubicBezTo>
                  <a:cubicBezTo>
                    <a:pt x="95" y="226"/>
                    <a:pt x="97" y="224"/>
                    <a:pt x="98" y="221"/>
                  </a:cubicBezTo>
                  <a:cubicBezTo>
                    <a:pt x="99" y="220"/>
                    <a:pt x="100" y="220"/>
                    <a:pt x="101" y="219"/>
                  </a:cubicBezTo>
                  <a:cubicBezTo>
                    <a:pt x="101" y="218"/>
                    <a:pt x="101" y="218"/>
                    <a:pt x="102" y="217"/>
                  </a:cubicBezTo>
                  <a:cubicBezTo>
                    <a:pt x="102" y="216"/>
                    <a:pt x="102" y="215"/>
                    <a:pt x="102" y="213"/>
                  </a:cubicBezTo>
                  <a:cubicBezTo>
                    <a:pt x="102" y="213"/>
                    <a:pt x="102" y="213"/>
                    <a:pt x="102" y="213"/>
                  </a:cubicBezTo>
                  <a:cubicBezTo>
                    <a:pt x="103" y="215"/>
                    <a:pt x="103" y="216"/>
                    <a:pt x="103" y="217"/>
                  </a:cubicBezTo>
                  <a:cubicBezTo>
                    <a:pt x="104" y="218"/>
                    <a:pt x="104" y="218"/>
                    <a:pt x="105" y="219"/>
                  </a:cubicBezTo>
                  <a:cubicBezTo>
                    <a:pt x="106" y="220"/>
                    <a:pt x="107" y="220"/>
                    <a:pt x="108" y="220"/>
                  </a:cubicBezTo>
                  <a:cubicBezTo>
                    <a:pt x="109" y="219"/>
                    <a:pt x="110" y="219"/>
                    <a:pt x="111" y="219"/>
                  </a:cubicBezTo>
                  <a:cubicBezTo>
                    <a:pt x="112" y="218"/>
                    <a:pt x="112" y="217"/>
                    <a:pt x="114" y="216"/>
                  </a:cubicBezTo>
                  <a:cubicBezTo>
                    <a:pt x="117" y="216"/>
                    <a:pt x="120" y="216"/>
                    <a:pt x="123" y="215"/>
                  </a:cubicBezTo>
                  <a:cubicBezTo>
                    <a:pt x="124" y="214"/>
                    <a:pt x="124" y="215"/>
                    <a:pt x="126" y="215"/>
                  </a:cubicBezTo>
                  <a:cubicBezTo>
                    <a:pt x="126" y="215"/>
                    <a:pt x="127" y="215"/>
                    <a:pt x="128" y="215"/>
                  </a:cubicBezTo>
                  <a:cubicBezTo>
                    <a:pt x="129" y="215"/>
                    <a:pt x="129" y="216"/>
                    <a:pt x="129" y="217"/>
                  </a:cubicBezTo>
                  <a:cubicBezTo>
                    <a:pt x="128" y="219"/>
                    <a:pt x="127" y="223"/>
                    <a:pt x="125" y="223"/>
                  </a:cubicBezTo>
                  <a:cubicBezTo>
                    <a:pt x="121" y="223"/>
                    <a:pt x="117" y="223"/>
                    <a:pt x="113" y="224"/>
                  </a:cubicBezTo>
                  <a:cubicBezTo>
                    <a:pt x="112" y="224"/>
                    <a:pt x="111" y="226"/>
                    <a:pt x="111" y="227"/>
                  </a:cubicBezTo>
                  <a:cubicBezTo>
                    <a:pt x="111" y="227"/>
                    <a:pt x="111" y="227"/>
                    <a:pt x="111" y="228"/>
                  </a:cubicBezTo>
                  <a:cubicBezTo>
                    <a:pt x="110" y="229"/>
                    <a:pt x="110" y="229"/>
                    <a:pt x="110" y="230"/>
                  </a:cubicBezTo>
                  <a:cubicBezTo>
                    <a:pt x="109" y="232"/>
                    <a:pt x="109" y="234"/>
                    <a:pt x="108" y="236"/>
                  </a:cubicBezTo>
                  <a:cubicBezTo>
                    <a:pt x="108" y="237"/>
                    <a:pt x="108" y="239"/>
                    <a:pt x="108" y="239"/>
                  </a:cubicBezTo>
                  <a:cubicBezTo>
                    <a:pt x="109" y="236"/>
                    <a:pt x="110" y="233"/>
                    <a:pt x="111" y="230"/>
                  </a:cubicBezTo>
                  <a:cubicBezTo>
                    <a:pt x="111" y="229"/>
                    <a:pt x="112" y="228"/>
                    <a:pt x="112" y="228"/>
                  </a:cubicBezTo>
                  <a:cubicBezTo>
                    <a:pt x="113" y="227"/>
                    <a:pt x="112" y="227"/>
                    <a:pt x="113" y="226"/>
                  </a:cubicBezTo>
                  <a:cubicBezTo>
                    <a:pt x="113" y="226"/>
                    <a:pt x="114" y="225"/>
                    <a:pt x="114" y="225"/>
                  </a:cubicBezTo>
                  <a:cubicBezTo>
                    <a:pt x="116" y="225"/>
                    <a:pt x="118" y="225"/>
                    <a:pt x="119" y="225"/>
                  </a:cubicBezTo>
                  <a:cubicBezTo>
                    <a:pt x="121" y="225"/>
                    <a:pt x="123" y="225"/>
                    <a:pt x="124" y="225"/>
                  </a:cubicBezTo>
                  <a:cubicBezTo>
                    <a:pt x="125" y="227"/>
                    <a:pt x="124" y="230"/>
                    <a:pt x="126" y="229"/>
                  </a:cubicBezTo>
                  <a:cubicBezTo>
                    <a:pt x="127" y="229"/>
                    <a:pt x="126" y="227"/>
                    <a:pt x="127" y="225"/>
                  </a:cubicBezTo>
                  <a:cubicBezTo>
                    <a:pt x="127" y="225"/>
                    <a:pt x="127" y="225"/>
                    <a:pt x="127" y="225"/>
                  </a:cubicBezTo>
                  <a:cubicBezTo>
                    <a:pt x="128" y="226"/>
                    <a:pt x="129" y="227"/>
                    <a:pt x="130" y="227"/>
                  </a:cubicBezTo>
                  <a:cubicBezTo>
                    <a:pt x="132" y="229"/>
                    <a:pt x="134" y="232"/>
                    <a:pt x="137" y="231"/>
                  </a:cubicBezTo>
                  <a:cubicBezTo>
                    <a:pt x="138" y="231"/>
                    <a:pt x="139" y="232"/>
                    <a:pt x="140" y="233"/>
                  </a:cubicBezTo>
                  <a:cubicBezTo>
                    <a:pt x="141" y="234"/>
                    <a:pt x="143" y="234"/>
                    <a:pt x="144" y="236"/>
                  </a:cubicBezTo>
                  <a:cubicBezTo>
                    <a:pt x="144" y="237"/>
                    <a:pt x="145" y="238"/>
                    <a:pt x="145" y="239"/>
                  </a:cubicBezTo>
                  <a:cubicBezTo>
                    <a:pt x="146" y="239"/>
                    <a:pt x="147" y="239"/>
                    <a:pt x="148" y="240"/>
                  </a:cubicBezTo>
                  <a:cubicBezTo>
                    <a:pt x="149" y="241"/>
                    <a:pt x="150" y="243"/>
                    <a:pt x="151" y="244"/>
                  </a:cubicBezTo>
                  <a:cubicBezTo>
                    <a:pt x="152" y="245"/>
                    <a:pt x="153" y="245"/>
                    <a:pt x="153" y="246"/>
                  </a:cubicBezTo>
                  <a:cubicBezTo>
                    <a:pt x="154" y="246"/>
                    <a:pt x="156" y="246"/>
                    <a:pt x="157" y="247"/>
                  </a:cubicBezTo>
                  <a:cubicBezTo>
                    <a:pt x="159" y="247"/>
                    <a:pt x="160" y="249"/>
                    <a:pt x="161" y="250"/>
                  </a:cubicBezTo>
                  <a:cubicBezTo>
                    <a:pt x="162" y="250"/>
                    <a:pt x="162" y="251"/>
                    <a:pt x="163" y="251"/>
                  </a:cubicBezTo>
                  <a:cubicBezTo>
                    <a:pt x="164" y="251"/>
                    <a:pt x="165" y="253"/>
                    <a:pt x="167" y="253"/>
                  </a:cubicBezTo>
                  <a:cubicBezTo>
                    <a:pt x="169" y="253"/>
                    <a:pt x="171" y="253"/>
                    <a:pt x="173" y="253"/>
                  </a:cubicBezTo>
                  <a:cubicBezTo>
                    <a:pt x="174" y="253"/>
                    <a:pt x="175" y="252"/>
                    <a:pt x="175" y="252"/>
                  </a:cubicBezTo>
                  <a:cubicBezTo>
                    <a:pt x="176" y="251"/>
                    <a:pt x="177" y="250"/>
                    <a:pt x="177" y="249"/>
                  </a:cubicBezTo>
                  <a:cubicBezTo>
                    <a:pt x="178" y="248"/>
                    <a:pt x="179" y="248"/>
                    <a:pt x="180" y="247"/>
                  </a:cubicBezTo>
                  <a:cubicBezTo>
                    <a:pt x="182" y="245"/>
                    <a:pt x="184" y="243"/>
                    <a:pt x="185" y="241"/>
                  </a:cubicBezTo>
                  <a:cubicBezTo>
                    <a:pt x="186" y="239"/>
                    <a:pt x="187" y="237"/>
                    <a:pt x="189" y="237"/>
                  </a:cubicBezTo>
                  <a:cubicBezTo>
                    <a:pt x="190" y="237"/>
                    <a:pt x="191" y="237"/>
                    <a:pt x="192" y="237"/>
                  </a:cubicBezTo>
                  <a:cubicBezTo>
                    <a:pt x="193" y="237"/>
                    <a:pt x="194" y="237"/>
                    <a:pt x="195" y="237"/>
                  </a:cubicBezTo>
                  <a:cubicBezTo>
                    <a:pt x="196" y="237"/>
                    <a:pt x="197" y="236"/>
                    <a:pt x="198" y="236"/>
                  </a:cubicBezTo>
                  <a:cubicBezTo>
                    <a:pt x="199" y="237"/>
                    <a:pt x="200" y="238"/>
                    <a:pt x="201" y="237"/>
                  </a:cubicBezTo>
                  <a:cubicBezTo>
                    <a:pt x="202" y="237"/>
                    <a:pt x="203" y="236"/>
                    <a:pt x="203" y="236"/>
                  </a:cubicBezTo>
                  <a:cubicBezTo>
                    <a:pt x="203" y="236"/>
                    <a:pt x="204" y="236"/>
                    <a:pt x="204" y="236"/>
                  </a:cubicBezTo>
                  <a:cubicBezTo>
                    <a:pt x="205" y="236"/>
                    <a:pt x="205" y="237"/>
                    <a:pt x="205" y="237"/>
                  </a:cubicBezTo>
                  <a:cubicBezTo>
                    <a:pt x="206" y="238"/>
                    <a:pt x="205" y="238"/>
                    <a:pt x="205" y="238"/>
                  </a:cubicBezTo>
                  <a:cubicBezTo>
                    <a:pt x="206" y="239"/>
                    <a:pt x="206" y="240"/>
                    <a:pt x="207" y="242"/>
                  </a:cubicBezTo>
                  <a:cubicBezTo>
                    <a:pt x="207" y="243"/>
                    <a:pt x="208" y="243"/>
                    <a:pt x="209" y="244"/>
                  </a:cubicBezTo>
                  <a:cubicBezTo>
                    <a:pt x="211" y="244"/>
                    <a:pt x="212" y="242"/>
                    <a:pt x="214" y="240"/>
                  </a:cubicBezTo>
                  <a:cubicBezTo>
                    <a:pt x="214" y="240"/>
                    <a:pt x="215" y="239"/>
                    <a:pt x="215" y="239"/>
                  </a:cubicBezTo>
                  <a:cubicBezTo>
                    <a:pt x="216" y="240"/>
                    <a:pt x="216" y="242"/>
                    <a:pt x="215" y="243"/>
                  </a:cubicBezTo>
                  <a:cubicBezTo>
                    <a:pt x="215" y="243"/>
                    <a:pt x="215" y="244"/>
                    <a:pt x="215" y="244"/>
                  </a:cubicBezTo>
                  <a:cubicBezTo>
                    <a:pt x="215" y="245"/>
                    <a:pt x="216" y="245"/>
                    <a:pt x="216" y="246"/>
                  </a:cubicBezTo>
                  <a:cubicBezTo>
                    <a:pt x="216" y="246"/>
                    <a:pt x="216" y="247"/>
                    <a:pt x="216" y="248"/>
                  </a:cubicBezTo>
                  <a:cubicBezTo>
                    <a:pt x="216" y="250"/>
                    <a:pt x="216" y="252"/>
                    <a:pt x="216" y="253"/>
                  </a:cubicBezTo>
                  <a:cubicBezTo>
                    <a:pt x="216" y="256"/>
                    <a:pt x="215" y="258"/>
                    <a:pt x="216" y="260"/>
                  </a:cubicBezTo>
                  <a:cubicBezTo>
                    <a:pt x="216" y="261"/>
                    <a:pt x="217" y="261"/>
                    <a:pt x="217" y="260"/>
                  </a:cubicBezTo>
                  <a:cubicBezTo>
                    <a:pt x="218" y="260"/>
                    <a:pt x="217" y="258"/>
                    <a:pt x="217" y="258"/>
                  </a:cubicBezTo>
                  <a:cubicBezTo>
                    <a:pt x="217" y="255"/>
                    <a:pt x="217" y="252"/>
                    <a:pt x="218" y="249"/>
                  </a:cubicBezTo>
                  <a:cubicBezTo>
                    <a:pt x="218" y="249"/>
                    <a:pt x="218" y="248"/>
                    <a:pt x="218" y="248"/>
                  </a:cubicBezTo>
                  <a:cubicBezTo>
                    <a:pt x="218" y="248"/>
                    <a:pt x="219" y="249"/>
                    <a:pt x="219" y="249"/>
                  </a:cubicBezTo>
                  <a:cubicBezTo>
                    <a:pt x="219" y="250"/>
                    <a:pt x="220" y="251"/>
                    <a:pt x="220" y="251"/>
                  </a:cubicBezTo>
                  <a:cubicBezTo>
                    <a:pt x="221" y="252"/>
                    <a:pt x="222" y="252"/>
                    <a:pt x="223" y="253"/>
                  </a:cubicBezTo>
                  <a:cubicBezTo>
                    <a:pt x="223" y="254"/>
                    <a:pt x="223" y="256"/>
                    <a:pt x="224" y="256"/>
                  </a:cubicBezTo>
                  <a:cubicBezTo>
                    <a:pt x="225" y="256"/>
                    <a:pt x="226" y="256"/>
                    <a:pt x="227" y="256"/>
                  </a:cubicBezTo>
                  <a:cubicBezTo>
                    <a:pt x="227" y="256"/>
                    <a:pt x="228" y="255"/>
                    <a:pt x="228" y="256"/>
                  </a:cubicBezTo>
                  <a:cubicBezTo>
                    <a:pt x="229" y="256"/>
                    <a:pt x="229" y="257"/>
                    <a:pt x="230" y="258"/>
                  </a:cubicBezTo>
                  <a:cubicBezTo>
                    <a:pt x="231" y="258"/>
                    <a:pt x="231" y="259"/>
                    <a:pt x="232" y="260"/>
                  </a:cubicBezTo>
                  <a:cubicBezTo>
                    <a:pt x="233" y="260"/>
                    <a:pt x="233" y="260"/>
                    <a:pt x="234" y="260"/>
                  </a:cubicBezTo>
                  <a:cubicBezTo>
                    <a:pt x="235" y="259"/>
                    <a:pt x="234" y="258"/>
                    <a:pt x="235" y="258"/>
                  </a:cubicBezTo>
                  <a:cubicBezTo>
                    <a:pt x="235" y="258"/>
                    <a:pt x="236" y="258"/>
                    <a:pt x="236" y="258"/>
                  </a:cubicBezTo>
                  <a:cubicBezTo>
                    <a:pt x="237" y="258"/>
                    <a:pt x="238" y="259"/>
                    <a:pt x="238" y="260"/>
                  </a:cubicBezTo>
                  <a:cubicBezTo>
                    <a:pt x="239" y="261"/>
                    <a:pt x="240" y="262"/>
                    <a:pt x="241" y="263"/>
                  </a:cubicBezTo>
                  <a:cubicBezTo>
                    <a:pt x="241" y="263"/>
                    <a:pt x="241" y="264"/>
                    <a:pt x="242" y="264"/>
                  </a:cubicBezTo>
                  <a:cubicBezTo>
                    <a:pt x="243" y="264"/>
                    <a:pt x="243" y="264"/>
                    <a:pt x="244" y="264"/>
                  </a:cubicBezTo>
                  <a:cubicBezTo>
                    <a:pt x="245" y="264"/>
                    <a:pt x="246" y="264"/>
                    <a:pt x="247" y="264"/>
                  </a:cubicBezTo>
                  <a:cubicBezTo>
                    <a:pt x="249" y="263"/>
                    <a:pt x="251" y="264"/>
                    <a:pt x="253" y="265"/>
                  </a:cubicBezTo>
                  <a:cubicBezTo>
                    <a:pt x="253" y="265"/>
                    <a:pt x="254" y="265"/>
                    <a:pt x="254" y="264"/>
                  </a:cubicBezTo>
                  <a:cubicBezTo>
                    <a:pt x="255" y="264"/>
                    <a:pt x="255" y="264"/>
                    <a:pt x="255" y="264"/>
                  </a:cubicBezTo>
                  <a:cubicBezTo>
                    <a:pt x="256" y="263"/>
                    <a:pt x="257" y="265"/>
                    <a:pt x="258" y="265"/>
                  </a:cubicBezTo>
                  <a:cubicBezTo>
                    <a:pt x="260" y="266"/>
                    <a:pt x="262" y="267"/>
                    <a:pt x="265" y="268"/>
                  </a:cubicBezTo>
                  <a:cubicBezTo>
                    <a:pt x="265" y="268"/>
                    <a:pt x="266" y="268"/>
                    <a:pt x="267" y="268"/>
                  </a:cubicBezTo>
                  <a:cubicBezTo>
                    <a:pt x="268" y="266"/>
                    <a:pt x="271" y="266"/>
                    <a:pt x="273" y="267"/>
                  </a:cubicBezTo>
                  <a:cubicBezTo>
                    <a:pt x="274" y="268"/>
                    <a:pt x="273" y="269"/>
                    <a:pt x="274" y="270"/>
                  </a:cubicBezTo>
                  <a:cubicBezTo>
                    <a:pt x="274" y="271"/>
                    <a:pt x="274" y="272"/>
                    <a:pt x="274" y="274"/>
                  </a:cubicBezTo>
                  <a:cubicBezTo>
                    <a:pt x="274" y="274"/>
                    <a:pt x="275" y="275"/>
                    <a:pt x="276" y="275"/>
                  </a:cubicBezTo>
                  <a:cubicBezTo>
                    <a:pt x="277" y="275"/>
                    <a:pt x="278" y="274"/>
                    <a:pt x="280" y="274"/>
                  </a:cubicBezTo>
                  <a:cubicBezTo>
                    <a:pt x="280" y="274"/>
                    <a:pt x="280" y="274"/>
                    <a:pt x="281" y="274"/>
                  </a:cubicBezTo>
                  <a:cubicBezTo>
                    <a:pt x="281" y="275"/>
                    <a:pt x="281" y="276"/>
                    <a:pt x="281" y="276"/>
                  </a:cubicBezTo>
                  <a:cubicBezTo>
                    <a:pt x="283" y="277"/>
                    <a:pt x="284" y="276"/>
                    <a:pt x="286" y="277"/>
                  </a:cubicBezTo>
                  <a:cubicBezTo>
                    <a:pt x="286" y="277"/>
                    <a:pt x="286" y="277"/>
                    <a:pt x="286" y="277"/>
                  </a:cubicBezTo>
                  <a:cubicBezTo>
                    <a:pt x="285" y="278"/>
                    <a:pt x="283" y="278"/>
                    <a:pt x="283" y="280"/>
                  </a:cubicBezTo>
                  <a:cubicBezTo>
                    <a:pt x="283" y="280"/>
                    <a:pt x="283" y="282"/>
                    <a:pt x="283" y="282"/>
                  </a:cubicBezTo>
                  <a:cubicBezTo>
                    <a:pt x="284" y="285"/>
                    <a:pt x="286" y="288"/>
                    <a:pt x="289" y="288"/>
                  </a:cubicBezTo>
                  <a:cubicBezTo>
                    <a:pt x="291" y="289"/>
                    <a:pt x="292" y="286"/>
                    <a:pt x="293" y="284"/>
                  </a:cubicBezTo>
                  <a:cubicBezTo>
                    <a:pt x="294" y="283"/>
                    <a:pt x="295" y="285"/>
                    <a:pt x="296" y="284"/>
                  </a:cubicBezTo>
                  <a:cubicBezTo>
                    <a:pt x="297" y="284"/>
                    <a:pt x="297" y="283"/>
                    <a:pt x="296" y="283"/>
                  </a:cubicBezTo>
                  <a:close/>
                  <a:moveTo>
                    <a:pt x="197" y="75"/>
                  </a:moveTo>
                  <a:cubicBezTo>
                    <a:pt x="197" y="75"/>
                    <a:pt x="198" y="75"/>
                    <a:pt x="198" y="75"/>
                  </a:cubicBezTo>
                  <a:cubicBezTo>
                    <a:pt x="199" y="75"/>
                    <a:pt x="199" y="76"/>
                    <a:pt x="199" y="76"/>
                  </a:cubicBezTo>
                  <a:cubicBezTo>
                    <a:pt x="198" y="77"/>
                    <a:pt x="197" y="78"/>
                    <a:pt x="196" y="77"/>
                  </a:cubicBezTo>
                  <a:cubicBezTo>
                    <a:pt x="196" y="77"/>
                    <a:pt x="196" y="75"/>
                    <a:pt x="197" y="75"/>
                  </a:cubicBezTo>
                  <a:close/>
                  <a:moveTo>
                    <a:pt x="168" y="45"/>
                  </a:moveTo>
                  <a:cubicBezTo>
                    <a:pt x="168" y="46"/>
                    <a:pt x="167" y="46"/>
                    <a:pt x="165" y="46"/>
                  </a:cubicBezTo>
                  <a:cubicBezTo>
                    <a:pt x="166" y="45"/>
                    <a:pt x="166" y="44"/>
                    <a:pt x="167" y="43"/>
                  </a:cubicBezTo>
                  <a:cubicBezTo>
                    <a:pt x="167" y="43"/>
                    <a:pt x="169" y="44"/>
                    <a:pt x="168" y="45"/>
                  </a:cubicBezTo>
                  <a:close/>
                  <a:moveTo>
                    <a:pt x="165" y="36"/>
                  </a:moveTo>
                  <a:cubicBezTo>
                    <a:pt x="166" y="37"/>
                    <a:pt x="168" y="38"/>
                    <a:pt x="168" y="39"/>
                  </a:cubicBezTo>
                  <a:cubicBezTo>
                    <a:pt x="169" y="40"/>
                    <a:pt x="169" y="42"/>
                    <a:pt x="168" y="42"/>
                  </a:cubicBezTo>
                  <a:cubicBezTo>
                    <a:pt x="166" y="41"/>
                    <a:pt x="164" y="38"/>
                    <a:pt x="165" y="36"/>
                  </a:cubicBezTo>
                  <a:close/>
                  <a:moveTo>
                    <a:pt x="164" y="35"/>
                  </a:moveTo>
                  <a:cubicBezTo>
                    <a:pt x="164" y="36"/>
                    <a:pt x="163" y="38"/>
                    <a:pt x="162" y="37"/>
                  </a:cubicBezTo>
                  <a:cubicBezTo>
                    <a:pt x="162" y="37"/>
                    <a:pt x="161" y="37"/>
                    <a:pt x="161" y="37"/>
                  </a:cubicBezTo>
                  <a:cubicBezTo>
                    <a:pt x="161" y="36"/>
                    <a:pt x="161" y="35"/>
                    <a:pt x="161" y="34"/>
                  </a:cubicBezTo>
                  <a:cubicBezTo>
                    <a:pt x="162" y="35"/>
                    <a:pt x="164" y="34"/>
                    <a:pt x="164" y="35"/>
                  </a:cubicBezTo>
                  <a:close/>
                  <a:moveTo>
                    <a:pt x="147" y="28"/>
                  </a:moveTo>
                  <a:cubicBezTo>
                    <a:pt x="148" y="27"/>
                    <a:pt x="150" y="29"/>
                    <a:pt x="151" y="28"/>
                  </a:cubicBezTo>
                  <a:cubicBezTo>
                    <a:pt x="150" y="29"/>
                    <a:pt x="149" y="31"/>
                    <a:pt x="148" y="31"/>
                  </a:cubicBezTo>
                  <a:cubicBezTo>
                    <a:pt x="148" y="30"/>
                    <a:pt x="147" y="29"/>
                    <a:pt x="147" y="28"/>
                  </a:cubicBezTo>
                  <a:close/>
                  <a:moveTo>
                    <a:pt x="142" y="33"/>
                  </a:moveTo>
                  <a:cubicBezTo>
                    <a:pt x="142" y="32"/>
                    <a:pt x="142" y="30"/>
                    <a:pt x="142" y="29"/>
                  </a:cubicBezTo>
                  <a:cubicBezTo>
                    <a:pt x="141" y="28"/>
                    <a:pt x="142" y="27"/>
                    <a:pt x="142" y="26"/>
                  </a:cubicBezTo>
                  <a:lnTo>
                    <a:pt x="144" y="27"/>
                  </a:lnTo>
                  <a:cubicBezTo>
                    <a:pt x="143" y="28"/>
                    <a:pt x="144" y="29"/>
                    <a:pt x="144" y="29"/>
                  </a:cubicBezTo>
                  <a:cubicBezTo>
                    <a:pt x="144" y="31"/>
                    <a:pt x="143" y="32"/>
                    <a:pt x="143" y="33"/>
                  </a:cubicBezTo>
                  <a:cubicBezTo>
                    <a:pt x="143" y="33"/>
                    <a:pt x="144" y="33"/>
                    <a:pt x="144" y="34"/>
                  </a:cubicBezTo>
                  <a:cubicBezTo>
                    <a:pt x="143" y="33"/>
                    <a:pt x="143" y="33"/>
                    <a:pt x="142" y="33"/>
                  </a:cubicBezTo>
                  <a:close/>
                  <a:moveTo>
                    <a:pt x="144" y="34"/>
                  </a:moveTo>
                  <a:lnTo>
                    <a:pt x="145" y="34"/>
                  </a:lnTo>
                  <a:cubicBezTo>
                    <a:pt x="145" y="34"/>
                    <a:pt x="144" y="34"/>
                    <a:pt x="144" y="34"/>
                  </a:cubicBezTo>
                  <a:close/>
                  <a:moveTo>
                    <a:pt x="149" y="49"/>
                  </a:moveTo>
                  <a:cubicBezTo>
                    <a:pt x="149" y="49"/>
                    <a:pt x="149" y="49"/>
                    <a:pt x="149" y="49"/>
                  </a:cubicBezTo>
                  <a:cubicBezTo>
                    <a:pt x="150" y="48"/>
                    <a:pt x="151" y="47"/>
                    <a:pt x="152" y="46"/>
                  </a:cubicBezTo>
                  <a:cubicBezTo>
                    <a:pt x="152" y="46"/>
                    <a:pt x="152" y="45"/>
                    <a:pt x="151" y="45"/>
                  </a:cubicBezTo>
                  <a:cubicBezTo>
                    <a:pt x="151" y="44"/>
                    <a:pt x="150" y="44"/>
                    <a:pt x="150" y="43"/>
                  </a:cubicBezTo>
                  <a:cubicBezTo>
                    <a:pt x="150" y="43"/>
                    <a:pt x="150" y="42"/>
                    <a:pt x="149" y="41"/>
                  </a:cubicBezTo>
                  <a:cubicBezTo>
                    <a:pt x="149" y="40"/>
                    <a:pt x="149" y="40"/>
                    <a:pt x="148" y="39"/>
                  </a:cubicBezTo>
                  <a:cubicBezTo>
                    <a:pt x="147" y="38"/>
                    <a:pt x="145" y="37"/>
                    <a:pt x="146" y="35"/>
                  </a:cubicBezTo>
                  <a:cubicBezTo>
                    <a:pt x="148" y="33"/>
                    <a:pt x="150" y="31"/>
                    <a:pt x="152" y="29"/>
                  </a:cubicBezTo>
                  <a:cubicBezTo>
                    <a:pt x="152" y="29"/>
                    <a:pt x="152" y="29"/>
                    <a:pt x="152" y="29"/>
                  </a:cubicBezTo>
                  <a:cubicBezTo>
                    <a:pt x="155" y="28"/>
                    <a:pt x="157" y="30"/>
                    <a:pt x="159" y="32"/>
                  </a:cubicBezTo>
                  <a:cubicBezTo>
                    <a:pt x="159" y="33"/>
                    <a:pt x="158" y="34"/>
                    <a:pt x="159" y="36"/>
                  </a:cubicBezTo>
                  <a:cubicBezTo>
                    <a:pt x="159" y="36"/>
                    <a:pt x="159" y="37"/>
                    <a:pt x="159" y="37"/>
                  </a:cubicBezTo>
                  <a:cubicBezTo>
                    <a:pt x="160" y="37"/>
                    <a:pt x="160" y="38"/>
                    <a:pt x="160" y="38"/>
                  </a:cubicBezTo>
                  <a:cubicBezTo>
                    <a:pt x="162" y="39"/>
                    <a:pt x="164" y="39"/>
                    <a:pt x="165" y="41"/>
                  </a:cubicBezTo>
                  <a:cubicBezTo>
                    <a:pt x="165" y="41"/>
                    <a:pt x="165" y="41"/>
                    <a:pt x="165" y="42"/>
                  </a:cubicBezTo>
                  <a:cubicBezTo>
                    <a:pt x="164" y="43"/>
                    <a:pt x="164" y="44"/>
                    <a:pt x="163" y="45"/>
                  </a:cubicBezTo>
                  <a:cubicBezTo>
                    <a:pt x="163" y="46"/>
                    <a:pt x="162" y="47"/>
                    <a:pt x="161" y="47"/>
                  </a:cubicBezTo>
                  <a:cubicBezTo>
                    <a:pt x="159" y="49"/>
                    <a:pt x="156" y="49"/>
                    <a:pt x="154" y="51"/>
                  </a:cubicBezTo>
                  <a:cubicBezTo>
                    <a:pt x="152" y="52"/>
                    <a:pt x="150" y="51"/>
                    <a:pt x="149" y="49"/>
                  </a:cubicBezTo>
                  <a:close/>
                  <a:moveTo>
                    <a:pt x="222" y="232"/>
                  </a:moveTo>
                  <a:cubicBezTo>
                    <a:pt x="222" y="232"/>
                    <a:pt x="222" y="232"/>
                    <a:pt x="222" y="232"/>
                  </a:cubicBezTo>
                  <a:cubicBezTo>
                    <a:pt x="221" y="232"/>
                    <a:pt x="221" y="233"/>
                    <a:pt x="221" y="233"/>
                  </a:cubicBezTo>
                  <a:cubicBezTo>
                    <a:pt x="220" y="232"/>
                    <a:pt x="219" y="230"/>
                    <a:pt x="219" y="229"/>
                  </a:cubicBezTo>
                  <a:cubicBezTo>
                    <a:pt x="219" y="229"/>
                    <a:pt x="219" y="229"/>
                    <a:pt x="219" y="229"/>
                  </a:cubicBezTo>
                  <a:cubicBezTo>
                    <a:pt x="220" y="229"/>
                    <a:pt x="221" y="229"/>
                    <a:pt x="222" y="230"/>
                  </a:cubicBezTo>
                  <a:cubicBezTo>
                    <a:pt x="223" y="231"/>
                    <a:pt x="222" y="231"/>
                    <a:pt x="222" y="232"/>
                  </a:cubicBezTo>
                  <a:close/>
                  <a:moveTo>
                    <a:pt x="181" y="168"/>
                  </a:moveTo>
                  <a:cubicBezTo>
                    <a:pt x="181" y="168"/>
                    <a:pt x="182" y="168"/>
                    <a:pt x="182" y="168"/>
                  </a:cubicBezTo>
                  <a:cubicBezTo>
                    <a:pt x="183" y="170"/>
                    <a:pt x="186" y="171"/>
                    <a:pt x="189" y="171"/>
                  </a:cubicBezTo>
                  <a:cubicBezTo>
                    <a:pt x="190" y="171"/>
                    <a:pt x="192" y="171"/>
                    <a:pt x="194" y="171"/>
                  </a:cubicBezTo>
                  <a:cubicBezTo>
                    <a:pt x="196" y="170"/>
                    <a:pt x="197" y="170"/>
                    <a:pt x="198" y="169"/>
                  </a:cubicBezTo>
                  <a:cubicBezTo>
                    <a:pt x="198" y="168"/>
                    <a:pt x="199" y="167"/>
                    <a:pt x="200" y="167"/>
                  </a:cubicBezTo>
                  <a:cubicBezTo>
                    <a:pt x="202" y="167"/>
                    <a:pt x="202" y="166"/>
                    <a:pt x="203" y="165"/>
                  </a:cubicBezTo>
                  <a:cubicBezTo>
                    <a:pt x="205" y="164"/>
                    <a:pt x="207" y="162"/>
                    <a:pt x="209" y="162"/>
                  </a:cubicBezTo>
                  <a:cubicBezTo>
                    <a:pt x="210" y="162"/>
                    <a:pt x="210" y="162"/>
                    <a:pt x="211" y="162"/>
                  </a:cubicBezTo>
                  <a:cubicBezTo>
                    <a:pt x="212" y="163"/>
                    <a:pt x="212" y="163"/>
                    <a:pt x="213" y="164"/>
                  </a:cubicBezTo>
                  <a:cubicBezTo>
                    <a:pt x="216" y="165"/>
                    <a:pt x="220" y="167"/>
                    <a:pt x="224" y="168"/>
                  </a:cubicBezTo>
                  <a:cubicBezTo>
                    <a:pt x="224" y="169"/>
                    <a:pt x="225" y="168"/>
                    <a:pt x="226" y="168"/>
                  </a:cubicBezTo>
                  <a:cubicBezTo>
                    <a:pt x="227" y="168"/>
                    <a:pt x="228" y="167"/>
                    <a:pt x="229" y="167"/>
                  </a:cubicBezTo>
                  <a:cubicBezTo>
                    <a:pt x="231" y="167"/>
                    <a:pt x="233" y="167"/>
                    <a:pt x="235" y="168"/>
                  </a:cubicBezTo>
                  <a:cubicBezTo>
                    <a:pt x="237" y="168"/>
                    <a:pt x="238" y="170"/>
                    <a:pt x="239" y="172"/>
                  </a:cubicBezTo>
                  <a:cubicBezTo>
                    <a:pt x="240" y="173"/>
                    <a:pt x="240" y="174"/>
                    <a:pt x="241" y="176"/>
                  </a:cubicBezTo>
                  <a:cubicBezTo>
                    <a:pt x="242" y="176"/>
                    <a:pt x="243" y="176"/>
                    <a:pt x="243" y="176"/>
                  </a:cubicBezTo>
                  <a:cubicBezTo>
                    <a:pt x="244" y="177"/>
                    <a:pt x="243" y="178"/>
                    <a:pt x="244" y="179"/>
                  </a:cubicBezTo>
                  <a:cubicBezTo>
                    <a:pt x="245" y="181"/>
                    <a:pt x="245" y="182"/>
                    <a:pt x="245" y="183"/>
                  </a:cubicBezTo>
                  <a:cubicBezTo>
                    <a:pt x="246" y="184"/>
                    <a:pt x="246" y="185"/>
                    <a:pt x="246" y="186"/>
                  </a:cubicBezTo>
                  <a:cubicBezTo>
                    <a:pt x="246" y="187"/>
                    <a:pt x="246" y="187"/>
                    <a:pt x="245" y="188"/>
                  </a:cubicBezTo>
                  <a:cubicBezTo>
                    <a:pt x="245" y="188"/>
                    <a:pt x="245" y="188"/>
                    <a:pt x="245" y="188"/>
                  </a:cubicBezTo>
                  <a:cubicBezTo>
                    <a:pt x="245" y="189"/>
                    <a:pt x="244" y="190"/>
                    <a:pt x="244" y="191"/>
                  </a:cubicBezTo>
                  <a:cubicBezTo>
                    <a:pt x="244" y="192"/>
                    <a:pt x="244" y="193"/>
                    <a:pt x="244" y="195"/>
                  </a:cubicBezTo>
                  <a:cubicBezTo>
                    <a:pt x="244" y="196"/>
                    <a:pt x="242" y="197"/>
                    <a:pt x="242" y="199"/>
                  </a:cubicBezTo>
                  <a:cubicBezTo>
                    <a:pt x="241" y="201"/>
                    <a:pt x="242" y="203"/>
                    <a:pt x="242" y="204"/>
                  </a:cubicBezTo>
                  <a:cubicBezTo>
                    <a:pt x="241" y="206"/>
                    <a:pt x="240" y="207"/>
                    <a:pt x="240" y="208"/>
                  </a:cubicBezTo>
                  <a:cubicBezTo>
                    <a:pt x="240" y="208"/>
                    <a:pt x="240" y="208"/>
                    <a:pt x="240" y="209"/>
                  </a:cubicBezTo>
                  <a:cubicBezTo>
                    <a:pt x="239" y="210"/>
                    <a:pt x="238" y="211"/>
                    <a:pt x="238" y="212"/>
                  </a:cubicBezTo>
                  <a:cubicBezTo>
                    <a:pt x="239" y="215"/>
                    <a:pt x="240" y="216"/>
                    <a:pt x="242" y="217"/>
                  </a:cubicBezTo>
                  <a:cubicBezTo>
                    <a:pt x="243" y="217"/>
                    <a:pt x="243" y="218"/>
                    <a:pt x="243" y="218"/>
                  </a:cubicBezTo>
                  <a:cubicBezTo>
                    <a:pt x="243" y="218"/>
                    <a:pt x="244" y="219"/>
                    <a:pt x="244" y="219"/>
                  </a:cubicBezTo>
                  <a:cubicBezTo>
                    <a:pt x="242" y="222"/>
                    <a:pt x="241" y="225"/>
                    <a:pt x="239" y="227"/>
                  </a:cubicBezTo>
                  <a:cubicBezTo>
                    <a:pt x="238" y="228"/>
                    <a:pt x="237" y="228"/>
                    <a:pt x="236" y="228"/>
                  </a:cubicBezTo>
                  <a:cubicBezTo>
                    <a:pt x="235" y="228"/>
                    <a:pt x="234" y="228"/>
                    <a:pt x="233" y="228"/>
                  </a:cubicBezTo>
                  <a:cubicBezTo>
                    <a:pt x="232" y="229"/>
                    <a:pt x="231" y="229"/>
                    <a:pt x="230" y="229"/>
                  </a:cubicBezTo>
                  <a:cubicBezTo>
                    <a:pt x="230" y="230"/>
                    <a:pt x="229" y="230"/>
                    <a:pt x="229" y="231"/>
                  </a:cubicBezTo>
                  <a:cubicBezTo>
                    <a:pt x="226" y="231"/>
                    <a:pt x="224" y="230"/>
                    <a:pt x="222" y="228"/>
                  </a:cubicBezTo>
                  <a:cubicBezTo>
                    <a:pt x="221" y="228"/>
                    <a:pt x="221" y="227"/>
                    <a:pt x="220" y="227"/>
                  </a:cubicBezTo>
                  <a:cubicBezTo>
                    <a:pt x="221" y="227"/>
                    <a:pt x="221" y="226"/>
                    <a:pt x="221" y="226"/>
                  </a:cubicBezTo>
                  <a:cubicBezTo>
                    <a:pt x="220" y="224"/>
                    <a:pt x="219" y="224"/>
                    <a:pt x="218" y="223"/>
                  </a:cubicBezTo>
                  <a:cubicBezTo>
                    <a:pt x="218" y="222"/>
                    <a:pt x="217" y="222"/>
                    <a:pt x="217" y="221"/>
                  </a:cubicBezTo>
                  <a:lnTo>
                    <a:pt x="225" y="221"/>
                  </a:lnTo>
                  <a:lnTo>
                    <a:pt x="226" y="219"/>
                  </a:lnTo>
                  <a:lnTo>
                    <a:pt x="131" y="219"/>
                  </a:lnTo>
                  <a:cubicBezTo>
                    <a:pt x="132" y="217"/>
                    <a:pt x="131" y="215"/>
                    <a:pt x="131" y="213"/>
                  </a:cubicBezTo>
                  <a:cubicBezTo>
                    <a:pt x="131" y="212"/>
                    <a:pt x="132" y="212"/>
                    <a:pt x="132" y="211"/>
                  </a:cubicBezTo>
                  <a:cubicBezTo>
                    <a:pt x="134" y="210"/>
                    <a:pt x="136" y="209"/>
                    <a:pt x="137" y="208"/>
                  </a:cubicBezTo>
                  <a:cubicBezTo>
                    <a:pt x="138" y="207"/>
                    <a:pt x="138" y="207"/>
                    <a:pt x="138" y="207"/>
                  </a:cubicBezTo>
                  <a:cubicBezTo>
                    <a:pt x="138" y="204"/>
                    <a:pt x="139" y="201"/>
                    <a:pt x="139" y="199"/>
                  </a:cubicBezTo>
                  <a:cubicBezTo>
                    <a:pt x="139" y="198"/>
                    <a:pt x="140" y="197"/>
                    <a:pt x="140" y="197"/>
                  </a:cubicBezTo>
                  <a:cubicBezTo>
                    <a:pt x="140" y="196"/>
                    <a:pt x="140" y="195"/>
                    <a:pt x="140" y="195"/>
                  </a:cubicBezTo>
                  <a:cubicBezTo>
                    <a:pt x="139" y="194"/>
                    <a:pt x="138" y="193"/>
                    <a:pt x="138" y="193"/>
                  </a:cubicBezTo>
                  <a:cubicBezTo>
                    <a:pt x="138" y="192"/>
                    <a:pt x="138" y="191"/>
                    <a:pt x="138" y="190"/>
                  </a:cubicBezTo>
                  <a:cubicBezTo>
                    <a:pt x="137" y="189"/>
                    <a:pt x="136" y="189"/>
                    <a:pt x="135" y="190"/>
                  </a:cubicBezTo>
                  <a:cubicBezTo>
                    <a:pt x="133" y="191"/>
                    <a:pt x="131" y="190"/>
                    <a:pt x="130" y="189"/>
                  </a:cubicBezTo>
                  <a:cubicBezTo>
                    <a:pt x="129" y="188"/>
                    <a:pt x="130" y="187"/>
                    <a:pt x="130" y="187"/>
                  </a:cubicBezTo>
                  <a:cubicBezTo>
                    <a:pt x="134" y="185"/>
                    <a:pt x="136" y="183"/>
                    <a:pt x="139" y="182"/>
                  </a:cubicBezTo>
                  <a:cubicBezTo>
                    <a:pt x="140" y="182"/>
                    <a:pt x="140" y="181"/>
                    <a:pt x="140" y="181"/>
                  </a:cubicBezTo>
                  <a:cubicBezTo>
                    <a:pt x="143" y="180"/>
                    <a:pt x="144" y="178"/>
                    <a:pt x="147" y="176"/>
                  </a:cubicBezTo>
                  <a:cubicBezTo>
                    <a:pt x="149" y="176"/>
                    <a:pt x="150" y="175"/>
                    <a:pt x="152" y="174"/>
                  </a:cubicBezTo>
                  <a:cubicBezTo>
                    <a:pt x="155" y="173"/>
                    <a:pt x="157" y="172"/>
                    <a:pt x="159" y="171"/>
                  </a:cubicBezTo>
                  <a:cubicBezTo>
                    <a:pt x="162" y="169"/>
                    <a:pt x="166" y="167"/>
                    <a:pt x="169" y="165"/>
                  </a:cubicBezTo>
                  <a:cubicBezTo>
                    <a:pt x="169" y="165"/>
                    <a:pt x="170" y="165"/>
                    <a:pt x="170" y="165"/>
                  </a:cubicBezTo>
                  <a:cubicBezTo>
                    <a:pt x="170" y="165"/>
                    <a:pt x="171" y="165"/>
                    <a:pt x="171" y="165"/>
                  </a:cubicBezTo>
                  <a:cubicBezTo>
                    <a:pt x="173" y="169"/>
                    <a:pt x="179" y="165"/>
                    <a:pt x="181" y="168"/>
                  </a:cubicBezTo>
                  <a:close/>
                  <a:moveTo>
                    <a:pt x="217" y="225"/>
                  </a:moveTo>
                  <a:cubicBezTo>
                    <a:pt x="215" y="224"/>
                    <a:pt x="214" y="223"/>
                    <a:pt x="213" y="221"/>
                  </a:cubicBezTo>
                  <a:cubicBezTo>
                    <a:pt x="214" y="221"/>
                    <a:pt x="215" y="221"/>
                    <a:pt x="216" y="222"/>
                  </a:cubicBezTo>
                  <a:cubicBezTo>
                    <a:pt x="217" y="223"/>
                    <a:pt x="217" y="224"/>
                    <a:pt x="218" y="225"/>
                  </a:cubicBezTo>
                  <a:cubicBezTo>
                    <a:pt x="219" y="226"/>
                    <a:pt x="218" y="226"/>
                    <a:pt x="217" y="225"/>
                  </a:cubicBezTo>
                  <a:close/>
                  <a:moveTo>
                    <a:pt x="138" y="197"/>
                  </a:moveTo>
                  <a:cubicBezTo>
                    <a:pt x="137" y="197"/>
                    <a:pt x="136" y="197"/>
                    <a:pt x="137" y="196"/>
                  </a:cubicBezTo>
                  <a:cubicBezTo>
                    <a:pt x="137" y="195"/>
                    <a:pt x="138" y="195"/>
                    <a:pt x="138" y="195"/>
                  </a:cubicBezTo>
                  <a:cubicBezTo>
                    <a:pt x="139" y="195"/>
                    <a:pt x="138" y="196"/>
                    <a:pt x="138" y="197"/>
                  </a:cubicBezTo>
                  <a:cubicBezTo>
                    <a:pt x="138" y="197"/>
                    <a:pt x="138" y="198"/>
                    <a:pt x="138" y="197"/>
                  </a:cubicBezTo>
                  <a:close/>
                  <a:moveTo>
                    <a:pt x="136" y="194"/>
                  </a:moveTo>
                  <a:cubicBezTo>
                    <a:pt x="135" y="194"/>
                    <a:pt x="133" y="193"/>
                    <a:pt x="133" y="193"/>
                  </a:cubicBezTo>
                  <a:cubicBezTo>
                    <a:pt x="132" y="192"/>
                    <a:pt x="134" y="191"/>
                    <a:pt x="135" y="192"/>
                  </a:cubicBezTo>
                  <a:cubicBezTo>
                    <a:pt x="137" y="192"/>
                    <a:pt x="136" y="193"/>
                    <a:pt x="136" y="194"/>
                  </a:cubicBezTo>
                  <a:close/>
                  <a:moveTo>
                    <a:pt x="161" y="96"/>
                  </a:moveTo>
                  <a:cubicBezTo>
                    <a:pt x="167" y="96"/>
                    <a:pt x="172" y="95"/>
                    <a:pt x="177" y="97"/>
                  </a:cubicBezTo>
                  <a:cubicBezTo>
                    <a:pt x="178" y="97"/>
                    <a:pt x="179" y="98"/>
                    <a:pt x="180" y="98"/>
                  </a:cubicBezTo>
                  <a:cubicBezTo>
                    <a:pt x="180" y="99"/>
                    <a:pt x="180" y="100"/>
                    <a:pt x="181" y="100"/>
                  </a:cubicBezTo>
                  <a:cubicBezTo>
                    <a:pt x="183" y="102"/>
                    <a:pt x="185" y="102"/>
                    <a:pt x="187" y="104"/>
                  </a:cubicBezTo>
                  <a:cubicBezTo>
                    <a:pt x="189" y="104"/>
                    <a:pt x="190" y="105"/>
                    <a:pt x="191" y="106"/>
                  </a:cubicBezTo>
                  <a:cubicBezTo>
                    <a:pt x="194" y="108"/>
                    <a:pt x="196" y="111"/>
                    <a:pt x="198" y="114"/>
                  </a:cubicBezTo>
                  <a:cubicBezTo>
                    <a:pt x="199" y="115"/>
                    <a:pt x="200" y="115"/>
                    <a:pt x="200" y="115"/>
                  </a:cubicBezTo>
                  <a:cubicBezTo>
                    <a:pt x="202" y="117"/>
                    <a:pt x="203" y="119"/>
                    <a:pt x="205" y="121"/>
                  </a:cubicBezTo>
                  <a:cubicBezTo>
                    <a:pt x="206" y="122"/>
                    <a:pt x="208" y="123"/>
                    <a:pt x="208" y="125"/>
                  </a:cubicBezTo>
                  <a:cubicBezTo>
                    <a:pt x="207" y="126"/>
                    <a:pt x="207" y="127"/>
                    <a:pt x="207" y="128"/>
                  </a:cubicBezTo>
                  <a:cubicBezTo>
                    <a:pt x="207" y="130"/>
                    <a:pt x="207" y="131"/>
                    <a:pt x="207" y="132"/>
                  </a:cubicBezTo>
                  <a:cubicBezTo>
                    <a:pt x="206" y="133"/>
                    <a:pt x="205" y="135"/>
                    <a:pt x="204" y="136"/>
                  </a:cubicBezTo>
                  <a:cubicBezTo>
                    <a:pt x="202" y="136"/>
                    <a:pt x="201" y="138"/>
                    <a:pt x="199" y="139"/>
                  </a:cubicBezTo>
                  <a:cubicBezTo>
                    <a:pt x="198" y="140"/>
                    <a:pt x="198" y="141"/>
                    <a:pt x="197" y="141"/>
                  </a:cubicBezTo>
                  <a:cubicBezTo>
                    <a:pt x="197" y="141"/>
                    <a:pt x="196" y="141"/>
                    <a:pt x="196" y="141"/>
                  </a:cubicBezTo>
                  <a:cubicBezTo>
                    <a:pt x="194" y="143"/>
                    <a:pt x="192" y="145"/>
                    <a:pt x="190" y="147"/>
                  </a:cubicBezTo>
                  <a:cubicBezTo>
                    <a:pt x="189" y="148"/>
                    <a:pt x="186" y="149"/>
                    <a:pt x="185" y="150"/>
                  </a:cubicBezTo>
                  <a:cubicBezTo>
                    <a:pt x="182" y="153"/>
                    <a:pt x="179" y="154"/>
                    <a:pt x="175" y="156"/>
                  </a:cubicBezTo>
                  <a:cubicBezTo>
                    <a:pt x="175" y="156"/>
                    <a:pt x="175" y="156"/>
                    <a:pt x="175" y="156"/>
                  </a:cubicBezTo>
                  <a:cubicBezTo>
                    <a:pt x="173" y="157"/>
                    <a:pt x="172" y="158"/>
                    <a:pt x="172" y="160"/>
                  </a:cubicBezTo>
                  <a:cubicBezTo>
                    <a:pt x="172" y="161"/>
                    <a:pt x="171" y="161"/>
                    <a:pt x="170" y="160"/>
                  </a:cubicBezTo>
                  <a:cubicBezTo>
                    <a:pt x="170" y="159"/>
                    <a:pt x="170" y="158"/>
                    <a:pt x="169" y="157"/>
                  </a:cubicBezTo>
                  <a:cubicBezTo>
                    <a:pt x="169" y="156"/>
                    <a:pt x="168" y="156"/>
                    <a:pt x="168" y="155"/>
                  </a:cubicBezTo>
                  <a:cubicBezTo>
                    <a:pt x="167" y="153"/>
                    <a:pt x="167" y="151"/>
                    <a:pt x="164" y="150"/>
                  </a:cubicBezTo>
                  <a:cubicBezTo>
                    <a:pt x="164" y="150"/>
                    <a:pt x="164" y="149"/>
                    <a:pt x="164" y="149"/>
                  </a:cubicBezTo>
                  <a:cubicBezTo>
                    <a:pt x="163" y="148"/>
                    <a:pt x="161" y="148"/>
                    <a:pt x="160" y="147"/>
                  </a:cubicBezTo>
                  <a:cubicBezTo>
                    <a:pt x="160" y="147"/>
                    <a:pt x="160" y="145"/>
                    <a:pt x="160" y="145"/>
                  </a:cubicBezTo>
                  <a:cubicBezTo>
                    <a:pt x="159" y="144"/>
                    <a:pt x="158" y="144"/>
                    <a:pt x="156" y="144"/>
                  </a:cubicBezTo>
                  <a:cubicBezTo>
                    <a:pt x="156" y="144"/>
                    <a:pt x="156" y="144"/>
                    <a:pt x="156" y="143"/>
                  </a:cubicBezTo>
                  <a:cubicBezTo>
                    <a:pt x="156" y="143"/>
                    <a:pt x="156" y="142"/>
                    <a:pt x="156" y="142"/>
                  </a:cubicBezTo>
                  <a:cubicBezTo>
                    <a:pt x="155" y="141"/>
                    <a:pt x="154" y="139"/>
                    <a:pt x="153" y="138"/>
                  </a:cubicBezTo>
                  <a:cubicBezTo>
                    <a:pt x="151" y="138"/>
                    <a:pt x="150" y="137"/>
                    <a:pt x="148" y="135"/>
                  </a:cubicBezTo>
                  <a:cubicBezTo>
                    <a:pt x="146" y="134"/>
                    <a:pt x="147" y="132"/>
                    <a:pt x="146" y="131"/>
                  </a:cubicBezTo>
                  <a:cubicBezTo>
                    <a:pt x="146" y="131"/>
                    <a:pt x="146" y="130"/>
                    <a:pt x="146" y="130"/>
                  </a:cubicBezTo>
                  <a:cubicBezTo>
                    <a:pt x="145" y="129"/>
                    <a:pt x="145" y="127"/>
                    <a:pt x="146" y="126"/>
                  </a:cubicBezTo>
                  <a:cubicBezTo>
                    <a:pt x="147" y="125"/>
                    <a:pt x="146" y="124"/>
                    <a:pt x="145" y="123"/>
                  </a:cubicBezTo>
                  <a:cubicBezTo>
                    <a:pt x="143" y="123"/>
                    <a:pt x="142" y="121"/>
                    <a:pt x="143" y="119"/>
                  </a:cubicBezTo>
                  <a:cubicBezTo>
                    <a:pt x="143" y="118"/>
                    <a:pt x="144" y="117"/>
                    <a:pt x="146" y="116"/>
                  </a:cubicBezTo>
                  <a:cubicBezTo>
                    <a:pt x="146" y="116"/>
                    <a:pt x="147" y="115"/>
                    <a:pt x="148" y="114"/>
                  </a:cubicBezTo>
                  <a:cubicBezTo>
                    <a:pt x="148" y="111"/>
                    <a:pt x="146" y="109"/>
                    <a:pt x="145" y="106"/>
                  </a:cubicBezTo>
                  <a:cubicBezTo>
                    <a:pt x="144" y="104"/>
                    <a:pt x="144" y="102"/>
                    <a:pt x="144" y="99"/>
                  </a:cubicBezTo>
                  <a:cubicBezTo>
                    <a:pt x="144" y="97"/>
                    <a:pt x="145" y="96"/>
                    <a:pt x="147" y="96"/>
                  </a:cubicBezTo>
                  <a:cubicBezTo>
                    <a:pt x="152" y="95"/>
                    <a:pt x="156" y="95"/>
                    <a:pt x="161" y="96"/>
                  </a:cubicBezTo>
                  <a:close/>
                  <a:moveTo>
                    <a:pt x="154" y="146"/>
                  </a:moveTo>
                  <a:cubicBezTo>
                    <a:pt x="154" y="146"/>
                    <a:pt x="154" y="146"/>
                    <a:pt x="155" y="146"/>
                  </a:cubicBezTo>
                  <a:cubicBezTo>
                    <a:pt x="155" y="145"/>
                    <a:pt x="156" y="145"/>
                    <a:pt x="156" y="145"/>
                  </a:cubicBezTo>
                  <a:cubicBezTo>
                    <a:pt x="157" y="145"/>
                    <a:pt x="157" y="145"/>
                    <a:pt x="158" y="146"/>
                  </a:cubicBezTo>
                  <a:cubicBezTo>
                    <a:pt x="158" y="146"/>
                    <a:pt x="158" y="147"/>
                    <a:pt x="157" y="148"/>
                  </a:cubicBezTo>
                  <a:cubicBezTo>
                    <a:pt x="157" y="148"/>
                    <a:pt x="156" y="148"/>
                    <a:pt x="156" y="148"/>
                  </a:cubicBezTo>
                  <a:cubicBezTo>
                    <a:pt x="155" y="147"/>
                    <a:pt x="155" y="147"/>
                    <a:pt x="155" y="147"/>
                  </a:cubicBezTo>
                  <a:cubicBezTo>
                    <a:pt x="155" y="147"/>
                    <a:pt x="155" y="146"/>
                    <a:pt x="154" y="146"/>
                  </a:cubicBezTo>
                  <a:close/>
                  <a:moveTo>
                    <a:pt x="122" y="139"/>
                  </a:moveTo>
                  <a:cubicBezTo>
                    <a:pt x="124" y="138"/>
                    <a:pt x="126" y="137"/>
                    <a:pt x="126" y="135"/>
                  </a:cubicBezTo>
                  <a:cubicBezTo>
                    <a:pt x="125" y="132"/>
                    <a:pt x="126" y="130"/>
                    <a:pt x="125" y="127"/>
                  </a:cubicBezTo>
                  <a:cubicBezTo>
                    <a:pt x="125" y="126"/>
                    <a:pt x="124" y="126"/>
                    <a:pt x="124" y="125"/>
                  </a:cubicBezTo>
                  <a:cubicBezTo>
                    <a:pt x="123" y="124"/>
                    <a:pt x="123" y="123"/>
                    <a:pt x="123" y="122"/>
                  </a:cubicBezTo>
                  <a:cubicBezTo>
                    <a:pt x="123" y="122"/>
                    <a:pt x="124" y="122"/>
                    <a:pt x="124" y="122"/>
                  </a:cubicBezTo>
                  <a:cubicBezTo>
                    <a:pt x="130" y="121"/>
                    <a:pt x="135" y="121"/>
                    <a:pt x="141" y="122"/>
                  </a:cubicBezTo>
                  <a:cubicBezTo>
                    <a:pt x="142" y="122"/>
                    <a:pt x="142" y="123"/>
                    <a:pt x="143" y="123"/>
                  </a:cubicBezTo>
                  <a:cubicBezTo>
                    <a:pt x="143" y="124"/>
                    <a:pt x="143" y="124"/>
                    <a:pt x="143" y="124"/>
                  </a:cubicBezTo>
                  <a:cubicBezTo>
                    <a:pt x="145" y="125"/>
                    <a:pt x="144" y="127"/>
                    <a:pt x="144" y="128"/>
                  </a:cubicBezTo>
                  <a:cubicBezTo>
                    <a:pt x="143" y="128"/>
                    <a:pt x="142" y="129"/>
                    <a:pt x="142" y="130"/>
                  </a:cubicBezTo>
                  <a:cubicBezTo>
                    <a:pt x="141" y="131"/>
                    <a:pt x="142" y="133"/>
                    <a:pt x="143" y="135"/>
                  </a:cubicBezTo>
                  <a:cubicBezTo>
                    <a:pt x="143" y="135"/>
                    <a:pt x="144" y="136"/>
                    <a:pt x="144" y="136"/>
                  </a:cubicBezTo>
                  <a:cubicBezTo>
                    <a:pt x="146" y="137"/>
                    <a:pt x="148" y="137"/>
                    <a:pt x="149" y="138"/>
                  </a:cubicBezTo>
                  <a:cubicBezTo>
                    <a:pt x="150" y="139"/>
                    <a:pt x="151" y="139"/>
                    <a:pt x="151" y="139"/>
                  </a:cubicBezTo>
                  <a:cubicBezTo>
                    <a:pt x="152" y="140"/>
                    <a:pt x="152" y="141"/>
                    <a:pt x="153" y="142"/>
                  </a:cubicBezTo>
                  <a:cubicBezTo>
                    <a:pt x="143" y="143"/>
                    <a:pt x="133" y="142"/>
                    <a:pt x="124" y="142"/>
                  </a:cubicBezTo>
                  <a:cubicBezTo>
                    <a:pt x="123" y="142"/>
                    <a:pt x="122" y="142"/>
                    <a:pt x="122" y="142"/>
                  </a:cubicBezTo>
                  <a:cubicBezTo>
                    <a:pt x="121" y="142"/>
                    <a:pt x="121" y="141"/>
                    <a:pt x="121" y="141"/>
                  </a:cubicBezTo>
                  <a:cubicBezTo>
                    <a:pt x="121" y="140"/>
                    <a:pt x="121" y="139"/>
                    <a:pt x="122" y="139"/>
                  </a:cubicBezTo>
                  <a:cubicBezTo>
                    <a:pt x="122" y="139"/>
                    <a:pt x="122" y="139"/>
                    <a:pt x="122" y="139"/>
                  </a:cubicBezTo>
                  <a:close/>
                  <a:moveTo>
                    <a:pt x="120" y="114"/>
                  </a:moveTo>
                  <a:cubicBezTo>
                    <a:pt x="120" y="113"/>
                    <a:pt x="121" y="113"/>
                    <a:pt x="122" y="112"/>
                  </a:cubicBezTo>
                  <a:cubicBezTo>
                    <a:pt x="122" y="112"/>
                    <a:pt x="122" y="112"/>
                    <a:pt x="122" y="112"/>
                  </a:cubicBezTo>
                  <a:cubicBezTo>
                    <a:pt x="123" y="113"/>
                    <a:pt x="125" y="114"/>
                    <a:pt x="124" y="116"/>
                  </a:cubicBezTo>
                  <a:cubicBezTo>
                    <a:pt x="123" y="116"/>
                    <a:pt x="122" y="116"/>
                    <a:pt x="121" y="117"/>
                  </a:cubicBezTo>
                  <a:cubicBezTo>
                    <a:pt x="121" y="117"/>
                    <a:pt x="120" y="117"/>
                    <a:pt x="120" y="117"/>
                  </a:cubicBezTo>
                  <a:cubicBezTo>
                    <a:pt x="119" y="116"/>
                    <a:pt x="119" y="115"/>
                    <a:pt x="120" y="114"/>
                  </a:cubicBezTo>
                  <a:close/>
                  <a:moveTo>
                    <a:pt x="116" y="109"/>
                  </a:moveTo>
                  <a:cubicBezTo>
                    <a:pt x="115" y="109"/>
                    <a:pt x="115" y="108"/>
                    <a:pt x="115" y="108"/>
                  </a:cubicBezTo>
                  <a:cubicBezTo>
                    <a:pt x="117" y="107"/>
                    <a:pt x="119" y="108"/>
                    <a:pt x="120" y="107"/>
                  </a:cubicBezTo>
                  <a:cubicBezTo>
                    <a:pt x="121" y="107"/>
                    <a:pt x="121" y="108"/>
                    <a:pt x="121" y="108"/>
                  </a:cubicBezTo>
                  <a:cubicBezTo>
                    <a:pt x="121" y="108"/>
                    <a:pt x="121" y="109"/>
                    <a:pt x="120" y="109"/>
                  </a:cubicBezTo>
                  <a:cubicBezTo>
                    <a:pt x="119" y="109"/>
                    <a:pt x="117" y="109"/>
                    <a:pt x="116" y="109"/>
                  </a:cubicBezTo>
                  <a:close/>
                  <a:moveTo>
                    <a:pt x="124" y="122"/>
                  </a:moveTo>
                  <a:lnTo>
                    <a:pt x="123" y="122"/>
                  </a:lnTo>
                  <a:cubicBezTo>
                    <a:pt x="123" y="122"/>
                    <a:pt x="123" y="122"/>
                    <a:pt x="124" y="122"/>
                  </a:cubicBezTo>
                  <a:close/>
                  <a:moveTo>
                    <a:pt x="145" y="110"/>
                  </a:moveTo>
                  <a:cubicBezTo>
                    <a:pt x="146" y="111"/>
                    <a:pt x="147" y="114"/>
                    <a:pt x="146" y="114"/>
                  </a:cubicBezTo>
                  <a:cubicBezTo>
                    <a:pt x="146" y="113"/>
                    <a:pt x="144" y="113"/>
                    <a:pt x="143" y="113"/>
                  </a:cubicBezTo>
                  <a:cubicBezTo>
                    <a:pt x="143" y="113"/>
                    <a:pt x="143" y="112"/>
                    <a:pt x="143" y="112"/>
                  </a:cubicBezTo>
                  <a:cubicBezTo>
                    <a:pt x="143" y="112"/>
                    <a:pt x="144" y="112"/>
                    <a:pt x="144" y="112"/>
                  </a:cubicBezTo>
                  <a:cubicBezTo>
                    <a:pt x="144" y="111"/>
                    <a:pt x="145" y="111"/>
                    <a:pt x="145" y="110"/>
                  </a:cubicBezTo>
                  <a:cubicBezTo>
                    <a:pt x="145" y="110"/>
                    <a:pt x="145" y="110"/>
                    <a:pt x="145" y="110"/>
                  </a:cubicBezTo>
                  <a:close/>
                  <a:moveTo>
                    <a:pt x="144" y="114"/>
                  </a:moveTo>
                  <a:cubicBezTo>
                    <a:pt x="144" y="114"/>
                    <a:pt x="144" y="114"/>
                    <a:pt x="144" y="114"/>
                  </a:cubicBezTo>
                  <a:cubicBezTo>
                    <a:pt x="144" y="114"/>
                    <a:pt x="145" y="114"/>
                    <a:pt x="145" y="114"/>
                  </a:cubicBezTo>
                  <a:cubicBezTo>
                    <a:pt x="145" y="116"/>
                    <a:pt x="143" y="117"/>
                    <a:pt x="142" y="117"/>
                  </a:cubicBezTo>
                  <a:cubicBezTo>
                    <a:pt x="142" y="115"/>
                    <a:pt x="143" y="114"/>
                    <a:pt x="144" y="114"/>
                  </a:cubicBezTo>
                  <a:close/>
                  <a:moveTo>
                    <a:pt x="145" y="134"/>
                  </a:moveTo>
                  <a:cubicBezTo>
                    <a:pt x="145" y="134"/>
                    <a:pt x="145" y="135"/>
                    <a:pt x="144" y="134"/>
                  </a:cubicBezTo>
                  <a:cubicBezTo>
                    <a:pt x="144" y="133"/>
                    <a:pt x="142" y="132"/>
                    <a:pt x="143" y="130"/>
                  </a:cubicBezTo>
                  <a:cubicBezTo>
                    <a:pt x="143" y="130"/>
                    <a:pt x="144" y="130"/>
                    <a:pt x="145" y="130"/>
                  </a:cubicBezTo>
                  <a:cubicBezTo>
                    <a:pt x="146" y="131"/>
                    <a:pt x="145" y="133"/>
                    <a:pt x="145" y="134"/>
                  </a:cubicBezTo>
                  <a:close/>
                  <a:moveTo>
                    <a:pt x="152" y="72"/>
                  </a:moveTo>
                  <a:cubicBezTo>
                    <a:pt x="154" y="72"/>
                    <a:pt x="154" y="74"/>
                    <a:pt x="155" y="75"/>
                  </a:cubicBezTo>
                  <a:cubicBezTo>
                    <a:pt x="156" y="75"/>
                    <a:pt x="156" y="76"/>
                    <a:pt x="155" y="76"/>
                  </a:cubicBezTo>
                  <a:cubicBezTo>
                    <a:pt x="155" y="76"/>
                    <a:pt x="154" y="77"/>
                    <a:pt x="154" y="77"/>
                  </a:cubicBezTo>
                  <a:cubicBezTo>
                    <a:pt x="154" y="78"/>
                    <a:pt x="155" y="78"/>
                    <a:pt x="155" y="79"/>
                  </a:cubicBezTo>
                  <a:cubicBezTo>
                    <a:pt x="155" y="79"/>
                    <a:pt x="154" y="79"/>
                    <a:pt x="153" y="80"/>
                  </a:cubicBezTo>
                  <a:cubicBezTo>
                    <a:pt x="153" y="80"/>
                    <a:pt x="154" y="80"/>
                    <a:pt x="154" y="81"/>
                  </a:cubicBezTo>
                  <a:cubicBezTo>
                    <a:pt x="153" y="81"/>
                    <a:pt x="152" y="81"/>
                    <a:pt x="152" y="82"/>
                  </a:cubicBezTo>
                  <a:cubicBezTo>
                    <a:pt x="151" y="83"/>
                    <a:pt x="151" y="84"/>
                    <a:pt x="152" y="84"/>
                  </a:cubicBezTo>
                  <a:cubicBezTo>
                    <a:pt x="152" y="85"/>
                    <a:pt x="152" y="85"/>
                    <a:pt x="152" y="85"/>
                  </a:cubicBezTo>
                  <a:cubicBezTo>
                    <a:pt x="151" y="86"/>
                    <a:pt x="152" y="87"/>
                    <a:pt x="153" y="88"/>
                  </a:cubicBezTo>
                  <a:cubicBezTo>
                    <a:pt x="153" y="88"/>
                    <a:pt x="152" y="89"/>
                    <a:pt x="152" y="89"/>
                  </a:cubicBezTo>
                  <a:cubicBezTo>
                    <a:pt x="153" y="90"/>
                    <a:pt x="154" y="90"/>
                    <a:pt x="154" y="91"/>
                  </a:cubicBezTo>
                  <a:cubicBezTo>
                    <a:pt x="154" y="91"/>
                    <a:pt x="154" y="91"/>
                    <a:pt x="154" y="91"/>
                  </a:cubicBezTo>
                  <a:cubicBezTo>
                    <a:pt x="154" y="92"/>
                    <a:pt x="154" y="93"/>
                    <a:pt x="154" y="93"/>
                  </a:cubicBezTo>
                  <a:cubicBezTo>
                    <a:pt x="154" y="94"/>
                    <a:pt x="153" y="94"/>
                    <a:pt x="153" y="94"/>
                  </a:cubicBezTo>
                  <a:cubicBezTo>
                    <a:pt x="148" y="94"/>
                    <a:pt x="145" y="94"/>
                    <a:pt x="141" y="94"/>
                  </a:cubicBezTo>
                  <a:cubicBezTo>
                    <a:pt x="140" y="94"/>
                    <a:pt x="140" y="93"/>
                    <a:pt x="141" y="92"/>
                  </a:cubicBezTo>
                  <a:cubicBezTo>
                    <a:pt x="142" y="92"/>
                    <a:pt x="143" y="92"/>
                    <a:pt x="143" y="91"/>
                  </a:cubicBezTo>
                  <a:cubicBezTo>
                    <a:pt x="144" y="91"/>
                    <a:pt x="144" y="91"/>
                    <a:pt x="144" y="91"/>
                  </a:cubicBezTo>
                  <a:cubicBezTo>
                    <a:pt x="143" y="90"/>
                    <a:pt x="141" y="88"/>
                    <a:pt x="143" y="88"/>
                  </a:cubicBezTo>
                  <a:cubicBezTo>
                    <a:pt x="144" y="87"/>
                    <a:pt x="146" y="87"/>
                    <a:pt x="146" y="85"/>
                  </a:cubicBezTo>
                  <a:cubicBezTo>
                    <a:pt x="146" y="84"/>
                    <a:pt x="144" y="83"/>
                    <a:pt x="144" y="82"/>
                  </a:cubicBezTo>
                  <a:cubicBezTo>
                    <a:pt x="143" y="81"/>
                    <a:pt x="146" y="81"/>
                    <a:pt x="147" y="80"/>
                  </a:cubicBezTo>
                  <a:cubicBezTo>
                    <a:pt x="148" y="79"/>
                    <a:pt x="146" y="78"/>
                    <a:pt x="146" y="77"/>
                  </a:cubicBezTo>
                  <a:cubicBezTo>
                    <a:pt x="146" y="77"/>
                    <a:pt x="146" y="76"/>
                    <a:pt x="146" y="76"/>
                  </a:cubicBezTo>
                  <a:cubicBezTo>
                    <a:pt x="147" y="75"/>
                    <a:pt x="147" y="74"/>
                    <a:pt x="148" y="74"/>
                  </a:cubicBezTo>
                  <a:cubicBezTo>
                    <a:pt x="149" y="73"/>
                    <a:pt x="150" y="71"/>
                    <a:pt x="152" y="72"/>
                  </a:cubicBezTo>
                  <a:close/>
                  <a:moveTo>
                    <a:pt x="129" y="64"/>
                  </a:moveTo>
                  <a:cubicBezTo>
                    <a:pt x="130" y="65"/>
                    <a:pt x="131" y="66"/>
                    <a:pt x="132" y="67"/>
                  </a:cubicBezTo>
                  <a:cubicBezTo>
                    <a:pt x="132" y="67"/>
                    <a:pt x="133" y="67"/>
                    <a:pt x="134" y="67"/>
                  </a:cubicBezTo>
                  <a:cubicBezTo>
                    <a:pt x="137" y="67"/>
                    <a:pt x="140" y="68"/>
                    <a:pt x="143" y="69"/>
                  </a:cubicBezTo>
                  <a:cubicBezTo>
                    <a:pt x="144" y="69"/>
                    <a:pt x="145" y="69"/>
                    <a:pt x="145" y="69"/>
                  </a:cubicBezTo>
                  <a:cubicBezTo>
                    <a:pt x="146" y="69"/>
                    <a:pt x="147" y="70"/>
                    <a:pt x="148" y="70"/>
                  </a:cubicBezTo>
                  <a:cubicBezTo>
                    <a:pt x="148" y="71"/>
                    <a:pt x="148" y="72"/>
                    <a:pt x="147" y="72"/>
                  </a:cubicBezTo>
                  <a:cubicBezTo>
                    <a:pt x="147" y="73"/>
                    <a:pt x="146" y="73"/>
                    <a:pt x="145" y="74"/>
                  </a:cubicBezTo>
                  <a:cubicBezTo>
                    <a:pt x="144" y="75"/>
                    <a:pt x="144" y="75"/>
                    <a:pt x="143" y="76"/>
                  </a:cubicBezTo>
                  <a:cubicBezTo>
                    <a:pt x="143" y="77"/>
                    <a:pt x="143" y="78"/>
                    <a:pt x="144" y="78"/>
                  </a:cubicBezTo>
                  <a:cubicBezTo>
                    <a:pt x="144" y="79"/>
                    <a:pt x="143" y="79"/>
                    <a:pt x="144" y="79"/>
                  </a:cubicBezTo>
                  <a:cubicBezTo>
                    <a:pt x="142" y="80"/>
                    <a:pt x="141" y="81"/>
                    <a:pt x="140" y="81"/>
                  </a:cubicBezTo>
                  <a:cubicBezTo>
                    <a:pt x="140" y="82"/>
                    <a:pt x="140" y="82"/>
                    <a:pt x="140" y="82"/>
                  </a:cubicBezTo>
                  <a:cubicBezTo>
                    <a:pt x="141" y="83"/>
                    <a:pt x="140" y="85"/>
                    <a:pt x="141" y="86"/>
                  </a:cubicBezTo>
                  <a:cubicBezTo>
                    <a:pt x="141" y="87"/>
                    <a:pt x="141" y="87"/>
                    <a:pt x="141" y="88"/>
                  </a:cubicBezTo>
                  <a:cubicBezTo>
                    <a:pt x="140" y="89"/>
                    <a:pt x="140" y="90"/>
                    <a:pt x="140" y="91"/>
                  </a:cubicBezTo>
                  <a:cubicBezTo>
                    <a:pt x="139" y="92"/>
                    <a:pt x="139" y="92"/>
                    <a:pt x="139" y="93"/>
                  </a:cubicBezTo>
                  <a:cubicBezTo>
                    <a:pt x="137" y="94"/>
                    <a:pt x="139" y="95"/>
                    <a:pt x="139" y="97"/>
                  </a:cubicBezTo>
                  <a:cubicBezTo>
                    <a:pt x="140" y="97"/>
                    <a:pt x="139" y="98"/>
                    <a:pt x="139" y="99"/>
                  </a:cubicBezTo>
                  <a:cubicBezTo>
                    <a:pt x="140" y="100"/>
                    <a:pt x="141" y="102"/>
                    <a:pt x="141" y="103"/>
                  </a:cubicBezTo>
                  <a:cubicBezTo>
                    <a:pt x="141" y="104"/>
                    <a:pt x="142" y="104"/>
                    <a:pt x="142" y="105"/>
                  </a:cubicBezTo>
                  <a:cubicBezTo>
                    <a:pt x="142" y="106"/>
                    <a:pt x="142" y="107"/>
                    <a:pt x="143" y="108"/>
                  </a:cubicBezTo>
                  <a:cubicBezTo>
                    <a:pt x="143" y="109"/>
                    <a:pt x="143" y="110"/>
                    <a:pt x="143" y="110"/>
                  </a:cubicBezTo>
                  <a:cubicBezTo>
                    <a:pt x="142" y="111"/>
                    <a:pt x="141" y="111"/>
                    <a:pt x="140" y="113"/>
                  </a:cubicBezTo>
                  <a:cubicBezTo>
                    <a:pt x="140" y="113"/>
                    <a:pt x="140" y="114"/>
                    <a:pt x="140" y="115"/>
                  </a:cubicBezTo>
                  <a:cubicBezTo>
                    <a:pt x="140" y="116"/>
                    <a:pt x="141" y="118"/>
                    <a:pt x="141" y="119"/>
                  </a:cubicBezTo>
                  <a:cubicBezTo>
                    <a:pt x="136" y="120"/>
                    <a:pt x="130" y="119"/>
                    <a:pt x="125" y="119"/>
                  </a:cubicBezTo>
                  <a:cubicBezTo>
                    <a:pt x="125" y="118"/>
                    <a:pt x="126" y="117"/>
                    <a:pt x="126" y="116"/>
                  </a:cubicBezTo>
                  <a:cubicBezTo>
                    <a:pt x="126" y="116"/>
                    <a:pt x="126" y="115"/>
                    <a:pt x="125" y="114"/>
                  </a:cubicBezTo>
                  <a:cubicBezTo>
                    <a:pt x="124" y="112"/>
                    <a:pt x="123" y="110"/>
                    <a:pt x="123" y="108"/>
                  </a:cubicBezTo>
                  <a:cubicBezTo>
                    <a:pt x="121" y="106"/>
                    <a:pt x="120" y="104"/>
                    <a:pt x="118" y="102"/>
                  </a:cubicBezTo>
                  <a:cubicBezTo>
                    <a:pt x="117" y="101"/>
                    <a:pt x="117" y="101"/>
                    <a:pt x="117" y="101"/>
                  </a:cubicBezTo>
                  <a:cubicBezTo>
                    <a:pt x="115" y="99"/>
                    <a:pt x="117" y="98"/>
                    <a:pt x="117" y="96"/>
                  </a:cubicBezTo>
                  <a:cubicBezTo>
                    <a:pt x="117" y="96"/>
                    <a:pt x="117" y="96"/>
                    <a:pt x="117" y="95"/>
                  </a:cubicBezTo>
                  <a:cubicBezTo>
                    <a:pt x="116" y="94"/>
                    <a:pt x="115" y="94"/>
                    <a:pt x="115" y="93"/>
                  </a:cubicBezTo>
                  <a:cubicBezTo>
                    <a:pt x="115" y="92"/>
                    <a:pt x="117" y="90"/>
                    <a:pt x="116" y="89"/>
                  </a:cubicBezTo>
                  <a:cubicBezTo>
                    <a:pt x="116" y="88"/>
                    <a:pt x="115" y="88"/>
                    <a:pt x="114" y="88"/>
                  </a:cubicBezTo>
                  <a:cubicBezTo>
                    <a:pt x="113" y="88"/>
                    <a:pt x="113" y="87"/>
                    <a:pt x="113" y="87"/>
                  </a:cubicBezTo>
                  <a:cubicBezTo>
                    <a:pt x="113" y="87"/>
                    <a:pt x="112" y="86"/>
                    <a:pt x="112" y="86"/>
                  </a:cubicBezTo>
                  <a:cubicBezTo>
                    <a:pt x="111" y="85"/>
                    <a:pt x="111" y="85"/>
                    <a:pt x="111" y="85"/>
                  </a:cubicBezTo>
                  <a:cubicBezTo>
                    <a:pt x="110" y="84"/>
                    <a:pt x="111" y="82"/>
                    <a:pt x="111" y="81"/>
                  </a:cubicBezTo>
                  <a:cubicBezTo>
                    <a:pt x="111" y="80"/>
                    <a:pt x="112" y="80"/>
                    <a:pt x="113" y="79"/>
                  </a:cubicBezTo>
                  <a:cubicBezTo>
                    <a:pt x="113" y="79"/>
                    <a:pt x="112" y="78"/>
                    <a:pt x="113" y="77"/>
                  </a:cubicBezTo>
                  <a:cubicBezTo>
                    <a:pt x="113" y="77"/>
                    <a:pt x="114" y="77"/>
                    <a:pt x="114" y="76"/>
                  </a:cubicBezTo>
                  <a:cubicBezTo>
                    <a:pt x="116" y="75"/>
                    <a:pt x="117" y="73"/>
                    <a:pt x="119" y="72"/>
                  </a:cubicBezTo>
                  <a:cubicBezTo>
                    <a:pt x="120" y="72"/>
                    <a:pt x="121" y="71"/>
                    <a:pt x="121" y="70"/>
                  </a:cubicBezTo>
                  <a:cubicBezTo>
                    <a:pt x="122" y="69"/>
                    <a:pt x="123" y="69"/>
                    <a:pt x="123" y="69"/>
                  </a:cubicBezTo>
                  <a:cubicBezTo>
                    <a:pt x="125" y="68"/>
                    <a:pt x="126" y="68"/>
                    <a:pt x="127" y="67"/>
                  </a:cubicBezTo>
                  <a:cubicBezTo>
                    <a:pt x="127" y="67"/>
                    <a:pt x="127" y="66"/>
                    <a:pt x="127" y="66"/>
                  </a:cubicBezTo>
                  <a:cubicBezTo>
                    <a:pt x="126" y="65"/>
                    <a:pt x="127" y="64"/>
                    <a:pt x="129" y="64"/>
                  </a:cubicBezTo>
                  <a:close/>
                  <a:moveTo>
                    <a:pt x="112" y="70"/>
                  </a:moveTo>
                  <a:cubicBezTo>
                    <a:pt x="114" y="70"/>
                    <a:pt x="115" y="70"/>
                    <a:pt x="116" y="70"/>
                  </a:cubicBezTo>
                  <a:cubicBezTo>
                    <a:pt x="117" y="70"/>
                    <a:pt x="117" y="71"/>
                    <a:pt x="117" y="72"/>
                  </a:cubicBezTo>
                  <a:cubicBezTo>
                    <a:pt x="116" y="73"/>
                    <a:pt x="114" y="73"/>
                    <a:pt x="112" y="72"/>
                  </a:cubicBezTo>
                  <a:cubicBezTo>
                    <a:pt x="111" y="72"/>
                    <a:pt x="112" y="71"/>
                    <a:pt x="112" y="70"/>
                  </a:cubicBezTo>
                  <a:close/>
                  <a:moveTo>
                    <a:pt x="127" y="59"/>
                  </a:moveTo>
                  <a:cubicBezTo>
                    <a:pt x="128" y="60"/>
                    <a:pt x="128" y="61"/>
                    <a:pt x="128" y="61"/>
                  </a:cubicBezTo>
                  <a:cubicBezTo>
                    <a:pt x="127" y="62"/>
                    <a:pt x="127" y="63"/>
                    <a:pt x="125" y="63"/>
                  </a:cubicBezTo>
                  <a:cubicBezTo>
                    <a:pt x="125" y="63"/>
                    <a:pt x="125" y="64"/>
                    <a:pt x="125" y="64"/>
                  </a:cubicBezTo>
                  <a:cubicBezTo>
                    <a:pt x="124" y="64"/>
                    <a:pt x="123" y="64"/>
                    <a:pt x="123" y="66"/>
                  </a:cubicBezTo>
                  <a:cubicBezTo>
                    <a:pt x="122" y="66"/>
                    <a:pt x="121" y="66"/>
                    <a:pt x="122" y="67"/>
                  </a:cubicBezTo>
                  <a:cubicBezTo>
                    <a:pt x="121" y="67"/>
                    <a:pt x="120" y="68"/>
                    <a:pt x="120" y="68"/>
                  </a:cubicBezTo>
                  <a:cubicBezTo>
                    <a:pt x="120" y="68"/>
                    <a:pt x="120" y="68"/>
                    <a:pt x="120" y="68"/>
                  </a:cubicBezTo>
                  <a:cubicBezTo>
                    <a:pt x="117" y="69"/>
                    <a:pt x="114" y="69"/>
                    <a:pt x="113" y="67"/>
                  </a:cubicBezTo>
                  <a:cubicBezTo>
                    <a:pt x="112" y="67"/>
                    <a:pt x="112" y="66"/>
                    <a:pt x="112" y="66"/>
                  </a:cubicBezTo>
                  <a:cubicBezTo>
                    <a:pt x="113" y="65"/>
                    <a:pt x="112" y="64"/>
                    <a:pt x="113" y="63"/>
                  </a:cubicBezTo>
                  <a:cubicBezTo>
                    <a:pt x="113" y="62"/>
                    <a:pt x="113" y="62"/>
                    <a:pt x="114" y="62"/>
                  </a:cubicBezTo>
                  <a:cubicBezTo>
                    <a:pt x="115" y="62"/>
                    <a:pt x="117" y="61"/>
                    <a:pt x="118" y="60"/>
                  </a:cubicBezTo>
                  <a:cubicBezTo>
                    <a:pt x="118" y="60"/>
                    <a:pt x="118" y="59"/>
                    <a:pt x="118" y="58"/>
                  </a:cubicBezTo>
                  <a:cubicBezTo>
                    <a:pt x="117" y="58"/>
                    <a:pt x="116" y="57"/>
                    <a:pt x="116" y="57"/>
                  </a:cubicBezTo>
                  <a:cubicBezTo>
                    <a:pt x="115" y="57"/>
                    <a:pt x="115" y="56"/>
                    <a:pt x="115" y="56"/>
                  </a:cubicBezTo>
                  <a:cubicBezTo>
                    <a:pt x="117" y="56"/>
                    <a:pt x="118" y="56"/>
                    <a:pt x="119" y="57"/>
                  </a:cubicBezTo>
                  <a:cubicBezTo>
                    <a:pt x="119" y="58"/>
                    <a:pt x="120" y="58"/>
                    <a:pt x="121" y="58"/>
                  </a:cubicBezTo>
                  <a:cubicBezTo>
                    <a:pt x="121" y="59"/>
                    <a:pt x="121" y="59"/>
                    <a:pt x="121" y="60"/>
                  </a:cubicBezTo>
                  <a:cubicBezTo>
                    <a:pt x="122" y="60"/>
                    <a:pt x="123" y="61"/>
                    <a:pt x="124" y="61"/>
                  </a:cubicBezTo>
                  <a:cubicBezTo>
                    <a:pt x="124" y="60"/>
                    <a:pt x="125" y="60"/>
                    <a:pt x="125" y="60"/>
                  </a:cubicBezTo>
                  <a:cubicBezTo>
                    <a:pt x="126" y="59"/>
                    <a:pt x="126" y="59"/>
                    <a:pt x="127" y="59"/>
                  </a:cubicBezTo>
                  <a:close/>
                  <a:moveTo>
                    <a:pt x="115" y="37"/>
                  </a:moveTo>
                  <a:cubicBezTo>
                    <a:pt x="116" y="38"/>
                    <a:pt x="116" y="40"/>
                    <a:pt x="117" y="41"/>
                  </a:cubicBezTo>
                  <a:cubicBezTo>
                    <a:pt x="117" y="42"/>
                    <a:pt x="116" y="43"/>
                    <a:pt x="117" y="45"/>
                  </a:cubicBezTo>
                  <a:cubicBezTo>
                    <a:pt x="117" y="46"/>
                    <a:pt x="117" y="46"/>
                    <a:pt x="118" y="47"/>
                  </a:cubicBezTo>
                  <a:cubicBezTo>
                    <a:pt x="119" y="47"/>
                    <a:pt x="121" y="47"/>
                    <a:pt x="121" y="48"/>
                  </a:cubicBezTo>
                  <a:cubicBezTo>
                    <a:pt x="121" y="51"/>
                    <a:pt x="123" y="52"/>
                    <a:pt x="124" y="54"/>
                  </a:cubicBezTo>
                  <a:cubicBezTo>
                    <a:pt x="125" y="56"/>
                    <a:pt x="125" y="57"/>
                    <a:pt x="124" y="59"/>
                  </a:cubicBezTo>
                  <a:cubicBezTo>
                    <a:pt x="124" y="59"/>
                    <a:pt x="124" y="59"/>
                    <a:pt x="124" y="59"/>
                  </a:cubicBezTo>
                  <a:cubicBezTo>
                    <a:pt x="121" y="57"/>
                    <a:pt x="118" y="55"/>
                    <a:pt x="115" y="55"/>
                  </a:cubicBezTo>
                  <a:cubicBezTo>
                    <a:pt x="114" y="55"/>
                    <a:pt x="114" y="56"/>
                    <a:pt x="114" y="56"/>
                  </a:cubicBezTo>
                  <a:cubicBezTo>
                    <a:pt x="114" y="58"/>
                    <a:pt x="116" y="58"/>
                    <a:pt x="117" y="59"/>
                  </a:cubicBezTo>
                  <a:cubicBezTo>
                    <a:pt x="117" y="59"/>
                    <a:pt x="117" y="60"/>
                    <a:pt x="116" y="60"/>
                  </a:cubicBezTo>
                  <a:cubicBezTo>
                    <a:pt x="115" y="60"/>
                    <a:pt x="113" y="61"/>
                    <a:pt x="113" y="60"/>
                  </a:cubicBezTo>
                  <a:cubicBezTo>
                    <a:pt x="112" y="60"/>
                    <a:pt x="112" y="58"/>
                    <a:pt x="112" y="57"/>
                  </a:cubicBezTo>
                  <a:cubicBezTo>
                    <a:pt x="111" y="55"/>
                    <a:pt x="111" y="52"/>
                    <a:pt x="111" y="50"/>
                  </a:cubicBezTo>
                  <a:cubicBezTo>
                    <a:pt x="112" y="50"/>
                    <a:pt x="111" y="49"/>
                    <a:pt x="111" y="49"/>
                  </a:cubicBezTo>
                  <a:cubicBezTo>
                    <a:pt x="114" y="48"/>
                    <a:pt x="113" y="46"/>
                    <a:pt x="112" y="44"/>
                  </a:cubicBezTo>
                  <a:cubicBezTo>
                    <a:pt x="112" y="44"/>
                    <a:pt x="113" y="44"/>
                    <a:pt x="113" y="43"/>
                  </a:cubicBezTo>
                  <a:cubicBezTo>
                    <a:pt x="113" y="42"/>
                    <a:pt x="112" y="40"/>
                    <a:pt x="113" y="39"/>
                  </a:cubicBezTo>
                  <a:cubicBezTo>
                    <a:pt x="113" y="39"/>
                    <a:pt x="113" y="38"/>
                    <a:pt x="114" y="38"/>
                  </a:cubicBezTo>
                  <a:lnTo>
                    <a:pt x="113" y="38"/>
                  </a:lnTo>
                  <a:cubicBezTo>
                    <a:pt x="113" y="38"/>
                    <a:pt x="114" y="37"/>
                    <a:pt x="115" y="37"/>
                  </a:cubicBezTo>
                  <a:close/>
                  <a:moveTo>
                    <a:pt x="108" y="41"/>
                  </a:moveTo>
                  <a:cubicBezTo>
                    <a:pt x="109" y="39"/>
                    <a:pt x="109" y="36"/>
                    <a:pt x="110" y="34"/>
                  </a:cubicBezTo>
                  <a:cubicBezTo>
                    <a:pt x="110" y="33"/>
                    <a:pt x="110" y="33"/>
                    <a:pt x="111" y="33"/>
                  </a:cubicBezTo>
                  <a:cubicBezTo>
                    <a:pt x="111" y="34"/>
                    <a:pt x="112" y="35"/>
                    <a:pt x="113" y="36"/>
                  </a:cubicBezTo>
                  <a:cubicBezTo>
                    <a:pt x="112" y="36"/>
                    <a:pt x="111" y="36"/>
                    <a:pt x="111" y="37"/>
                  </a:cubicBezTo>
                  <a:cubicBezTo>
                    <a:pt x="110" y="39"/>
                    <a:pt x="111" y="41"/>
                    <a:pt x="111" y="43"/>
                  </a:cubicBezTo>
                  <a:cubicBezTo>
                    <a:pt x="111" y="44"/>
                    <a:pt x="109" y="44"/>
                    <a:pt x="109" y="43"/>
                  </a:cubicBezTo>
                  <a:cubicBezTo>
                    <a:pt x="108" y="43"/>
                    <a:pt x="108" y="42"/>
                    <a:pt x="108" y="41"/>
                  </a:cubicBezTo>
                  <a:close/>
                  <a:moveTo>
                    <a:pt x="61" y="55"/>
                  </a:moveTo>
                  <a:cubicBezTo>
                    <a:pt x="61" y="55"/>
                    <a:pt x="60" y="54"/>
                    <a:pt x="60" y="54"/>
                  </a:cubicBezTo>
                  <a:cubicBezTo>
                    <a:pt x="58" y="52"/>
                    <a:pt x="58" y="49"/>
                    <a:pt x="56" y="48"/>
                  </a:cubicBezTo>
                  <a:cubicBezTo>
                    <a:pt x="55" y="47"/>
                    <a:pt x="53" y="47"/>
                    <a:pt x="52" y="47"/>
                  </a:cubicBezTo>
                  <a:cubicBezTo>
                    <a:pt x="51" y="46"/>
                    <a:pt x="52" y="44"/>
                    <a:pt x="52" y="43"/>
                  </a:cubicBezTo>
                  <a:cubicBezTo>
                    <a:pt x="51" y="42"/>
                    <a:pt x="51" y="42"/>
                    <a:pt x="50" y="42"/>
                  </a:cubicBezTo>
                  <a:cubicBezTo>
                    <a:pt x="50" y="42"/>
                    <a:pt x="49" y="41"/>
                    <a:pt x="50" y="40"/>
                  </a:cubicBezTo>
                  <a:cubicBezTo>
                    <a:pt x="52" y="37"/>
                    <a:pt x="55" y="38"/>
                    <a:pt x="58" y="38"/>
                  </a:cubicBezTo>
                  <a:cubicBezTo>
                    <a:pt x="59" y="37"/>
                    <a:pt x="59" y="36"/>
                    <a:pt x="60" y="35"/>
                  </a:cubicBezTo>
                  <a:cubicBezTo>
                    <a:pt x="60" y="35"/>
                    <a:pt x="60" y="35"/>
                    <a:pt x="60" y="35"/>
                  </a:cubicBezTo>
                  <a:cubicBezTo>
                    <a:pt x="61" y="34"/>
                    <a:pt x="63" y="34"/>
                    <a:pt x="63" y="34"/>
                  </a:cubicBezTo>
                  <a:cubicBezTo>
                    <a:pt x="65" y="35"/>
                    <a:pt x="66" y="38"/>
                    <a:pt x="68" y="37"/>
                  </a:cubicBezTo>
                  <a:cubicBezTo>
                    <a:pt x="69" y="37"/>
                    <a:pt x="69" y="35"/>
                    <a:pt x="70" y="34"/>
                  </a:cubicBezTo>
                  <a:cubicBezTo>
                    <a:pt x="70" y="34"/>
                    <a:pt x="70" y="34"/>
                    <a:pt x="71" y="34"/>
                  </a:cubicBezTo>
                  <a:cubicBezTo>
                    <a:pt x="73" y="35"/>
                    <a:pt x="74" y="36"/>
                    <a:pt x="76" y="38"/>
                  </a:cubicBezTo>
                  <a:cubicBezTo>
                    <a:pt x="76" y="38"/>
                    <a:pt x="77" y="38"/>
                    <a:pt x="77" y="38"/>
                  </a:cubicBezTo>
                  <a:cubicBezTo>
                    <a:pt x="78" y="39"/>
                    <a:pt x="78" y="40"/>
                    <a:pt x="79" y="41"/>
                  </a:cubicBezTo>
                  <a:cubicBezTo>
                    <a:pt x="79" y="41"/>
                    <a:pt x="80" y="41"/>
                    <a:pt x="80" y="41"/>
                  </a:cubicBezTo>
                  <a:cubicBezTo>
                    <a:pt x="80" y="42"/>
                    <a:pt x="80" y="42"/>
                    <a:pt x="80" y="43"/>
                  </a:cubicBezTo>
                  <a:cubicBezTo>
                    <a:pt x="80" y="43"/>
                    <a:pt x="81" y="43"/>
                    <a:pt x="81" y="44"/>
                  </a:cubicBezTo>
                  <a:cubicBezTo>
                    <a:pt x="82" y="44"/>
                    <a:pt x="83" y="45"/>
                    <a:pt x="84" y="45"/>
                  </a:cubicBezTo>
                  <a:cubicBezTo>
                    <a:pt x="86" y="47"/>
                    <a:pt x="88" y="48"/>
                    <a:pt x="89" y="50"/>
                  </a:cubicBezTo>
                  <a:cubicBezTo>
                    <a:pt x="91" y="52"/>
                    <a:pt x="92" y="54"/>
                    <a:pt x="92" y="56"/>
                  </a:cubicBezTo>
                  <a:cubicBezTo>
                    <a:pt x="92" y="56"/>
                    <a:pt x="91" y="57"/>
                    <a:pt x="91" y="57"/>
                  </a:cubicBezTo>
                  <a:cubicBezTo>
                    <a:pt x="90" y="59"/>
                    <a:pt x="88" y="59"/>
                    <a:pt x="87" y="60"/>
                  </a:cubicBezTo>
                  <a:cubicBezTo>
                    <a:pt x="87" y="60"/>
                    <a:pt x="87" y="60"/>
                    <a:pt x="87" y="60"/>
                  </a:cubicBezTo>
                  <a:cubicBezTo>
                    <a:pt x="85" y="61"/>
                    <a:pt x="83" y="61"/>
                    <a:pt x="82" y="62"/>
                  </a:cubicBezTo>
                  <a:cubicBezTo>
                    <a:pt x="81" y="63"/>
                    <a:pt x="80" y="63"/>
                    <a:pt x="79" y="63"/>
                  </a:cubicBezTo>
                  <a:cubicBezTo>
                    <a:pt x="76" y="62"/>
                    <a:pt x="74" y="62"/>
                    <a:pt x="71" y="61"/>
                  </a:cubicBezTo>
                  <a:cubicBezTo>
                    <a:pt x="70" y="61"/>
                    <a:pt x="69" y="61"/>
                    <a:pt x="69" y="60"/>
                  </a:cubicBezTo>
                  <a:cubicBezTo>
                    <a:pt x="67" y="57"/>
                    <a:pt x="64" y="56"/>
                    <a:pt x="61" y="55"/>
                  </a:cubicBezTo>
                  <a:close/>
                  <a:moveTo>
                    <a:pt x="99" y="91"/>
                  </a:moveTo>
                  <a:cubicBezTo>
                    <a:pt x="99" y="91"/>
                    <a:pt x="86" y="90"/>
                    <a:pt x="83" y="90"/>
                  </a:cubicBezTo>
                  <a:cubicBezTo>
                    <a:pt x="79" y="90"/>
                    <a:pt x="75" y="91"/>
                    <a:pt x="70" y="91"/>
                  </a:cubicBezTo>
                  <a:cubicBezTo>
                    <a:pt x="65" y="84"/>
                    <a:pt x="59" y="79"/>
                    <a:pt x="52" y="75"/>
                  </a:cubicBezTo>
                  <a:cubicBezTo>
                    <a:pt x="49" y="74"/>
                    <a:pt x="47" y="74"/>
                    <a:pt x="44" y="74"/>
                  </a:cubicBezTo>
                  <a:cubicBezTo>
                    <a:pt x="41" y="74"/>
                    <a:pt x="38" y="73"/>
                    <a:pt x="35" y="74"/>
                  </a:cubicBezTo>
                  <a:cubicBezTo>
                    <a:pt x="35" y="73"/>
                    <a:pt x="35" y="73"/>
                    <a:pt x="35" y="73"/>
                  </a:cubicBezTo>
                  <a:cubicBezTo>
                    <a:pt x="35" y="73"/>
                    <a:pt x="35" y="73"/>
                    <a:pt x="35" y="72"/>
                  </a:cubicBezTo>
                  <a:cubicBezTo>
                    <a:pt x="35" y="72"/>
                    <a:pt x="35" y="72"/>
                    <a:pt x="35" y="72"/>
                  </a:cubicBezTo>
                  <a:cubicBezTo>
                    <a:pt x="36" y="71"/>
                    <a:pt x="36" y="71"/>
                    <a:pt x="37" y="70"/>
                  </a:cubicBezTo>
                  <a:cubicBezTo>
                    <a:pt x="37" y="70"/>
                    <a:pt x="36" y="69"/>
                    <a:pt x="37" y="69"/>
                  </a:cubicBezTo>
                  <a:cubicBezTo>
                    <a:pt x="38" y="67"/>
                    <a:pt x="38" y="65"/>
                    <a:pt x="38" y="63"/>
                  </a:cubicBezTo>
                  <a:cubicBezTo>
                    <a:pt x="38" y="61"/>
                    <a:pt x="40" y="61"/>
                    <a:pt x="42" y="62"/>
                  </a:cubicBezTo>
                  <a:cubicBezTo>
                    <a:pt x="43" y="62"/>
                    <a:pt x="44" y="62"/>
                    <a:pt x="44" y="62"/>
                  </a:cubicBezTo>
                  <a:cubicBezTo>
                    <a:pt x="45" y="63"/>
                    <a:pt x="45" y="63"/>
                    <a:pt x="46" y="63"/>
                  </a:cubicBezTo>
                  <a:cubicBezTo>
                    <a:pt x="46" y="63"/>
                    <a:pt x="46" y="64"/>
                    <a:pt x="46" y="64"/>
                  </a:cubicBezTo>
                  <a:cubicBezTo>
                    <a:pt x="47" y="67"/>
                    <a:pt x="46" y="69"/>
                    <a:pt x="46" y="72"/>
                  </a:cubicBezTo>
                  <a:cubicBezTo>
                    <a:pt x="46" y="72"/>
                    <a:pt x="47" y="73"/>
                    <a:pt x="47" y="72"/>
                  </a:cubicBezTo>
                  <a:cubicBezTo>
                    <a:pt x="48" y="70"/>
                    <a:pt x="48" y="67"/>
                    <a:pt x="47" y="64"/>
                  </a:cubicBezTo>
                  <a:cubicBezTo>
                    <a:pt x="47" y="63"/>
                    <a:pt x="48" y="62"/>
                    <a:pt x="49" y="62"/>
                  </a:cubicBezTo>
                  <a:cubicBezTo>
                    <a:pt x="50" y="62"/>
                    <a:pt x="51" y="61"/>
                    <a:pt x="51" y="62"/>
                  </a:cubicBezTo>
                  <a:cubicBezTo>
                    <a:pt x="53" y="65"/>
                    <a:pt x="52" y="69"/>
                    <a:pt x="53" y="72"/>
                  </a:cubicBezTo>
                  <a:cubicBezTo>
                    <a:pt x="53" y="69"/>
                    <a:pt x="53" y="66"/>
                    <a:pt x="53" y="63"/>
                  </a:cubicBezTo>
                  <a:cubicBezTo>
                    <a:pt x="53" y="63"/>
                    <a:pt x="54" y="62"/>
                    <a:pt x="54" y="62"/>
                  </a:cubicBezTo>
                  <a:cubicBezTo>
                    <a:pt x="58" y="62"/>
                    <a:pt x="62" y="62"/>
                    <a:pt x="65" y="63"/>
                  </a:cubicBezTo>
                  <a:cubicBezTo>
                    <a:pt x="69" y="63"/>
                    <a:pt x="73" y="63"/>
                    <a:pt x="76" y="64"/>
                  </a:cubicBezTo>
                  <a:cubicBezTo>
                    <a:pt x="77" y="64"/>
                    <a:pt x="78" y="65"/>
                    <a:pt x="79" y="66"/>
                  </a:cubicBezTo>
                  <a:cubicBezTo>
                    <a:pt x="80" y="67"/>
                    <a:pt x="81" y="68"/>
                    <a:pt x="81" y="70"/>
                  </a:cubicBezTo>
                  <a:cubicBezTo>
                    <a:pt x="81" y="72"/>
                    <a:pt x="82" y="74"/>
                    <a:pt x="82" y="76"/>
                  </a:cubicBezTo>
                  <a:cubicBezTo>
                    <a:pt x="83" y="80"/>
                    <a:pt x="83" y="85"/>
                    <a:pt x="83" y="89"/>
                  </a:cubicBezTo>
                  <a:cubicBezTo>
                    <a:pt x="84" y="85"/>
                    <a:pt x="84" y="80"/>
                    <a:pt x="83" y="76"/>
                  </a:cubicBezTo>
                  <a:cubicBezTo>
                    <a:pt x="83" y="75"/>
                    <a:pt x="86" y="74"/>
                    <a:pt x="85" y="74"/>
                  </a:cubicBezTo>
                  <a:cubicBezTo>
                    <a:pt x="85" y="73"/>
                    <a:pt x="85" y="72"/>
                    <a:pt x="84" y="72"/>
                  </a:cubicBezTo>
                  <a:cubicBezTo>
                    <a:pt x="84" y="71"/>
                    <a:pt x="84" y="70"/>
                    <a:pt x="84" y="70"/>
                  </a:cubicBezTo>
                  <a:cubicBezTo>
                    <a:pt x="84" y="69"/>
                    <a:pt x="84" y="69"/>
                    <a:pt x="84" y="69"/>
                  </a:cubicBezTo>
                  <a:cubicBezTo>
                    <a:pt x="84" y="68"/>
                    <a:pt x="85" y="67"/>
                    <a:pt x="85" y="66"/>
                  </a:cubicBezTo>
                  <a:cubicBezTo>
                    <a:pt x="85" y="66"/>
                    <a:pt x="86" y="65"/>
                    <a:pt x="86" y="65"/>
                  </a:cubicBezTo>
                  <a:cubicBezTo>
                    <a:pt x="87" y="63"/>
                    <a:pt x="88" y="63"/>
                    <a:pt x="89" y="62"/>
                  </a:cubicBezTo>
                  <a:cubicBezTo>
                    <a:pt x="90" y="60"/>
                    <a:pt x="92" y="60"/>
                    <a:pt x="93" y="59"/>
                  </a:cubicBezTo>
                  <a:cubicBezTo>
                    <a:pt x="94" y="58"/>
                    <a:pt x="95" y="58"/>
                    <a:pt x="95" y="57"/>
                  </a:cubicBezTo>
                  <a:cubicBezTo>
                    <a:pt x="95" y="57"/>
                    <a:pt x="96" y="56"/>
                    <a:pt x="96" y="56"/>
                  </a:cubicBezTo>
                  <a:cubicBezTo>
                    <a:pt x="97" y="54"/>
                    <a:pt x="100" y="54"/>
                    <a:pt x="101" y="52"/>
                  </a:cubicBezTo>
                  <a:cubicBezTo>
                    <a:pt x="102" y="51"/>
                    <a:pt x="103" y="51"/>
                    <a:pt x="104" y="50"/>
                  </a:cubicBezTo>
                  <a:cubicBezTo>
                    <a:pt x="104" y="50"/>
                    <a:pt x="105" y="49"/>
                    <a:pt x="105" y="49"/>
                  </a:cubicBezTo>
                  <a:cubicBezTo>
                    <a:pt x="105" y="49"/>
                    <a:pt x="106" y="49"/>
                    <a:pt x="106" y="49"/>
                  </a:cubicBezTo>
                  <a:cubicBezTo>
                    <a:pt x="106" y="48"/>
                    <a:pt x="106" y="48"/>
                    <a:pt x="106" y="48"/>
                  </a:cubicBezTo>
                  <a:cubicBezTo>
                    <a:pt x="107" y="48"/>
                    <a:pt x="108" y="47"/>
                    <a:pt x="108" y="47"/>
                  </a:cubicBezTo>
                  <a:cubicBezTo>
                    <a:pt x="110" y="49"/>
                    <a:pt x="109" y="51"/>
                    <a:pt x="109" y="53"/>
                  </a:cubicBezTo>
                  <a:cubicBezTo>
                    <a:pt x="109" y="54"/>
                    <a:pt x="110" y="54"/>
                    <a:pt x="110" y="55"/>
                  </a:cubicBezTo>
                  <a:cubicBezTo>
                    <a:pt x="110" y="58"/>
                    <a:pt x="110" y="60"/>
                    <a:pt x="110" y="63"/>
                  </a:cubicBezTo>
                  <a:cubicBezTo>
                    <a:pt x="110" y="66"/>
                    <a:pt x="111" y="70"/>
                    <a:pt x="110" y="73"/>
                  </a:cubicBezTo>
                  <a:cubicBezTo>
                    <a:pt x="110" y="75"/>
                    <a:pt x="110" y="77"/>
                    <a:pt x="109" y="78"/>
                  </a:cubicBezTo>
                  <a:cubicBezTo>
                    <a:pt x="109" y="79"/>
                    <a:pt x="108" y="80"/>
                    <a:pt x="108" y="81"/>
                  </a:cubicBezTo>
                  <a:cubicBezTo>
                    <a:pt x="108" y="85"/>
                    <a:pt x="109" y="89"/>
                    <a:pt x="109" y="93"/>
                  </a:cubicBezTo>
                  <a:cubicBezTo>
                    <a:pt x="108" y="94"/>
                    <a:pt x="105" y="95"/>
                    <a:pt x="103" y="94"/>
                  </a:cubicBezTo>
                  <a:cubicBezTo>
                    <a:pt x="101" y="94"/>
                    <a:pt x="101" y="90"/>
                    <a:pt x="99" y="91"/>
                  </a:cubicBezTo>
                  <a:close/>
                  <a:moveTo>
                    <a:pt x="92" y="118"/>
                  </a:moveTo>
                  <a:cubicBezTo>
                    <a:pt x="92" y="116"/>
                    <a:pt x="93" y="114"/>
                    <a:pt x="94" y="112"/>
                  </a:cubicBezTo>
                  <a:cubicBezTo>
                    <a:pt x="94" y="111"/>
                    <a:pt x="95" y="111"/>
                    <a:pt x="95" y="109"/>
                  </a:cubicBezTo>
                  <a:cubicBezTo>
                    <a:pt x="96" y="107"/>
                    <a:pt x="96" y="105"/>
                    <a:pt x="96" y="103"/>
                  </a:cubicBezTo>
                  <a:cubicBezTo>
                    <a:pt x="98" y="102"/>
                    <a:pt x="100" y="102"/>
                    <a:pt x="101" y="101"/>
                  </a:cubicBezTo>
                  <a:cubicBezTo>
                    <a:pt x="102" y="100"/>
                    <a:pt x="102" y="98"/>
                    <a:pt x="103" y="97"/>
                  </a:cubicBezTo>
                  <a:cubicBezTo>
                    <a:pt x="105" y="95"/>
                    <a:pt x="108" y="96"/>
                    <a:pt x="110" y="95"/>
                  </a:cubicBezTo>
                  <a:cubicBezTo>
                    <a:pt x="111" y="95"/>
                    <a:pt x="112" y="95"/>
                    <a:pt x="113" y="95"/>
                  </a:cubicBezTo>
                  <a:cubicBezTo>
                    <a:pt x="114" y="95"/>
                    <a:pt x="115" y="96"/>
                    <a:pt x="115" y="96"/>
                  </a:cubicBezTo>
                  <a:cubicBezTo>
                    <a:pt x="116" y="97"/>
                    <a:pt x="114" y="99"/>
                    <a:pt x="115" y="100"/>
                  </a:cubicBezTo>
                  <a:cubicBezTo>
                    <a:pt x="115" y="102"/>
                    <a:pt x="116" y="103"/>
                    <a:pt x="118" y="104"/>
                  </a:cubicBezTo>
                  <a:cubicBezTo>
                    <a:pt x="118" y="104"/>
                    <a:pt x="118" y="105"/>
                    <a:pt x="118" y="105"/>
                  </a:cubicBezTo>
                  <a:cubicBezTo>
                    <a:pt x="117" y="106"/>
                    <a:pt x="115" y="106"/>
                    <a:pt x="114" y="107"/>
                  </a:cubicBezTo>
                  <a:cubicBezTo>
                    <a:pt x="113" y="107"/>
                    <a:pt x="113" y="108"/>
                    <a:pt x="113" y="109"/>
                  </a:cubicBezTo>
                  <a:cubicBezTo>
                    <a:pt x="114" y="111"/>
                    <a:pt x="117" y="110"/>
                    <a:pt x="119" y="111"/>
                  </a:cubicBezTo>
                  <a:cubicBezTo>
                    <a:pt x="119" y="111"/>
                    <a:pt x="119" y="112"/>
                    <a:pt x="119" y="112"/>
                  </a:cubicBezTo>
                  <a:cubicBezTo>
                    <a:pt x="118" y="113"/>
                    <a:pt x="117" y="115"/>
                    <a:pt x="118" y="116"/>
                  </a:cubicBezTo>
                  <a:cubicBezTo>
                    <a:pt x="118" y="118"/>
                    <a:pt x="120" y="118"/>
                    <a:pt x="120" y="119"/>
                  </a:cubicBezTo>
                  <a:cubicBezTo>
                    <a:pt x="120" y="120"/>
                    <a:pt x="119" y="120"/>
                    <a:pt x="118" y="120"/>
                  </a:cubicBezTo>
                  <a:cubicBezTo>
                    <a:pt x="110" y="120"/>
                    <a:pt x="101" y="121"/>
                    <a:pt x="93" y="121"/>
                  </a:cubicBezTo>
                  <a:cubicBezTo>
                    <a:pt x="92" y="121"/>
                    <a:pt x="92" y="119"/>
                    <a:pt x="92" y="118"/>
                  </a:cubicBezTo>
                  <a:close/>
                  <a:moveTo>
                    <a:pt x="118" y="140"/>
                  </a:moveTo>
                  <a:cubicBezTo>
                    <a:pt x="117" y="140"/>
                    <a:pt x="117" y="141"/>
                    <a:pt x="116" y="140"/>
                  </a:cubicBezTo>
                  <a:cubicBezTo>
                    <a:pt x="115" y="139"/>
                    <a:pt x="114" y="138"/>
                    <a:pt x="112" y="139"/>
                  </a:cubicBezTo>
                  <a:cubicBezTo>
                    <a:pt x="110" y="139"/>
                    <a:pt x="109" y="139"/>
                    <a:pt x="108" y="138"/>
                  </a:cubicBezTo>
                  <a:cubicBezTo>
                    <a:pt x="106" y="137"/>
                    <a:pt x="104" y="137"/>
                    <a:pt x="102" y="138"/>
                  </a:cubicBezTo>
                  <a:cubicBezTo>
                    <a:pt x="101" y="138"/>
                    <a:pt x="99" y="138"/>
                    <a:pt x="98" y="138"/>
                  </a:cubicBezTo>
                  <a:cubicBezTo>
                    <a:pt x="98" y="139"/>
                    <a:pt x="97" y="139"/>
                    <a:pt x="96" y="140"/>
                  </a:cubicBezTo>
                  <a:cubicBezTo>
                    <a:pt x="95" y="140"/>
                    <a:pt x="94" y="140"/>
                    <a:pt x="94" y="139"/>
                  </a:cubicBezTo>
                  <a:cubicBezTo>
                    <a:pt x="94" y="135"/>
                    <a:pt x="94" y="132"/>
                    <a:pt x="93" y="128"/>
                  </a:cubicBezTo>
                  <a:cubicBezTo>
                    <a:pt x="93" y="126"/>
                    <a:pt x="92" y="125"/>
                    <a:pt x="91" y="123"/>
                  </a:cubicBezTo>
                  <a:cubicBezTo>
                    <a:pt x="91" y="122"/>
                    <a:pt x="92" y="122"/>
                    <a:pt x="92" y="122"/>
                  </a:cubicBezTo>
                  <a:cubicBezTo>
                    <a:pt x="92" y="122"/>
                    <a:pt x="93" y="122"/>
                    <a:pt x="93" y="122"/>
                  </a:cubicBezTo>
                  <a:cubicBezTo>
                    <a:pt x="97" y="121"/>
                    <a:pt x="99" y="122"/>
                    <a:pt x="102" y="122"/>
                  </a:cubicBezTo>
                  <a:cubicBezTo>
                    <a:pt x="108" y="121"/>
                    <a:pt x="113" y="121"/>
                    <a:pt x="118" y="122"/>
                  </a:cubicBezTo>
                  <a:cubicBezTo>
                    <a:pt x="119" y="122"/>
                    <a:pt x="120" y="123"/>
                    <a:pt x="121" y="124"/>
                  </a:cubicBezTo>
                  <a:cubicBezTo>
                    <a:pt x="122" y="124"/>
                    <a:pt x="121" y="126"/>
                    <a:pt x="122" y="127"/>
                  </a:cubicBezTo>
                  <a:cubicBezTo>
                    <a:pt x="123" y="127"/>
                    <a:pt x="123" y="127"/>
                    <a:pt x="124" y="128"/>
                  </a:cubicBezTo>
                  <a:cubicBezTo>
                    <a:pt x="124" y="129"/>
                    <a:pt x="124" y="129"/>
                    <a:pt x="124" y="130"/>
                  </a:cubicBezTo>
                  <a:cubicBezTo>
                    <a:pt x="123" y="131"/>
                    <a:pt x="124" y="133"/>
                    <a:pt x="124" y="134"/>
                  </a:cubicBezTo>
                  <a:cubicBezTo>
                    <a:pt x="123" y="134"/>
                    <a:pt x="123" y="134"/>
                    <a:pt x="123" y="135"/>
                  </a:cubicBezTo>
                  <a:cubicBezTo>
                    <a:pt x="123" y="135"/>
                    <a:pt x="123" y="136"/>
                    <a:pt x="123" y="136"/>
                  </a:cubicBezTo>
                  <a:cubicBezTo>
                    <a:pt x="123" y="137"/>
                    <a:pt x="122" y="137"/>
                    <a:pt x="121" y="137"/>
                  </a:cubicBezTo>
                  <a:cubicBezTo>
                    <a:pt x="120" y="138"/>
                    <a:pt x="119" y="139"/>
                    <a:pt x="118" y="140"/>
                  </a:cubicBezTo>
                  <a:close/>
                  <a:moveTo>
                    <a:pt x="112" y="176"/>
                  </a:moveTo>
                  <a:cubicBezTo>
                    <a:pt x="113" y="175"/>
                    <a:pt x="113" y="175"/>
                    <a:pt x="113" y="175"/>
                  </a:cubicBezTo>
                  <a:cubicBezTo>
                    <a:pt x="113" y="174"/>
                    <a:pt x="113" y="174"/>
                    <a:pt x="113" y="174"/>
                  </a:cubicBezTo>
                  <a:cubicBezTo>
                    <a:pt x="114" y="173"/>
                    <a:pt x="115" y="171"/>
                    <a:pt x="115" y="170"/>
                  </a:cubicBezTo>
                  <a:cubicBezTo>
                    <a:pt x="116" y="168"/>
                    <a:pt x="115" y="167"/>
                    <a:pt x="115" y="165"/>
                  </a:cubicBezTo>
                  <a:cubicBezTo>
                    <a:pt x="115" y="164"/>
                    <a:pt x="115" y="164"/>
                    <a:pt x="115" y="164"/>
                  </a:cubicBezTo>
                  <a:cubicBezTo>
                    <a:pt x="116" y="163"/>
                    <a:pt x="117" y="162"/>
                    <a:pt x="117" y="161"/>
                  </a:cubicBezTo>
                  <a:cubicBezTo>
                    <a:pt x="118" y="161"/>
                    <a:pt x="119" y="161"/>
                    <a:pt x="120" y="160"/>
                  </a:cubicBezTo>
                  <a:cubicBezTo>
                    <a:pt x="121" y="160"/>
                    <a:pt x="122" y="157"/>
                    <a:pt x="121" y="156"/>
                  </a:cubicBezTo>
                  <a:cubicBezTo>
                    <a:pt x="120" y="155"/>
                    <a:pt x="119" y="154"/>
                    <a:pt x="117" y="152"/>
                  </a:cubicBezTo>
                  <a:cubicBezTo>
                    <a:pt x="117" y="152"/>
                    <a:pt x="117" y="151"/>
                    <a:pt x="118" y="150"/>
                  </a:cubicBezTo>
                  <a:cubicBezTo>
                    <a:pt x="118" y="149"/>
                    <a:pt x="119" y="148"/>
                    <a:pt x="121" y="147"/>
                  </a:cubicBezTo>
                  <a:cubicBezTo>
                    <a:pt x="122" y="146"/>
                    <a:pt x="122" y="145"/>
                    <a:pt x="123" y="145"/>
                  </a:cubicBezTo>
                  <a:cubicBezTo>
                    <a:pt x="123" y="145"/>
                    <a:pt x="123" y="145"/>
                    <a:pt x="123" y="145"/>
                  </a:cubicBezTo>
                  <a:cubicBezTo>
                    <a:pt x="123" y="145"/>
                    <a:pt x="124" y="144"/>
                    <a:pt x="124" y="144"/>
                  </a:cubicBezTo>
                  <a:cubicBezTo>
                    <a:pt x="133" y="144"/>
                    <a:pt x="141" y="144"/>
                    <a:pt x="150" y="144"/>
                  </a:cubicBezTo>
                  <a:cubicBezTo>
                    <a:pt x="150" y="144"/>
                    <a:pt x="151" y="144"/>
                    <a:pt x="151" y="144"/>
                  </a:cubicBezTo>
                  <a:cubicBezTo>
                    <a:pt x="152" y="146"/>
                    <a:pt x="153" y="148"/>
                    <a:pt x="155" y="150"/>
                  </a:cubicBezTo>
                  <a:cubicBezTo>
                    <a:pt x="156" y="150"/>
                    <a:pt x="157" y="149"/>
                    <a:pt x="158" y="149"/>
                  </a:cubicBezTo>
                  <a:cubicBezTo>
                    <a:pt x="158" y="149"/>
                    <a:pt x="159" y="149"/>
                    <a:pt x="159" y="150"/>
                  </a:cubicBezTo>
                  <a:cubicBezTo>
                    <a:pt x="160" y="151"/>
                    <a:pt x="162" y="152"/>
                    <a:pt x="163" y="152"/>
                  </a:cubicBezTo>
                  <a:cubicBezTo>
                    <a:pt x="165" y="153"/>
                    <a:pt x="165" y="156"/>
                    <a:pt x="167" y="157"/>
                  </a:cubicBezTo>
                  <a:cubicBezTo>
                    <a:pt x="168" y="158"/>
                    <a:pt x="168" y="159"/>
                    <a:pt x="168" y="159"/>
                  </a:cubicBezTo>
                  <a:cubicBezTo>
                    <a:pt x="168" y="160"/>
                    <a:pt x="169" y="160"/>
                    <a:pt x="169" y="161"/>
                  </a:cubicBezTo>
                  <a:cubicBezTo>
                    <a:pt x="170" y="161"/>
                    <a:pt x="170" y="162"/>
                    <a:pt x="169" y="162"/>
                  </a:cubicBezTo>
                  <a:cubicBezTo>
                    <a:pt x="168" y="164"/>
                    <a:pt x="166" y="164"/>
                    <a:pt x="164" y="165"/>
                  </a:cubicBezTo>
                  <a:cubicBezTo>
                    <a:pt x="164" y="165"/>
                    <a:pt x="164" y="165"/>
                    <a:pt x="164" y="166"/>
                  </a:cubicBezTo>
                  <a:cubicBezTo>
                    <a:pt x="163" y="166"/>
                    <a:pt x="163" y="166"/>
                    <a:pt x="162" y="167"/>
                  </a:cubicBezTo>
                  <a:cubicBezTo>
                    <a:pt x="161" y="167"/>
                    <a:pt x="159" y="167"/>
                    <a:pt x="158" y="168"/>
                  </a:cubicBezTo>
                  <a:cubicBezTo>
                    <a:pt x="157" y="169"/>
                    <a:pt x="156" y="170"/>
                    <a:pt x="155" y="171"/>
                  </a:cubicBezTo>
                  <a:cubicBezTo>
                    <a:pt x="153" y="172"/>
                    <a:pt x="152" y="172"/>
                    <a:pt x="151" y="172"/>
                  </a:cubicBezTo>
                  <a:cubicBezTo>
                    <a:pt x="150" y="173"/>
                    <a:pt x="149" y="174"/>
                    <a:pt x="148" y="174"/>
                  </a:cubicBezTo>
                  <a:cubicBezTo>
                    <a:pt x="147" y="175"/>
                    <a:pt x="145" y="176"/>
                    <a:pt x="144" y="176"/>
                  </a:cubicBezTo>
                  <a:cubicBezTo>
                    <a:pt x="142" y="177"/>
                    <a:pt x="140" y="178"/>
                    <a:pt x="139" y="180"/>
                  </a:cubicBezTo>
                  <a:cubicBezTo>
                    <a:pt x="136" y="182"/>
                    <a:pt x="132" y="183"/>
                    <a:pt x="129" y="184"/>
                  </a:cubicBezTo>
                  <a:cubicBezTo>
                    <a:pt x="129" y="185"/>
                    <a:pt x="128" y="185"/>
                    <a:pt x="128" y="185"/>
                  </a:cubicBezTo>
                  <a:cubicBezTo>
                    <a:pt x="128" y="186"/>
                    <a:pt x="127" y="187"/>
                    <a:pt x="127" y="187"/>
                  </a:cubicBezTo>
                  <a:cubicBezTo>
                    <a:pt x="125" y="188"/>
                    <a:pt x="121" y="188"/>
                    <a:pt x="120" y="186"/>
                  </a:cubicBezTo>
                  <a:cubicBezTo>
                    <a:pt x="119" y="184"/>
                    <a:pt x="117" y="183"/>
                    <a:pt x="116" y="182"/>
                  </a:cubicBezTo>
                  <a:cubicBezTo>
                    <a:pt x="114" y="181"/>
                    <a:pt x="112" y="179"/>
                    <a:pt x="112" y="176"/>
                  </a:cubicBezTo>
                  <a:close/>
                  <a:moveTo>
                    <a:pt x="115" y="184"/>
                  </a:moveTo>
                  <a:cubicBezTo>
                    <a:pt x="116" y="184"/>
                    <a:pt x="117" y="184"/>
                    <a:pt x="118" y="185"/>
                  </a:cubicBezTo>
                  <a:cubicBezTo>
                    <a:pt x="118" y="185"/>
                    <a:pt x="118" y="186"/>
                    <a:pt x="118" y="186"/>
                  </a:cubicBezTo>
                  <a:cubicBezTo>
                    <a:pt x="117" y="187"/>
                    <a:pt x="116" y="188"/>
                    <a:pt x="115" y="189"/>
                  </a:cubicBezTo>
                  <a:cubicBezTo>
                    <a:pt x="114" y="189"/>
                    <a:pt x="113" y="189"/>
                    <a:pt x="113" y="189"/>
                  </a:cubicBezTo>
                  <a:cubicBezTo>
                    <a:pt x="113" y="188"/>
                    <a:pt x="113" y="187"/>
                    <a:pt x="113" y="186"/>
                  </a:cubicBezTo>
                  <a:cubicBezTo>
                    <a:pt x="114" y="185"/>
                    <a:pt x="114" y="185"/>
                    <a:pt x="115" y="184"/>
                  </a:cubicBezTo>
                  <a:cubicBezTo>
                    <a:pt x="115" y="184"/>
                    <a:pt x="115" y="184"/>
                    <a:pt x="115" y="184"/>
                  </a:cubicBezTo>
                  <a:close/>
                  <a:moveTo>
                    <a:pt x="126" y="212"/>
                  </a:moveTo>
                  <a:cubicBezTo>
                    <a:pt x="125" y="212"/>
                    <a:pt x="124" y="212"/>
                    <a:pt x="124" y="212"/>
                  </a:cubicBezTo>
                  <a:cubicBezTo>
                    <a:pt x="124" y="212"/>
                    <a:pt x="124" y="212"/>
                    <a:pt x="124" y="212"/>
                  </a:cubicBezTo>
                  <a:cubicBezTo>
                    <a:pt x="124" y="212"/>
                    <a:pt x="125" y="211"/>
                    <a:pt x="125" y="211"/>
                  </a:cubicBezTo>
                  <a:cubicBezTo>
                    <a:pt x="125" y="211"/>
                    <a:pt x="125" y="210"/>
                    <a:pt x="125" y="210"/>
                  </a:cubicBezTo>
                  <a:cubicBezTo>
                    <a:pt x="124" y="204"/>
                    <a:pt x="123" y="199"/>
                    <a:pt x="121" y="194"/>
                  </a:cubicBezTo>
                  <a:cubicBezTo>
                    <a:pt x="120" y="193"/>
                    <a:pt x="119" y="192"/>
                    <a:pt x="118" y="192"/>
                  </a:cubicBezTo>
                  <a:cubicBezTo>
                    <a:pt x="116" y="192"/>
                    <a:pt x="114" y="192"/>
                    <a:pt x="112" y="192"/>
                  </a:cubicBezTo>
                  <a:cubicBezTo>
                    <a:pt x="112" y="192"/>
                    <a:pt x="112" y="191"/>
                    <a:pt x="111" y="191"/>
                  </a:cubicBezTo>
                  <a:cubicBezTo>
                    <a:pt x="111" y="191"/>
                    <a:pt x="110" y="192"/>
                    <a:pt x="110" y="192"/>
                  </a:cubicBezTo>
                  <a:cubicBezTo>
                    <a:pt x="110" y="193"/>
                    <a:pt x="109" y="195"/>
                    <a:pt x="108" y="196"/>
                  </a:cubicBezTo>
                  <a:cubicBezTo>
                    <a:pt x="108" y="198"/>
                    <a:pt x="106" y="199"/>
                    <a:pt x="105" y="201"/>
                  </a:cubicBezTo>
                  <a:cubicBezTo>
                    <a:pt x="105" y="202"/>
                    <a:pt x="105" y="204"/>
                    <a:pt x="105" y="205"/>
                  </a:cubicBezTo>
                  <a:cubicBezTo>
                    <a:pt x="105" y="206"/>
                    <a:pt x="104" y="207"/>
                    <a:pt x="102" y="207"/>
                  </a:cubicBezTo>
                  <a:cubicBezTo>
                    <a:pt x="101" y="207"/>
                    <a:pt x="103" y="210"/>
                    <a:pt x="102" y="211"/>
                  </a:cubicBezTo>
                  <a:cubicBezTo>
                    <a:pt x="102" y="211"/>
                    <a:pt x="102" y="211"/>
                    <a:pt x="101" y="211"/>
                  </a:cubicBezTo>
                  <a:cubicBezTo>
                    <a:pt x="101" y="209"/>
                    <a:pt x="101" y="208"/>
                    <a:pt x="101" y="207"/>
                  </a:cubicBezTo>
                  <a:lnTo>
                    <a:pt x="101" y="206"/>
                  </a:lnTo>
                  <a:cubicBezTo>
                    <a:pt x="102" y="206"/>
                    <a:pt x="103" y="206"/>
                    <a:pt x="103" y="205"/>
                  </a:cubicBezTo>
                  <a:cubicBezTo>
                    <a:pt x="104" y="205"/>
                    <a:pt x="104" y="204"/>
                    <a:pt x="104" y="203"/>
                  </a:cubicBezTo>
                  <a:cubicBezTo>
                    <a:pt x="104" y="202"/>
                    <a:pt x="103" y="201"/>
                    <a:pt x="103" y="201"/>
                  </a:cubicBezTo>
                  <a:cubicBezTo>
                    <a:pt x="104" y="199"/>
                    <a:pt x="106" y="197"/>
                    <a:pt x="108" y="195"/>
                  </a:cubicBezTo>
                  <a:cubicBezTo>
                    <a:pt x="108" y="195"/>
                    <a:pt x="108" y="195"/>
                    <a:pt x="108" y="194"/>
                  </a:cubicBezTo>
                  <a:cubicBezTo>
                    <a:pt x="108" y="194"/>
                    <a:pt x="108" y="194"/>
                    <a:pt x="108" y="194"/>
                  </a:cubicBezTo>
                  <a:cubicBezTo>
                    <a:pt x="108" y="193"/>
                    <a:pt x="109" y="192"/>
                    <a:pt x="109" y="191"/>
                  </a:cubicBezTo>
                  <a:cubicBezTo>
                    <a:pt x="109" y="190"/>
                    <a:pt x="109" y="190"/>
                    <a:pt x="110" y="189"/>
                  </a:cubicBezTo>
                  <a:cubicBezTo>
                    <a:pt x="110" y="189"/>
                    <a:pt x="111" y="188"/>
                    <a:pt x="112" y="188"/>
                  </a:cubicBezTo>
                  <a:cubicBezTo>
                    <a:pt x="112" y="189"/>
                    <a:pt x="112" y="189"/>
                    <a:pt x="112" y="189"/>
                  </a:cubicBezTo>
                  <a:cubicBezTo>
                    <a:pt x="113" y="190"/>
                    <a:pt x="112" y="191"/>
                    <a:pt x="112" y="191"/>
                  </a:cubicBezTo>
                  <a:cubicBezTo>
                    <a:pt x="115" y="192"/>
                    <a:pt x="117" y="191"/>
                    <a:pt x="120" y="191"/>
                  </a:cubicBezTo>
                  <a:cubicBezTo>
                    <a:pt x="121" y="192"/>
                    <a:pt x="122" y="193"/>
                    <a:pt x="122" y="194"/>
                  </a:cubicBezTo>
                  <a:cubicBezTo>
                    <a:pt x="124" y="200"/>
                    <a:pt x="125" y="206"/>
                    <a:pt x="127" y="212"/>
                  </a:cubicBezTo>
                  <a:lnTo>
                    <a:pt x="126" y="212"/>
                  </a:lnTo>
                  <a:close/>
                  <a:moveTo>
                    <a:pt x="128" y="212"/>
                  </a:moveTo>
                  <a:cubicBezTo>
                    <a:pt x="128" y="212"/>
                    <a:pt x="128" y="211"/>
                    <a:pt x="128" y="211"/>
                  </a:cubicBezTo>
                  <a:cubicBezTo>
                    <a:pt x="128" y="210"/>
                    <a:pt x="128" y="210"/>
                    <a:pt x="128" y="209"/>
                  </a:cubicBezTo>
                  <a:cubicBezTo>
                    <a:pt x="127" y="208"/>
                    <a:pt x="127" y="206"/>
                    <a:pt x="127" y="205"/>
                  </a:cubicBezTo>
                  <a:cubicBezTo>
                    <a:pt x="126" y="204"/>
                    <a:pt x="126" y="204"/>
                    <a:pt x="126" y="203"/>
                  </a:cubicBezTo>
                  <a:cubicBezTo>
                    <a:pt x="125" y="199"/>
                    <a:pt x="124" y="195"/>
                    <a:pt x="123" y="191"/>
                  </a:cubicBezTo>
                  <a:cubicBezTo>
                    <a:pt x="123" y="191"/>
                    <a:pt x="124" y="190"/>
                    <a:pt x="125" y="190"/>
                  </a:cubicBezTo>
                  <a:lnTo>
                    <a:pt x="124" y="190"/>
                  </a:lnTo>
                  <a:cubicBezTo>
                    <a:pt x="125" y="189"/>
                    <a:pt x="127" y="189"/>
                    <a:pt x="128" y="189"/>
                  </a:cubicBezTo>
                  <a:cubicBezTo>
                    <a:pt x="128" y="189"/>
                    <a:pt x="129" y="189"/>
                    <a:pt x="128" y="190"/>
                  </a:cubicBezTo>
                  <a:cubicBezTo>
                    <a:pt x="129" y="190"/>
                    <a:pt x="129" y="190"/>
                    <a:pt x="129" y="190"/>
                  </a:cubicBezTo>
                  <a:cubicBezTo>
                    <a:pt x="130" y="191"/>
                    <a:pt x="130" y="192"/>
                    <a:pt x="131" y="192"/>
                  </a:cubicBezTo>
                  <a:cubicBezTo>
                    <a:pt x="133" y="195"/>
                    <a:pt x="136" y="197"/>
                    <a:pt x="138" y="200"/>
                  </a:cubicBezTo>
                  <a:cubicBezTo>
                    <a:pt x="138" y="200"/>
                    <a:pt x="138" y="201"/>
                    <a:pt x="138" y="201"/>
                  </a:cubicBezTo>
                  <a:cubicBezTo>
                    <a:pt x="137" y="202"/>
                    <a:pt x="136" y="202"/>
                    <a:pt x="136" y="203"/>
                  </a:cubicBezTo>
                  <a:cubicBezTo>
                    <a:pt x="136" y="204"/>
                    <a:pt x="137" y="205"/>
                    <a:pt x="137" y="206"/>
                  </a:cubicBezTo>
                  <a:cubicBezTo>
                    <a:pt x="136" y="207"/>
                    <a:pt x="136" y="207"/>
                    <a:pt x="135" y="208"/>
                  </a:cubicBezTo>
                  <a:cubicBezTo>
                    <a:pt x="133" y="210"/>
                    <a:pt x="130" y="210"/>
                    <a:pt x="128" y="212"/>
                  </a:cubicBezTo>
                  <a:close/>
                  <a:moveTo>
                    <a:pt x="216" y="237"/>
                  </a:moveTo>
                  <a:cubicBezTo>
                    <a:pt x="214" y="238"/>
                    <a:pt x="213" y="240"/>
                    <a:pt x="211" y="242"/>
                  </a:cubicBezTo>
                  <a:cubicBezTo>
                    <a:pt x="210" y="242"/>
                    <a:pt x="210" y="242"/>
                    <a:pt x="209" y="242"/>
                  </a:cubicBezTo>
                  <a:cubicBezTo>
                    <a:pt x="207" y="241"/>
                    <a:pt x="207" y="239"/>
                    <a:pt x="208" y="238"/>
                  </a:cubicBezTo>
                  <a:cubicBezTo>
                    <a:pt x="209" y="236"/>
                    <a:pt x="211" y="237"/>
                    <a:pt x="212" y="238"/>
                  </a:cubicBezTo>
                  <a:cubicBezTo>
                    <a:pt x="212" y="239"/>
                    <a:pt x="213" y="238"/>
                    <a:pt x="213" y="238"/>
                  </a:cubicBezTo>
                  <a:cubicBezTo>
                    <a:pt x="213" y="237"/>
                    <a:pt x="212" y="235"/>
                    <a:pt x="213" y="235"/>
                  </a:cubicBezTo>
                  <a:cubicBezTo>
                    <a:pt x="214" y="235"/>
                    <a:pt x="215" y="235"/>
                    <a:pt x="215" y="235"/>
                  </a:cubicBezTo>
                  <a:cubicBezTo>
                    <a:pt x="215" y="235"/>
                    <a:pt x="216" y="235"/>
                    <a:pt x="216" y="235"/>
                  </a:cubicBezTo>
                  <a:cubicBezTo>
                    <a:pt x="216" y="236"/>
                    <a:pt x="216" y="236"/>
                    <a:pt x="216" y="237"/>
                  </a:cubicBezTo>
                  <a:close/>
                  <a:moveTo>
                    <a:pt x="216" y="232"/>
                  </a:moveTo>
                  <a:cubicBezTo>
                    <a:pt x="216" y="232"/>
                    <a:pt x="215" y="233"/>
                    <a:pt x="214" y="233"/>
                  </a:cubicBezTo>
                  <a:cubicBezTo>
                    <a:pt x="212" y="234"/>
                    <a:pt x="210" y="235"/>
                    <a:pt x="207" y="236"/>
                  </a:cubicBezTo>
                  <a:cubicBezTo>
                    <a:pt x="206" y="234"/>
                    <a:pt x="204" y="233"/>
                    <a:pt x="202" y="234"/>
                  </a:cubicBezTo>
                  <a:cubicBezTo>
                    <a:pt x="200" y="233"/>
                    <a:pt x="197" y="234"/>
                    <a:pt x="194" y="234"/>
                  </a:cubicBezTo>
                  <a:cubicBezTo>
                    <a:pt x="192" y="235"/>
                    <a:pt x="191" y="234"/>
                    <a:pt x="189" y="235"/>
                  </a:cubicBezTo>
                  <a:cubicBezTo>
                    <a:pt x="188" y="235"/>
                    <a:pt x="187" y="235"/>
                    <a:pt x="187" y="236"/>
                  </a:cubicBezTo>
                  <a:cubicBezTo>
                    <a:pt x="186" y="237"/>
                    <a:pt x="184" y="238"/>
                    <a:pt x="183" y="240"/>
                  </a:cubicBezTo>
                  <a:cubicBezTo>
                    <a:pt x="182" y="242"/>
                    <a:pt x="181" y="243"/>
                    <a:pt x="180" y="245"/>
                  </a:cubicBezTo>
                  <a:cubicBezTo>
                    <a:pt x="179" y="245"/>
                    <a:pt x="178" y="245"/>
                    <a:pt x="178" y="246"/>
                  </a:cubicBezTo>
                  <a:cubicBezTo>
                    <a:pt x="178" y="247"/>
                    <a:pt x="176" y="247"/>
                    <a:pt x="175" y="249"/>
                  </a:cubicBezTo>
                  <a:cubicBezTo>
                    <a:pt x="175" y="249"/>
                    <a:pt x="174" y="250"/>
                    <a:pt x="174" y="250"/>
                  </a:cubicBezTo>
                  <a:cubicBezTo>
                    <a:pt x="171" y="251"/>
                    <a:pt x="168" y="251"/>
                    <a:pt x="165" y="250"/>
                  </a:cubicBezTo>
                  <a:cubicBezTo>
                    <a:pt x="164" y="249"/>
                    <a:pt x="163" y="247"/>
                    <a:pt x="162" y="246"/>
                  </a:cubicBezTo>
                  <a:cubicBezTo>
                    <a:pt x="160" y="245"/>
                    <a:pt x="158" y="245"/>
                    <a:pt x="156" y="244"/>
                  </a:cubicBezTo>
                  <a:cubicBezTo>
                    <a:pt x="153" y="244"/>
                    <a:pt x="151" y="241"/>
                    <a:pt x="150" y="239"/>
                  </a:cubicBezTo>
                  <a:cubicBezTo>
                    <a:pt x="150" y="239"/>
                    <a:pt x="150" y="238"/>
                    <a:pt x="149" y="238"/>
                  </a:cubicBezTo>
                  <a:cubicBezTo>
                    <a:pt x="148" y="238"/>
                    <a:pt x="147" y="237"/>
                    <a:pt x="146" y="236"/>
                  </a:cubicBezTo>
                  <a:cubicBezTo>
                    <a:pt x="146" y="236"/>
                    <a:pt x="146" y="236"/>
                    <a:pt x="146" y="236"/>
                  </a:cubicBezTo>
                  <a:cubicBezTo>
                    <a:pt x="145" y="235"/>
                    <a:pt x="144" y="235"/>
                    <a:pt x="144" y="234"/>
                  </a:cubicBezTo>
                  <a:cubicBezTo>
                    <a:pt x="143" y="233"/>
                    <a:pt x="143" y="232"/>
                    <a:pt x="142" y="232"/>
                  </a:cubicBezTo>
                  <a:cubicBezTo>
                    <a:pt x="141" y="231"/>
                    <a:pt x="139" y="230"/>
                    <a:pt x="138" y="229"/>
                  </a:cubicBezTo>
                  <a:cubicBezTo>
                    <a:pt x="134" y="228"/>
                    <a:pt x="132" y="226"/>
                    <a:pt x="129" y="223"/>
                  </a:cubicBezTo>
                  <a:cubicBezTo>
                    <a:pt x="129" y="223"/>
                    <a:pt x="130" y="222"/>
                    <a:pt x="130" y="222"/>
                  </a:cubicBezTo>
                  <a:cubicBezTo>
                    <a:pt x="130" y="222"/>
                    <a:pt x="131" y="221"/>
                    <a:pt x="131" y="221"/>
                  </a:cubicBezTo>
                  <a:cubicBezTo>
                    <a:pt x="132" y="222"/>
                    <a:pt x="133" y="222"/>
                    <a:pt x="134" y="223"/>
                  </a:cubicBezTo>
                  <a:cubicBezTo>
                    <a:pt x="135" y="223"/>
                    <a:pt x="136" y="223"/>
                    <a:pt x="137" y="222"/>
                  </a:cubicBezTo>
                  <a:lnTo>
                    <a:pt x="204" y="222"/>
                  </a:lnTo>
                  <a:cubicBezTo>
                    <a:pt x="204" y="222"/>
                    <a:pt x="205" y="221"/>
                    <a:pt x="205" y="221"/>
                  </a:cubicBezTo>
                  <a:cubicBezTo>
                    <a:pt x="207" y="220"/>
                    <a:pt x="209" y="222"/>
                    <a:pt x="210" y="221"/>
                  </a:cubicBezTo>
                  <a:cubicBezTo>
                    <a:pt x="211" y="221"/>
                    <a:pt x="211" y="222"/>
                    <a:pt x="211" y="222"/>
                  </a:cubicBezTo>
                  <a:cubicBezTo>
                    <a:pt x="212" y="223"/>
                    <a:pt x="212" y="224"/>
                    <a:pt x="213" y="225"/>
                  </a:cubicBezTo>
                  <a:cubicBezTo>
                    <a:pt x="214" y="226"/>
                    <a:pt x="215" y="226"/>
                    <a:pt x="216" y="227"/>
                  </a:cubicBezTo>
                  <a:cubicBezTo>
                    <a:pt x="217" y="227"/>
                    <a:pt x="217" y="228"/>
                    <a:pt x="217" y="228"/>
                  </a:cubicBezTo>
                  <a:cubicBezTo>
                    <a:pt x="218" y="229"/>
                    <a:pt x="217" y="231"/>
                    <a:pt x="216" y="232"/>
                  </a:cubicBezTo>
                  <a:close/>
                  <a:moveTo>
                    <a:pt x="217" y="234"/>
                  </a:moveTo>
                  <a:cubicBezTo>
                    <a:pt x="217" y="234"/>
                    <a:pt x="216" y="234"/>
                    <a:pt x="217" y="233"/>
                  </a:cubicBezTo>
                  <a:cubicBezTo>
                    <a:pt x="217" y="232"/>
                    <a:pt x="218" y="231"/>
                    <a:pt x="219" y="230"/>
                  </a:cubicBezTo>
                  <a:lnTo>
                    <a:pt x="219" y="231"/>
                  </a:lnTo>
                  <a:cubicBezTo>
                    <a:pt x="219" y="232"/>
                    <a:pt x="220" y="233"/>
                    <a:pt x="219" y="234"/>
                  </a:cubicBezTo>
                  <a:cubicBezTo>
                    <a:pt x="219" y="235"/>
                    <a:pt x="218" y="235"/>
                    <a:pt x="217" y="234"/>
                  </a:cubicBezTo>
                  <a:cubicBezTo>
                    <a:pt x="217" y="234"/>
                    <a:pt x="217" y="234"/>
                    <a:pt x="217" y="234"/>
                  </a:cubicBezTo>
                  <a:close/>
                </a:path>
              </a:pathLst>
            </a:custGeom>
            <a:solidFill>
              <a:srgbClr val="EAEAEA">
                <a:alpha val="50195"/>
              </a:srgbClr>
            </a:solidFill>
            <a:ln w="12700">
              <a:noFill/>
              <a:round/>
              <a:headEnd/>
              <a:tailEnd/>
            </a:ln>
          </p:spPr>
          <p:txBody>
            <a:bodyPr/>
            <a:lstStyle/>
            <a:p>
              <a:endParaRPr lang="en-US"/>
            </a:p>
          </p:txBody>
        </p:sp>
        <p:sp>
          <p:nvSpPr>
            <p:cNvPr id="7211" name="Freeform 26"/>
            <p:cNvSpPr>
              <a:spLocks noChangeAspect="1"/>
            </p:cNvSpPr>
            <p:nvPr/>
          </p:nvSpPr>
          <p:spPr bwMode="auto">
            <a:xfrm>
              <a:off x="3255" y="3990"/>
              <a:ext cx="5" cy="4"/>
            </a:xfrm>
            <a:custGeom>
              <a:avLst/>
              <a:gdLst>
                <a:gd name="T0" fmla="*/ 9765623 w 1"/>
                <a:gd name="T1" fmla="*/ 1048576 h 1"/>
                <a:gd name="T2" fmla="*/ 0 w 1"/>
                <a:gd name="T3" fmla="*/ 0 h 1"/>
                <a:gd name="T4" fmla="*/ 0 w 1"/>
                <a:gd name="T5" fmla="*/ 1048576 h 1"/>
                <a:gd name="T6" fmla="*/ 9765623 w 1"/>
                <a:gd name="T7" fmla="*/ 104857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0" y="0"/>
                  </a:cubicBezTo>
                  <a:cubicBezTo>
                    <a:pt x="0" y="1"/>
                    <a:pt x="0" y="1"/>
                    <a:pt x="0" y="1"/>
                  </a:cubicBezTo>
                  <a:lnTo>
                    <a:pt x="1" y="1"/>
                  </a:lnTo>
                  <a:close/>
                </a:path>
              </a:pathLst>
            </a:custGeom>
            <a:noFill/>
            <a:ln w="12700">
              <a:noFill/>
              <a:round/>
              <a:headEnd/>
              <a:tailEnd/>
            </a:ln>
          </p:spPr>
          <p:txBody>
            <a:bodyPr/>
            <a:lstStyle/>
            <a:p>
              <a:endParaRPr lang="en-US"/>
            </a:p>
          </p:txBody>
        </p:sp>
        <p:sp>
          <p:nvSpPr>
            <p:cNvPr id="7212" name="Freeform 27"/>
            <p:cNvSpPr>
              <a:spLocks noChangeAspect="1"/>
            </p:cNvSpPr>
            <p:nvPr/>
          </p:nvSpPr>
          <p:spPr bwMode="auto">
            <a:xfrm>
              <a:off x="2640" y="3175"/>
              <a:ext cx="5" cy="1"/>
            </a:xfrm>
            <a:custGeom>
              <a:avLst/>
              <a:gdLst>
                <a:gd name="T0" fmla="*/ 9765623 w 1"/>
                <a:gd name="T1" fmla="*/ 0 h 1"/>
                <a:gd name="T2" fmla="*/ 0 w 1"/>
                <a:gd name="T3" fmla="*/ 0 h 1"/>
                <a:gd name="T4" fmla="*/ 0 w 1"/>
                <a:gd name="T5" fmla="*/ 0 h 1"/>
                <a:gd name="T6" fmla="*/ 9765623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0" y="0"/>
                  </a:cubicBezTo>
                  <a:cubicBezTo>
                    <a:pt x="0" y="0"/>
                    <a:pt x="0" y="0"/>
                    <a:pt x="0" y="0"/>
                  </a:cubicBezTo>
                  <a:lnTo>
                    <a:pt x="1" y="0"/>
                  </a:lnTo>
                  <a:close/>
                </a:path>
              </a:pathLst>
            </a:custGeom>
            <a:noFill/>
            <a:ln w="12700">
              <a:noFill/>
              <a:round/>
              <a:headEnd/>
              <a:tailEnd/>
            </a:ln>
          </p:spPr>
          <p:txBody>
            <a:bodyPr/>
            <a:lstStyle/>
            <a:p>
              <a:endParaRPr lang="en-US"/>
            </a:p>
          </p:txBody>
        </p:sp>
        <p:sp>
          <p:nvSpPr>
            <p:cNvPr id="7213" name="Freeform 28"/>
            <p:cNvSpPr>
              <a:spLocks noChangeAspect="1"/>
            </p:cNvSpPr>
            <p:nvPr/>
          </p:nvSpPr>
          <p:spPr bwMode="auto">
            <a:xfrm>
              <a:off x="3005" y="3151"/>
              <a:ext cx="2" cy="4"/>
            </a:xfrm>
            <a:custGeom>
              <a:avLst/>
              <a:gdLst>
                <a:gd name="T0" fmla="*/ 0 w 2"/>
                <a:gd name="T1" fmla="*/ 1048576 h 1"/>
                <a:gd name="T2" fmla="*/ 0 w 2"/>
                <a:gd name="T3" fmla="*/ 0 h 1"/>
                <a:gd name="T4" fmla="*/ 0 w 2"/>
                <a:gd name="T5" fmla="*/ 1048576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0" y="0"/>
                  </a:lnTo>
                  <a:cubicBezTo>
                    <a:pt x="0" y="1"/>
                    <a:pt x="0" y="1"/>
                    <a:pt x="0" y="1"/>
                  </a:cubicBezTo>
                  <a:close/>
                </a:path>
              </a:pathLst>
            </a:custGeom>
            <a:noFill/>
            <a:ln w="12700">
              <a:noFill/>
              <a:round/>
              <a:headEnd/>
              <a:tailEnd/>
            </a:ln>
          </p:spPr>
          <p:txBody>
            <a:bodyPr/>
            <a:lstStyle/>
            <a:p>
              <a:endParaRPr lang="en-US"/>
            </a:p>
          </p:txBody>
        </p:sp>
        <p:sp>
          <p:nvSpPr>
            <p:cNvPr id="7214" name="Freeform 29"/>
            <p:cNvSpPr>
              <a:spLocks noChangeAspect="1"/>
            </p:cNvSpPr>
            <p:nvPr/>
          </p:nvSpPr>
          <p:spPr bwMode="auto">
            <a:xfrm>
              <a:off x="2835" y="3420"/>
              <a:ext cx="4" cy="5"/>
            </a:xfrm>
            <a:custGeom>
              <a:avLst/>
              <a:gdLst>
                <a:gd name="T0" fmla="*/ 1048576 w 1"/>
                <a:gd name="T1" fmla="*/ 0 h 1"/>
                <a:gd name="T2" fmla="*/ 1048576 w 1"/>
                <a:gd name="T3" fmla="*/ 0 h 1"/>
                <a:gd name="T4" fmla="*/ 0 w 1"/>
                <a:gd name="T5" fmla="*/ 9765623 h 1"/>
                <a:gd name="T6" fmla="*/ 10485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1" y="0"/>
                  </a:cubicBezTo>
                  <a:cubicBezTo>
                    <a:pt x="1" y="1"/>
                    <a:pt x="1" y="1"/>
                    <a:pt x="0" y="1"/>
                  </a:cubicBezTo>
                  <a:lnTo>
                    <a:pt x="1" y="0"/>
                  </a:lnTo>
                  <a:close/>
                </a:path>
              </a:pathLst>
            </a:custGeom>
            <a:noFill/>
            <a:ln w="12700">
              <a:noFill/>
              <a:round/>
              <a:headEnd/>
              <a:tailEnd/>
            </a:ln>
          </p:spPr>
          <p:txBody>
            <a:bodyPr/>
            <a:lstStyle/>
            <a:p>
              <a:endParaRPr lang="en-US"/>
            </a:p>
          </p:txBody>
        </p:sp>
        <p:sp>
          <p:nvSpPr>
            <p:cNvPr id="7215" name="Freeform 30"/>
            <p:cNvSpPr>
              <a:spLocks noChangeAspect="1"/>
            </p:cNvSpPr>
            <p:nvPr/>
          </p:nvSpPr>
          <p:spPr bwMode="auto">
            <a:xfrm>
              <a:off x="3359" y="3437"/>
              <a:ext cx="103" cy="97"/>
            </a:xfrm>
            <a:custGeom>
              <a:avLst/>
              <a:gdLst>
                <a:gd name="T0" fmla="*/ 22817021 w 26"/>
                <a:gd name="T1" fmla="*/ 25633737 h 24"/>
                <a:gd name="T2" fmla="*/ 18986373 w 26"/>
                <a:gd name="T3" fmla="*/ 27904975 h 24"/>
                <a:gd name="T4" fmla="*/ 17041670 w 26"/>
                <a:gd name="T5" fmla="*/ 27904975 h 24"/>
                <a:gd name="T6" fmla="*/ 13230469 w 26"/>
                <a:gd name="T7" fmla="*/ 25633737 h 24"/>
                <a:gd name="T8" fmla="*/ 12496792 w 26"/>
                <a:gd name="T9" fmla="*/ 24487408 h 24"/>
                <a:gd name="T10" fmla="*/ 6737155 w 26"/>
                <a:gd name="T11" fmla="*/ 22143016 h 24"/>
                <a:gd name="T12" fmla="*/ 5759637 w 26"/>
                <a:gd name="T13" fmla="*/ 21000663 h 24"/>
                <a:gd name="T14" fmla="*/ 2910491 w 26"/>
                <a:gd name="T15" fmla="*/ 16385004 h 24"/>
                <a:gd name="T16" fmla="*/ 1944478 w 26"/>
                <a:gd name="T17" fmla="*/ 11537407 h 24"/>
                <a:gd name="T18" fmla="*/ 965954 w 26"/>
                <a:gd name="T19" fmla="*/ 10395329 h 24"/>
                <a:gd name="T20" fmla="*/ 965954 w 26"/>
                <a:gd name="T21" fmla="*/ 8050656 h 24"/>
                <a:gd name="T22" fmla="*/ 1944478 w 26"/>
                <a:gd name="T23" fmla="*/ 2271312 h 24"/>
                <a:gd name="T24" fmla="*/ 3826664 w 26"/>
                <a:gd name="T25" fmla="*/ 2271312 h 24"/>
                <a:gd name="T26" fmla="*/ 6737155 w 26"/>
                <a:gd name="T27" fmla="*/ 0 h 24"/>
                <a:gd name="T28" fmla="*/ 7703124 w 26"/>
                <a:gd name="T29" fmla="*/ 2271312 h 24"/>
                <a:gd name="T30" fmla="*/ 7703124 w 26"/>
                <a:gd name="T31" fmla="*/ 2271312 h 24"/>
                <a:gd name="T32" fmla="*/ 2910491 w 26"/>
                <a:gd name="T33" fmla="*/ 5762309 h 24"/>
                <a:gd name="T34" fmla="*/ 2910491 w 26"/>
                <a:gd name="T35" fmla="*/ 6904326 h 24"/>
                <a:gd name="T36" fmla="*/ 4792678 w 26"/>
                <a:gd name="T37" fmla="*/ 14092030 h 24"/>
                <a:gd name="T38" fmla="*/ 6737155 w 26"/>
                <a:gd name="T39" fmla="*/ 18725125 h 24"/>
                <a:gd name="T40" fmla="*/ 7703124 w 26"/>
                <a:gd name="T41" fmla="*/ 19871697 h 24"/>
                <a:gd name="T42" fmla="*/ 8681879 w 26"/>
                <a:gd name="T43" fmla="*/ 21000663 h 24"/>
                <a:gd name="T44" fmla="*/ 10552248 w 26"/>
                <a:gd name="T45" fmla="*/ 22143016 h 24"/>
                <a:gd name="T46" fmla="*/ 14193503 w 26"/>
                <a:gd name="T47" fmla="*/ 23289329 h 24"/>
                <a:gd name="T48" fmla="*/ 16079614 w 26"/>
                <a:gd name="T49" fmla="*/ 24487408 h 24"/>
                <a:gd name="T50" fmla="*/ 18024337 w 26"/>
                <a:gd name="T51" fmla="*/ 25633737 h 24"/>
                <a:gd name="T52" fmla="*/ 20930869 w 26"/>
                <a:gd name="T53" fmla="*/ 23289329 h 24"/>
                <a:gd name="T54" fmla="*/ 24746004 w 26"/>
                <a:gd name="T55" fmla="*/ 21000663 h 24"/>
                <a:gd name="T56" fmla="*/ 22817021 w 26"/>
                <a:gd name="T57" fmla="*/ 25633737 h 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
                <a:gd name="T88" fmla="*/ 0 h 24"/>
                <a:gd name="T89" fmla="*/ 26 w 26"/>
                <a:gd name="T90" fmla="*/ 24 h 2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 h="24">
                  <a:moveTo>
                    <a:pt x="24" y="22"/>
                  </a:moveTo>
                  <a:cubicBezTo>
                    <a:pt x="23" y="22"/>
                    <a:pt x="21" y="23"/>
                    <a:pt x="20" y="24"/>
                  </a:cubicBezTo>
                  <a:cubicBezTo>
                    <a:pt x="19" y="24"/>
                    <a:pt x="18" y="24"/>
                    <a:pt x="18" y="24"/>
                  </a:cubicBezTo>
                  <a:cubicBezTo>
                    <a:pt x="16" y="24"/>
                    <a:pt x="15" y="23"/>
                    <a:pt x="14" y="22"/>
                  </a:cubicBezTo>
                  <a:cubicBezTo>
                    <a:pt x="14" y="22"/>
                    <a:pt x="14" y="21"/>
                    <a:pt x="13" y="21"/>
                  </a:cubicBezTo>
                  <a:cubicBezTo>
                    <a:pt x="11" y="21"/>
                    <a:pt x="8" y="21"/>
                    <a:pt x="7" y="19"/>
                  </a:cubicBezTo>
                  <a:cubicBezTo>
                    <a:pt x="7" y="19"/>
                    <a:pt x="7" y="18"/>
                    <a:pt x="6" y="18"/>
                  </a:cubicBezTo>
                  <a:cubicBezTo>
                    <a:pt x="5" y="16"/>
                    <a:pt x="4" y="15"/>
                    <a:pt x="3" y="14"/>
                  </a:cubicBezTo>
                  <a:cubicBezTo>
                    <a:pt x="2" y="13"/>
                    <a:pt x="2" y="11"/>
                    <a:pt x="2" y="10"/>
                  </a:cubicBezTo>
                  <a:cubicBezTo>
                    <a:pt x="1" y="10"/>
                    <a:pt x="1" y="9"/>
                    <a:pt x="1" y="9"/>
                  </a:cubicBezTo>
                  <a:cubicBezTo>
                    <a:pt x="1" y="8"/>
                    <a:pt x="1" y="8"/>
                    <a:pt x="1" y="7"/>
                  </a:cubicBezTo>
                  <a:cubicBezTo>
                    <a:pt x="2" y="6"/>
                    <a:pt x="0" y="3"/>
                    <a:pt x="2" y="2"/>
                  </a:cubicBezTo>
                  <a:cubicBezTo>
                    <a:pt x="3" y="2"/>
                    <a:pt x="4" y="3"/>
                    <a:pt x="4" y="2"/>
                  </a:cubicBezTo>
                  <a:cubicBezTo>
                    <a:pt x="5" y="1"/>
                    <a:pt x="6" y="1"/>
                    <a:pt x="7" y="0"/>
                  </a:cubicBezTo>
                  <a:cubicBezTo>
                    <a:pt x="8" y="0"/>
                    <a:pt x="9" y="1"/>
                    <a:pt x="8" y="2"/>
                  </a:cubicBezTo>
                  <a:cubicBezTo>
                    <a:pt x="8" y="2"/>
                    <a:pt x="8" y="2"/>
                    <a:pt x="8" y="2"/>
                  </a:cubicBezTo>
                  <a:cubicBezTo>
                    <a:pt x="7" y="4"/>
                    <a:pt x="5" y="4"/>
                    <a:pt x="3" y="5"/>
                  </a:cubicBezTo>
                  <a:cubicBezTo>
                    <a:pt x="3" y="5"/>
                    <a:pt x="3" y="5"/>
                    <a:pt x="3" y="6"/>
                  </a:cubicBezTo>
                  <a:cubicBezTo>
                    <a:pt x="3" y="8"/>
                    <a:pt x="5" y="10"/>
                    <a:pt x="5" y="12"/>
                  </a:cubicBezTo>
                  <a:cubicBezTo>
                    <a:pt x="5" y="13"/>
                    <a:pt x="6" y="15"/>
                    <a:pt x="7" y="16"/>
                  </a:cubicBezTo>
                  <a:cubicBezTo>
                    <a:pt x="8" y="16"/>
                    <a:pt x="8" y="17"/>
                    <a:pt x="8" y="17"/>
                  </a:cubicBezTo>
                  <a:cubicBezTo>
                    <a:pt x="8" y="18"/>
                    <a:pt x="9" y="18"/>
                    <a:pt x="9" y="18"/>
                  </a:cubicBezTo>
                  <a:cubicBezTo>
                    <a:pt x="10" y="18"/>
                    <a:pt x="10" y="18"/>
                    <a:pt x="11" y="19"/>
                  </a:cubicBezTo>
                  <a:cubicBezTo>
                    <a:pt x="12" y="19"/>
                    <a:pt x="14" y="19"/>
                    <a:pt x="15" y="20"/>
                  </a:cubicBezTo>
                  <a:cubicBezTo>
                    <a:pt x="16" y="20"/>
                    <a:pt x="16" y="21"/>
                    <a:pt x="17" y="21"/>
                  </a:cubicBezTo>
                  <a:cubicBezTo>
                    <a:pt x="17" y="22"/>
                    <a:pt x="18" y="22"/>
                    <a:pt x="19" y="22"/>
                  </a:cubicBezTo>
                  <a:cubicBezTo>
                    <a:pt x="20" y="21"/>
                    <a:pt x="21" y="21"/>
                    <a:pt x="22" y="20"/>
                  </a:cubicBezTo>
                  <a:cubicBezTo>
                    <a:pt x="23" y="20"/>
                    <a:pt x="25" y="19"/>
                    <a:pt x="26" y="18"/>
                  </a:cubicBezTo>
                  <a:lnTo>
                    <a:pt x="24" y="22"/>
                  </a:lnTo>
                  <a:close/>
                </a:path>
              </a:pathLst>
            </a:custGeom>
            <a:noFill/>
            <a:ln w="12700">
              <a:noFill/>
              <a:round/>
              <a:headEnd/>
              <a:tailEnd/>
            </a:ln>
          </p:spPr>
          <p:txBody>
            <a:bodyPr/>
            <a:lstStyle/>
            <a:p>
              <a:endParaRPr lang="en-US"/>
            </a:p>
          </p:txBody>
        </p:sp>
        <p:sp>
          <p:nvSpPr>
            <p:cNvPr id="7216" name="Freeform 31"/>
            <p:cNvSpPr>
              <a:spLocks noChangeAspect="1"/>
            </p:cNvSpPr>
            <p:nvPr/>
          </p:nvSpPr>
          <p:spPr bwMode="auto">
            <a:xfrm>
              <a:off x="1549" y="2687"/>
              <a:ext cx="548" cy="408"/>
            </a:xfrm>
            <a:custGeom>
              <a:avLst/>
              <a:gdLst>
                <a:gd name="T0" fmla="*/ 134548268 w 138"/>
                <a:gd name="T1" fmla="*/ 125324604 h 100"/>
                <a:gd name="T2" fmla="*/ 123726051 w 138"/>
                <a:gd name="T3" fmla="*/ 118718661 h 100"/>
                <a:gd name="T4" fmla="*/ 121809418 w 138"/>
                <a:gd name="T5" fmla="*/ 99593716 h 100"/>
                <a:gd name="T6" fmla="*/ 115131445 w 138"/>
                <a:gd name="T7" fmla="*/ 93366659 h 100"/>
                <a:gd name="T8" fmla="*/ 117856704 w 138"/>
                <a:gd name="T9" fmla="*/ 88380770 h 100"/>
                <a:gd name="T10" fmla="*/ 116127820 w 138"/>
                <a:gd name="T11" fmla="*/ 79251299 h 100"/>
                <a:gd name="T12" fmla="*/ 117856704 w 138"/>
                <a:gd name="T13" fmla="*/ 71405168 h 100"/>
                <a:gd name="T14" fmla="*/ 113214050 w 138"/>
                <a:gd name="T15" fmla="*/ 65192521 h 100"/>
                <a:gd name="T16" fmla="*/ 105367773 w 138"/>
                <a:gd name="T17" fmla="*/ 70178427 h 100"/>
                <a:gd name="T18" fmla="*/ 100415762 w 138"/>
                <a:gd name="T19" fmla="*/ 66414824 h 100"/>
                <a:gd name="T20" fmla="*/ 102391547 w 138"/>
                <a:gd name="T21" fmla="*/ 57663944 h 100"/>
                <a:gd name="T22" fmla="*/ 105367773 w 138"/>
                <a:gd name="T23" fmla="*/ 49835830 h 100"/>
                <a:gd name="T24" fmla="*/ 74132486 w 138"/>
                <a:gd name="T25" fmla="*/ 14133324 h 100"/>
                <a:gd name="T26" fmla="*/ 68262058 w 138"/>
                <a:gd name="T27" fmla="*/ 14133324 h 100"/>
                <a:gd name="T28" fmla="*/ 67266700 w 138"/>
                <a:gd name="T29" fmla="*/ 7528632 h 100"/>
                <a:gd name="T30" fmla="*/ 62392695 w 138"/>
                <a:gd name="T31" fmla="*/ 1222029 h 100"/>
                <a:gd name="T32" fmla="*/ 52551001 w 138"/>
                <a:gd name="T33" fmla="*/ 1222029 h 100"/>
                <a:gd name="T34" fmla="*/ 47864761 w 138"/>
                <a:gd name="T35" fmla="*/ 6305175 h 100"/>
                <a:gd name="T36" fmla="*/ 39019473 w 138"/>
                <a:gd name="T37" fmla="*/ 10369762 h 100"/>
                <a:gd name="T38" fmla="*/ 29243880 w 138"/>
                <a:gd name="T39" fmla="*/ 19120351 h 100"/>
                <a:gd name="T40" fmla="*/ 22326900 w 138"/>
                <a:gd name="T41" fmla="*/ 19120351 h 100"/>
                <a:gd name="T42" fmla="*/ 15712039 w 138"/>
                <a:gd name="T43" fmla="*/ 20342376 h 100"/>
                <a:gd name="T44" fmla="*/ 11802870 w 138"/>
                <a:gd name="T45" fmla="*/ 30716817 h 100"/>
                <a:gd name="T46" fmla="*/ 7846187 w 138"/>
                <a:gd name="T47" fmla="*/ 38244032 h 100"/>
                <a:gd name="T48" fmla="*/ 4889653 w 138"/>
                <a:gd name="T49" fmla="*/ 47294481 h 100"/>
                <a:gd name="T50" fmla="*/ 996391 w 138"/>
                <a:gd name="T51" fmla="*/ 53600788 h 100"/>
                <a:gd name="T52" fmla="*/ 0 w 138"/>
                <a:gd name="T53" fmla="*/ 66414824 h 100"/>
                <a:gd name="T54" fmla="*/ 7846187 w 138"/>
                <a:gd name="T55" fmla="*/ 60132082 h 100"/>
                <a:gd name="T56" fmla="*/ 3956682 w 138"/>
                <a:gd name="T57" fmla="*/ 54822764 h 100"/>
                <a:gd name="T58" fmla="*/ 5870386 w 138"/>
                <a:gd name="T59" fmla="*/ 48535584 h 100"/>
                <a:gd name="T60" fmla="*/ 8846332 w 138"/>
                <a:gd name="T61" fmla="*/ 41007300 h 100"/>
                <a:gd name="T62" fmla="*/ 13731226 w 138"/>
                <a:gd name="T63" fmla="*/ 33179162 h 100"/>
                <a:gd name="T64" fmla="*/ 16692525 w 138"/>
                <a:gd name="T65" fmla="*/ 22883987 h 100"/>
                <a:gd name="T66" fmla="*/ 22326900 w 138"/>
                <a:gd name="T67" fmla="*/ 21661962 h 100"/>
                <a:gd name="T68" fmla="*/ 27263059 w 138"/>
                <a:gd name="T69" fmla="*/ 21661962 h 100"/>
                <a:gd name="T70" fmla="*/ 34129600 w 138"/>
                <a:gd name="T71" fmla="*/ 15355618 h 100"/>
                <a:gd name="T72" fmla="*/ 43955569 w 138"/>
                <a:gd name="T73" fmla="*/ 10369762 h 100"/>
                <a:gd name="T74" fmla="*/ 49841595 w 138"/>
                <a:gd name="T75" fmla="*/ 6305175 h 100"/>
                <a:gd name="T76" fmla="*/ 55464072 w 138"/>
                <a:gd name="T77" fmla="*/ 2541608 h 100"/>
                <a:gd name="T78" fmla="*/ 64306406 w 138"/>
                <a:gd name="T79" fmla="*/ 7528632 h 100"/>
                <a:gd name="T80" fmla="*/ 67266700 w 138"/>
                <a:gd name="T81" fmla="*/ 16578744 h 100"/>
                <a:gd name="T82" fmla="*/ 74132486 w 138"/>
                <a:gd name="T83" fmla="*/ 16578744 h 100"/>
                <a:gd name="T84" fmla="*/ 102391547 w 138"/>
                <a:gd name="T85" fmla="*/ 51059177 h 100"/>
                <a:gd name="T86" fmla="*/ 98438896 w 138"/>
                <a:gd name="T87" fmla="*/ 65192521 h 100"/>
                <a:gd name="T88" fmla="*/ 104371398 w 138"/>
                <a:gd name="T89" fmla="*/ 73019542 h 100"/>
                <a:gd name="T90" fmla="*/ 110241762 w 138"/>
                <a:gd name="T91" fmla="*/ 68956124 h 100"/>
                <a:gd name="T92" fmla="*/ 114194413 w 138"/>
                <a:gd name="T93" fmla="*/ 68956124 h 100"/>
                <a:gd name="T94" fmla="*/ 115131445 w 138"/>
                <a:gd name="T95" fmla="*/ 75487778 h 100"/>
                <a:gd name="T96" fmla="*/ 115131445 w 138"/>
                <a:gd name="T97" fmla="*/ 80548217 h 100"/>
                <a:gd name="T98" fmla="*/ 116127820 w 138"/>
                <a:gd name="T99" fmla="*/ 85539655 h 100"/>
                <a:gd name="T100" fmla="*/ 113214050 w 138"/>
                <a:gd name="T101" fmla="*/ 93366659 h 100"/>
                <a:gd name="T102" fmla="*/ 117856704 w 138"/>
                <a:gd name="T103" fmla="*/ 98353658 h 100"/>
                <a:gd name="T104" fmla="*/ 120813297 w 138"/>
                <a:gd name="T105" fmla="*/ 104958360 h 100"/>
                <a:gd name="T106" fmla="*/ 122788892 w 138"/>
                <a:gd name="T107" fmla="*/ 120315083 h 100"/>
                <a:gd name="T108" fmla="*/ 132568702 w 138"/>
                <a:gd name="T109" fmla="*/ 127842322 h 100"/>
                <a:gd name="T110" fmla="*/ 134548268 w 138"/>
                <a:gd name="T111" fmla="*/ 125324604 h 1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8"/>
                <a:gd name="T169" fmla="*/ 0 h 100"/>
                <a:gd name="T170" fmla="*/ 138 w 138"/>
                <a:gd name="T171" fmla="*/ 100 h 1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8" h="100">
                  <a:moveTo>
                    <a:pt x="138" y="98"/>
                  </a:moveTo>
                  <a:cubicBezTo>
                    <a:pt x="135" y="99"/>
                    <a:pt x="128" y="94"/>
                    <a:pt x="127" y="93"/>
                  </a:cubicBezTo>
                  <a:cubicBezTo>
                    <a:pt x="125" y="91"/>
                    <a:pt x="126" y="80"/>
                    <a:pt x="125" y="78"/>
                  </a:cubicBezTo>
                  <a:cubicBezTo>
                    <a:pt x="124" y="76"/>
                    <a:pt x="120" y="75"/>
                    <a:pt x="118" y="73"/>
                  </a:cubicBezTo>
                  <a:cubicBezTo>
                    <a:pt x="117" y="72"/>
                    <a:pt x="120" y="71"/>
                    <a:pt x="121" y="69"/>
                  </a:cubicBezTo>
                  <a:cubicBezTo>
                    <a:pt x="122" y="67"/>
                    <a:pt x="121" y="64"/>
                    <a:pt x="119" y="62"/>
                  </a:cubicBezTo>
                  <a:cubicBezTo>
                    <a:pt x="118" y="60"/>
                    <a:pt x="120" y="58"/>
                    <a:pt x="121" y="56"/>
                  </a:cubicBezTo>
                  <a:cubicBezTo>
                    <a:pt x="121" y="54"/>
                    <a:pt x="119" y="52"/>
                    <a:pt x="116" y="51"/>
                  </a:cubicBezTo>
                  <a:cubicBezTo>
                    <a:pt x="113" y="51"/>
                    <a:pt x="111" y="54"/>
                    <a:pt x="108" y="55"/>
                  </a:cubicBezTo>
                  <a:cubicBezTo>
                    <a:pt x="106" y="56"/>
                    <a:pt x="104" y="53"/>
                    <a:pt x="103" y="52"/>
                  </a:cubicBezTo>
                  <a:cubicBezTo>
                    <a:pt x="102" y="51"/>
                    <a:pt x="104" y="48"/>
                    <a:pt x="105" y="45"/>
                  </a:cubicBezTo>
                  <a:cubicBezTo>
                    <a:pt x="106" y="43"/>
                    <a:pt x="108" y="42"/>
                    <a:pt x="108" y="39"/>
                  </a:cubicBezTo>
                  <a:cubicBezTo>
                    <a:pt x="107" y="37"/>
                    <a:pt x="77" y="10"/>
                    <a:pt x="76" y="11"/>
                  </a:cubicBezTo>
                  <a:cubicBezTo>
                    <a:pt x="76" y="11"/>
                    <a:pt x="72" y="12"/>
                    <a:pt x="70" y="11"/>
                  </a:cubicBezTo>
                  <a:cubicBezTo>
                    <a:pt x="68" y="9"/>
                    <a:pt x="69" y="8"/>
                    <a:pt x="69" y="6"/>
                  </a:cubicBezTo>
                  <a:cubicBezTo>
                    <a:pt x="68" y="5"/>
                    <a:pt x="65" y="3"/>
                    <a:pt x="64" y="1"/>
                  </a:cubicBezTo>
                  <a:cubicBezTo>
                    <a:pt x="62" y="0"/>
                    <a:pt x="56" y="0"/>
                    <a:pt x="54" y="1"/>
                  </a:cubicBezTo>
                  <a:cubicBezTo>
                    <a:pt x="52" y="1"/>
                    <a:pt x="50" y="4"/>
                    <a:pt x="49" y="5"/>
                  </a:cubicBezTo>
                  <a:cubicBezTo>
                    <a:pt x="47" y="5"/>
                    <a:pt x="43" y="8"/>
                    <a:pt x="40" y="8"/>
                  </a:cubicBezTo>
                  <a:cubicBezTo>
                    <a:pt x="37" y="9"/>
                    <a:pt x="32" y="13"/>
                    <a:pt x="30" y="15"/>
                  </a:cubicBezTo>
                  <a:cubicBezTo>
                    <a:pt x="28" y="16"/>
                    <a:pt x="26" y="15"/>
                    <a:pt x="23" y="15"/>
                  </a:cubicBezTo>
                  <a:cubicBezTo>
                    <a:pt x="21" y="14"/>
                    <a:pt x="18" y="15"/>
                    <a:pt x="16" y="16"/>
                  </a:cubicBezTo>
                  <a:cubicBezTo>
                    <a:pt x="15" y="17"/>
                    <a:pt x="13" y="22"/>
                    <a:pt x="12" y="24"/>
                  </a:cubicBezTo>
                  <a:cubicBezTo>
                    <a:pt x="12" y="26"/>
                    <a:pt x="9" y="30"/>
                    <a:pt x="8" y="30"/>
                  </a:cubicBezTo>
                  <a:cubicBezTo>
                    <a:pt x="6" y="31"/>
                    <a:pt x="6" y="35"/>
                    <a:pt x="5" y="37"/>
                  </a:cubicBezTo>
                  <a:cubicBezTo>
                    <a:pt x="3" y="39"/>
                    <a:pt x="2" y="40"/>
                    <a:pt x="1" y="42"/>
                  </a:cubicBezTo>
                  <a:cubicBezTo>
                    <a:pt x="1" y="44"/>
                    <a:pt x="0" y="50"/>
                    <a:pt x="0" y="52"/>
                  </a:cubicBezTo>
                  <a:lnTo>
                    <a:pt x="8" y="47"/>
                  </a:lnTo>
                  <a:cubicBezTo>
                    <a:pt x="8" y="47"/>
                    <a:pt x="4" y="45"/>
                    <a:pt x="4" y="43"/>
                  </a:cubicBezTo>
                  <a:cubicBezTo>
                    <a:pt x="4" y="41"/>
                    <a:pt x="6" y="39"/>
                    <a:pt x="6" y="38"/>
                  </a:cubicBezTo>
                  <a:cubicBezTo>
                    <a:pt x="7" y="36"/>
                    <a:pt x="7" y="33"/>
                    <a:pt x="9" y="32"/>
                  </a:cubicBezTo>
                  <a:cubicBezTo>
                    <a:pt x="10" y="31"/>
                    <a:pt x="13" y="28"/>
                    <a:pt x="14" y="26"/>
                  </a:cubicBezTo>
                  <a:cubicBezTo>
                    <a:pt x="14" y="25"/>
                    <a:pt x="15" y="18"/>
                    <a:pt x="17" y="18"/>
                  </a:cubicBezTo>
                  <a:cubicBezTo>
                    <a:pt x="18" y="17"/>
                    <a:pt x="21" y="16"/>
                    <a:pt x="23" y="17"/>
                  </a:cubicBezTo>
                  <a:cubicBezTo>
                    <a:pt x="24" y="17"/>
                    <a:pt x="26" y="18"/>
                    <a:pt x="28" y="17"/>
                  </a:cubicBezTo>
                  <a:cubicBezTo>
                    <a:pt x="30" y="17"/>
                    <a:pt x="34" y="13"/>
                    <a:pt x="35" y="12"/>
                  </a:cubicBezTo>
                  <a:cubicBezTo>
                    <a:pt x="37" y="11"/>
                    <a:pt x="43" y="8"/>
                    <a:pt x="45" y="8"/>
                  </a:cubicBezTo>
                  <a:cubicBezTo>
                    <a:pt x="47" y="7"/>
                    <a:pt x="51" y="6"/>
                    <a:pt x="51" y="5"/>
                  </a:cubicBezTo>
                  <a:cubicBezTo>
                    <a:pt x="52" y="4"/>
                    <a:pt x="54" y="1"/>
                    <a:pt x="57" y="2"/>
                  </a:cubicBezTo>
                  <a:cubicBezTo>
                    <a:pt x="60" y="2"/>
                    <a:pt x="65" y="3"/>
                    <a:pt x="66" y="6"/>
                  </a:cubicBezTo>
                  <a:cubicBezTo>
                    <a:pt x="68" y="10"/>
                    <a:pt x="67" y="12"/>
                    <a:pt x="69" y="13"/>
                  </a:cubicBezTo>
                  <a:cubicBezTo>
                    <a:pt x="71" y="14"/>
                    <a:pt x="76" y="13"/>
                    <a:pt x="76" y="13"/>
                  </a:cubicBezTo>
                  <a:cubicBezTo>
                    <a:pt x="76" y="13"/>
                    <a:pt x="106" y="38"/>
                    <a:pt x="105" y="40"/>
                  </a:cubicBezTo>
                  <a:cubicBezTo>
                    <a:pt x="105" y="43"/>
                    <a:pt x="100" y="49"/>
                    <a:pt x="101" y="51"/>
                  </a:cubicBezTo>
                  <a:cubicBezTo>
                    <a:pt x="102" y="54"/>
                    <a:pt x="105" y="57"/>
                    <a:pt x="107" y="57"/>
                  </a:cubicBezTo>
                  <a:cubicBezTo>
                    <a:pt x="109" y="57"/>
                    <a:pt x="112" y="55"/>
                    <a:pt x="113" y="54"/>
                  </a:cubicBezTo>
                  <a:cubicBezTo>
                    <a:pt x="114" y="53"/>
                    <a:pt x="116" y="53"/>
                    <a:pt x="117" y="54"/>
                  </a:cubicBezTo>
                  <a:cubicBezTo>
                    <a:pt x="118" y="55"/>
                    <a:pt x="118" y="56"/>
                    <a:pt x="118" y="59"/>
                  </a:cubicBezTo>
                  <a:cubicBezTo>
                    <a:pt x="117" y="62"/>
                    <a:pt x="117" y="62"/>
                    <a:pt x="118" y="63"/>
                  </a:cubicBezTo>
                  <a:cubicBezTo>
                    <a:pt x="119" y="65"/>
                    <a:pt x="119" y="66"/>
                    <a:pt x="119" y="67"/>
                  </a:cubicBezTo>
                  <a:cubicBezTo>
                    <a:pt x="118" y="68"/>
                    <a:pt x="115" y="71"/>
                    <a:pt x="116" y="73"/>
                  </a:cubicBezTo>
                  <a:cubicBezTo>
                    <a:pt x="117" y="74"/>
                    <a:pt x="118" y="75"/>
                    <a:pt x="121" y="77"/>
                  </a:cubicBezTo>
                  <a:cubicBezTo>
                    <a:pt x="123" y="78"/>
                    <a:pt x="124" y="79"/>
                    <a:pt x="124" y="82"/>
                  </a:cubicBezTo>
                  <a:cubicBezTo>
                    <a:pt x="124" y="84"/>
                    <a:pt x="124" y="93"/>
                    <a:pt x="126" y="94"/>
                  </a:cubicBezTo>
                  <a:cubicBezTo>
                    <a:pt x="128" y="96"/>
                    <a:pt x="134" y="100"/>
                    <a:pt x="136" y="100"/>
                  </a:cubicBezTo>
                  <a:lnTo>
                    <a:pt x="138" y="98"/>
                  </a:lnTo>
                  <a:close/>
                </a:path>
              </a:pathLst>
            </a:custGeom>
            <a:solidFill>
              <a:srgbClr val="EAEAEA">
                <a:alpha val="50195"/>
              </a:srgbClr>
            </a:solidFill>
            <a:ln w="12700">
              <a:noFill/>
              <a:round/>
              <a:headEnd/>
              <a:tailEnd/>
            </a:ln>
          </p:spPr>
          <p:txBody>
            <a:bodyPr/>
            <a:lstStyle/>
            <a:p>
              <a:endParaRPr lang="en-US"/>
            </a:p>
          </p:txBody>
        </p:sp>
        <p:sp>
          <p:nvSpPr>
            <p:cNvPr id="7217" name="Freeform 32"/>
            <p:cNvSpPr>
              <a:spLocks noChangeAspect="1"/>
            </p:cNvSpPr>
            <p:nvPr/>
          </p:nvSpPr>
          <p:spPr bwMode="auto">
            <a:xfrm>
              <a:off x="1518" y="2549"/>
              <a:ext cx="159" cy="378"/>
            </a:xfrm>
            <a:custGeom>
              <a:avLst/>
              <a:gdLst>
                <a:gd name="T0" fmla="*/ 6915096 w 40"/>
                <a:gd name="T1" fmla="*/ 114408515 h 93"/>
                <a:gd name="T2" fmla="*/ 0 w 40"/>
                <a:gd name="T3" fmla="*/ 107185970 h 93"/>
                <a:gd name="T4" fmla="*/ 1002407 w 40"/>
                <a:gd name="T5" fmla="*/ 95936824 h 93"/>
                <a:gd name="T6" fmla="*/ 6915096 w 40"/>
                <a:gd name="T7" fmla="*/ 88713173 h 93"/>
                <a:gd name="T8" fmla="*/ 6915096 w 40"/>
                <a:gd name="T9" fmla="*/ 79917498 h 93"/>
                <a:gd name="T10" fmla="*/ 11901770 w 40"/>
                <a:gd name="T11" fmla="*/ 76273482 h 93"/>
                <a:gd name="T12" fmla="*/ 13893578 w 40"/>
                <a:gd name="T13" fmla="*/ 72626149 h 93"/>
                <a:gd name="T14" fmla="*/ 8907856 w 40"/>
                <a:gd name="T15" fmla="*/ 62639164 h 93"/>
                <a:gd name="T16" fmla="*/ 12903167 w 40"/>
                <a:gd name="T17" fmla="*/ 57797091 h 93"/>
                <a:gd name="T18" fmla="*/ 16824046 w 40"/>
                <a:gd name="T19" fmla="*/ 52959538 h 93"/>
                <a:gd name="T20" fmla="*/ 19818206 w 40"/>
                <a:gd name="T21" fmla="*/ 49388683 h 93"/>
                <a:gd name="T22" fmla="*/ 17830484 w 40"/>
                <a:gd name="T23" fmla="*/ 41782415 h 93"/>
                <a:gd name="T24" fmla="*/ 22564198 w 40"/>
                <a:gd name="T25" fmla="*/ 40592228 h 93"/>
                <a:gd name="T26" fmla="*/ 24555768 w 40"/>
                <a:gd name="T27" fmla="*/ 38135115 h 93"/>
                <a:gd name="T28" fmla="*/ 28492670 w 40"/>
                <a:gd name="T29" fmla="*/ 35754447 h 93"/>
                <a:gd name="T30" fmla="*/ 24555768 w 40"/>
                <a:gd name="T31" fmla="*/ 29648936 h 93"/>
                <a:gd name="T32" fmla="*/ 27487504 w 40"/>
                <a:gd name="T33" fmla="*/ 25691026 h 93"/>
                <a:gd name="T34" fmla="*/ 32473202 w 40"/>
                <a:gd name="T35" fmla="*/ 23310602 h 93"/>
                <a:gd name="T36" fmla="*/ 31471820 w 40"/>
                <a:gd name="T37" fmla="*/ 16014680 h 93"/>
                <a:gd name="T38" fmla="*/ 30481457 w 40"/>
                <a:gd name="T39" fmla="*/ 12444085 h 93"/>
                <a:gd name="T40" fmla="*/ 34466019 w 40"/>
                <a:gd name="T41" fmla="*/ 9986980 h 93"/>
                <a:gd name="T42" fmla="*/ 36394180 w 40"/>
                <a:gd name="T43" fmla="*/ 2457114 h 93"/>
                <a:gd name="T44" fmla="*/ 36394180 w 40"/>
                <a:gd name="T45" fmla="*/ 1190188 h 93"/>
                <a:gd name="T46" fmla="*/ 37396484 w 40"/>
                <a:gd name="T47" fmla="*/ 3647285 h 93"/>
                <a:gd name="T48" fmla="*/ 36394180 w 40"/>
                <a:gd name="T49" fmla="*/ 4837539 h 93"/>
                <a:gd name="T50" fmla="*/ 35408730 w 40"/>
                <a:gd name="T51" fmla="*/ 8484819 h 93"/>
                <a:gd name="T52" fmla="*/ 34466019 w 40"/>
                <a:gd name="T53" fmla="*/ 11177151 h 93"/>
                <a:gd name="T54" fmla="*/ 30481457 w 40"/>
                <a:gd name="T55" fmla="*/ 12444085 h 93"/>
                <a:gd name="T56" fmla="*/ 32473202 w 40"/>
                <a:gd name="T57" fmla="*/ 14824444 h 93"/>
                <a:gd name="T58" fmla="*/ 32473202 w 40"/>
                <a:gd name="T59" fmla="*/ 25691026 h 93"/>
                <a:gd name="T60" fmla="*/ 28492670 w 40"/>
                <a:gd name="T61" fmla="*/ 26957968 h 93"/>
                <a:gd name="T62" fmla="*/ 25494742 w 40"/>
                <a:gd name="T63" fmla="*/ 29648936 h 93"/>
                <a:gd name="T64" fmla="*/ 28492670 w 40"/>
                <a:gd name="T65" fmla="*/ 35754447 h 93"/>
                <a:gd name="T66" fmla="*/ 26485153 w 40"/>
                <a:gd name="T67" fmla="*/ 39325302 h 93"/>
                <a:gd name="T68" fmla="*/ 23566375 w 40"/>
                <a:gd name="T69" fmla="*/ 41782415 h 93"/>
                <a:gd name="T70" fmla="*/ 18816872 w 40"/>
                <a:gd name="T71" fmla="*/ 41782415 h 93"/>
                <a:gd name="T72" fmla="*/ 20572454 w 40"/>
                <a:gd name="T73" fmla="*/ 50579164 h 93"/>
                <a:gd name="T74" fmla="*/ 17830484 w 40"/>
                <a:gd name="T75" fmla="*/ 52959538 h 93"/>
                <a:gd name="T76" fmla="*/ 13893578 w 40"/>
                <a:gd name="T77" fmla="*/ 57797091 h 93"/>
                <a:gd name="T78" fmla="*/ 9909015 w 40"/>
                <a:gd name="T79" fmla="*/ 61444620 h 93"/>
                <a:gd name="T80" fmla="*/ 15838648 w 40"/>
                <a:gd name="T81" fmla="*/ 72626149 h 93"/>
                <a:gd name="T82" fmla="*/ 10915366 w 40"/>
                <a:gd name="T83" fmla="*/ 78727278 h 93"/>
                <a:gd name="T84" fmla="*/ 7917440 w 40"/>
                <a:gd name="T85" fmla="*/ 82374676 h 93"/>
                <a:gd name="T86" fmla="*/ 7917440 w 40"/>
                <a:gd name="T87" fmla="*/ 88713173 h 93"/>
                <a:gd name="T88" fmla="*/ 1991809 w 40"/>
                <a:gd name="T89" fmla="*/ 97199034 h 93"/>
                <a:gd name="T90" fmla="*/ 1991809 w 40"/>
                <a:gd name="T91" fmla="*/ 107185970 h 93"/>
                <a:gd name="T92" fmla="*/ 6915096 w 40"/>
                <a:gd name="T93" fmla="*/ 112023458 h 93"/>
                <a:gd name="T94" fmla="*/ 6915096 w 40"/>
                <a:gd name="T95" fmla="*/ 114408515 h 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
                <a:gd name="T145" fmla="*/ 0 h 93"/>
                <a:gd name="T146" fmla="*/ 40 w 40"/>
                <a:gd name="T147" fmla="*/ 93 h 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 h="93">
                  <a:moveTo>
                    <a:pt x="7" y="93"/>
                  </a:moveTo>
                  <a:cubicBezTo>
                    <a:pt x="6" y="92"/>
                    <a:pt x="0" y="89"/>
                    <a:pt x="0" y="87"/>
                  </a:cubicBezTo>
                  <a:cubicBezTo>
                    <a:pt x="0" y="85"/>
                    <a:pt x="0" y="79"/>
                    <a:pt x="1" y="78"/>
                  </a:cubicBezTo>
                  <a:cubicBezTo>
                    <a:pt x="1" y="77"/>
                    <a:pt x="7" y="73"/>
                    <a:pt x="7" y="72"/>
                  </a:cubicBezTo>
                  <a:cubicBezTo>
                    <a:pt x="7" y="70"/>
                    <a:pt x="6" y="66"/>
                    <a:pt x="7" y="65"/>
                  </a:cubicBezTo>
                  <a:cubicBezTo>
                    <a:pt x="8" y="64"/>
                    <a:pt x="11" y="62"/>
                    <a:pt x="12" y="62"/>
                  </a:cubicBezTo>
                  <a:cubicBezTo>
                    <a:pt x="13" y="62"/>
                    <a:pt x="15" y="60"/>
                    <a:pt x="14" y="59"/>
                  </a:cubicBezTo>
                  <a:cubicBezTo>
                    <a:pt x="14" y="57"/>
                    <a:pt x="9" y="53"/>
                    <a:pt x="9" y="51"/>
                  </a:cubicBezTo>
                  <a:cubicBezTo>
                    <a:pt x="8" y="49"/>
                    <a:pt x="12" y="48"/>
                    <a:pt x="13" y="47"/>
                  </a:cubicBezTo>
                  <a:cubicBezTo>
                    <a:pt x="15" y="46"/>
                    <a:pt x="17" y="44"/>
                    <a:pt x="17" y="43"/>
                  </a:cubicBezTo>
                  <a:cubicBezTo>
                    <a:pt x="16" y="42"/>
                    <a:pt x="19" y="41"/>
                    <a:pt x="20" y="40"/>
                  </a:cubicBezTo>
                  <a:cubicBezTo>
                    <a:pt x="21" y="40"/>
                    <a:pt x="17" y="35"/>
                    <a:pt x="18" y="34"/>
                  </a:cubicBezTo>
                  <a:cubicBezTo>
                    <a:pt x="18" y="32"/>
                    <a:pt x="22" y="33"/>
                    <a:pt x="23" y="33"/>
                  </a:cubicBezTo>
                  <a:cubicBezTo>
                    <a:pt x="24" y="33"/>
                    <a:pt x="25" y="32"/>
                    <a:pt x="25" y="31"/>
                  </a:cubicBezTo>
                  <a:cubicBezTo>
                    <a:pt x="26" y="30"/>
                    <a:pt x="29" y="31"/>
                    <a:pt x="29" y="29"/>
                  </a:cubicBezTo>
                  <a:cubicBezTo>
                    <a:pt x="28" y="27"/>
                    <a:pt x="25" y="26"/>
                    <a:pt x="25" y="24"/>
                  </a:cubicBezTo>
                  <a:cubicBezTo>
                    <a:pt x="26" y="22"/>
                    <a:pt x="27" y="23"/>
                    <a:pt x="28" y="21"/>
                  </a:cubicBezTo>
                  <a:cubicBezTo>
                    <a:pt x="29" y="20"/>
                    <a:pt x="34" y="21"/>
                    <a:pt x="33" y="19"/>
                  </a:cubicBezTo>
                  <a:cubicBezTo>
                    <a:pt x="33" y="17"/>
                    <a:pt x="34" y="14"/>
                    <a:pt x="32" y="13"/>
                  </a:cubicBezTo>
                  <a:cubicBezTo>
                    <a:pt x="31" y="12"/>
                    <a:pt x="29" y="11"/>
                    <a:pt x="31" y="10"/>
                  </a:cubicBezTo>
                  <a:cubicBezTo>
                    <a:pt x="32" y="8"/>
                    <a:pt x="35" y="9"/>
                    <a:pt x="35" y="8"/>
                  </a:cubicBezTo>
                  <a:cubicBezTo>
                    <a:pt x="35" y="6"/>
                    <a:pt x="38" y="4"/>
                    <a:pt x="37" y="2"/>
                  </a:cubicBezTo>
                  <a:cubicBezTo>
                    <a:pt x="35" y="2"/>
                    <a:pt x="35" y="0"/>
                    <a:pt x="37" y="1"/>
                  </a:cubicBezTo>
                  <a:cubicBezTo>
                    <a:pt x="39" y="1"/>
                    <a:pt x="40" y="2"/>
                    <a:pt x="38" y="3"/>
                  </a:cubicBezTo>
                  <a:lnTo>
                    <a:pt x="37" y="4"/>
                  </a:lnTo>
                  <a:cubicBezTo>
                    <a:pt x="37" y="4"/>
                    <a:pt x="36" y="7"/>
                    <a:pt x="36" y="7"/>
                  </a:cubicBezTo>
                  <a:cubicBezTo>
                    <a:pt x="36" y="8"/>
                    <a:pt x="36" y="9"/>
                    <a:pt x="35" y="9"/>
                  </a:cubicBezTo>
                  <a:cubicBezTo>
                    <a:pt x="34" y="9"/>
                    <a:pt x="31" y="10"/>
                    <a:pt x="31" y="10"/>
                  </a:cubicBezTo>
                  <a:cubicBezTo>
                    <a:pt x="31" y="11"/>
                    <a:pt x="33" y="11"/>
                    <a:pt x="33" y="12"/>
                  </a:cubicBezTo>
                  <a:cubicBezTo>
                    <a:pt x="34" y="13"/>
                    <a:pt x="34" y="20"/>
                    <a:pt x="33" y="21"/>
                  </a:cubicBezTo>
                  <a:cubicBezTo>
                    <a:pt x="32" y="21"/>
                    <a:pt x="29" y="21"/>
                    <a:pt x="29" y="22"/>
                  </a:cubicBezTo>
                  <a:cubicBezTo>
                    <a:pt x="28" y="23"/>
                    <a:pt x="26" y="24"/>
                    <a:pt x="26" y="24"/>
                  </a:cubicBezTo>
                  <a:cubicBezTo>
                    <a:pt x="26" y="25"/>
                    <a:pt x="30" y="27"/>
                    <a:pt x="29" y="29"/>
                  </a:cubicBezTo>
                  <a:cubicBezTo>
                    <a:pt x="29" y="31"/>
                    <a:pt x="28" y="31"/>
                    <a:pt x="27" y="32"/>
                  </a:cubicBezTo>
                  <a:cubicBezTo>
                    <a:pt x="26" y="32"/>
                    <a:pt x="25" y="34"/>
                    <a:pt x="24" y="34"/>
                  </a:cubicBezTo>
                  <a:cubicBezTo>
                    <a:pt x="22" y="33"/>
                    <a:pt x="19" y="34"/>
                    <a:pt x="19" y="34"/>
                  </a:cubicBezTo>
                  <a:cubicBezTo>
                    <a:pt x="18" y="35"/>
                    <a:pt x="22" y="40"/>
                    <a:pt x="21" y="41"/>
                  </a:cubicBezTo>
                  <a:cubicBezTo>
                    <a:pt x="20" y="42"/>
                    <a:pt x="18" y="42"/>
                    <a:pt x="18" y="43"/>
                  </a:cubicBezTo>
                  <a:cubicBezTo>
                    <a:pt x="18" y="44"/>
                    <a:pt x="16" y="46"/>
                    <a:pt x="14" y="47"/>
                  </a:cubicBezTo>
                  <a:cubicBezTo>
                    <a:pt x="13" y="48"/>
                    <a:pt x="10" y="49"/>
                    <a:pt x="10" y="50"/>
                  </a:cubicBezTo>
                  <a:cubicBezTo>
                    <a:pt x="10" y="51"/>
                    <a:pt x="16" y="57"/>
                    <a:pt x="16" y="59"/>
                  </a:cubicBezTo>
                  <a:cubicBezTo>
                    <a:pt x="15" y="62"/>
                    <a:pt x="12" y="63"/>
                    <a:pt x="11" y="64"/>
                  </a:cubicBezTo>
                  <a:cubicBezTo>
                    <a:pt x="10" y="65"/>
                    <a:pt x="8" y="65"/>
                    <a:pt x="8" y="67"/>
                  </a:cubicBezTo>
                  <a:cubicBezTo>
                    <a:pt x="8" y="68"/>
                    <a:pt x="9" y="71"/>
                    <a:pt x="8" y="72"/>
                  </a:cubicBezTo>
                  <a:cubicBezTo>
                    <a:pt x="7" y="74"/>
                    <a:pt x="2" y="78"/>
                    <a:pt x="2" y="79"/>
                  </a:cubicBezTo>
                  <a:cubicBezTo>
                    <a:pt x="1" y="80"/>
                    <a:pt x="1" y="86"/>
                    <a:pt x="2" y="87"/>
                  </a:cubicBezTo>
                  <a:cubicBezTo>
                    <a:pt x="3" y="87"/>
                    <a:pt x="5" y="90"/>
                    <a:pt x="7" y="91"/>
                  </a:cubicBezTo>
                  <a:lnTo>
                    <a:pt x="7" y="93"/>
                  </a:lnTo>
                  <a:close/>
                </a:path>
              </a:pathLst>
            </a:custGeom>
            <a:solidFill>
              <a:srgbClr val="527DB9">
                <a:alpha val="50195"/>
              </a:srgbClr>
            </a:solidFill>
            <a:ln w="12700">
              <a:noFill/>
              <a:round/>
              <a:headEnd/>
              <a:tailEnd/>
            </a:ln>
          </p:spPr>
          <p:txBody>
            <a:bodyPr/>
            <a:lstStyle/>
            <a:p>
              <a:endParaRPr lang="en-US"/>
            </a:p>
          </p:txBody>
        </p:sp>
        <p:sp>
          <p:nvSpPr>
            <p:cNvPr id="7218" name="Freeform 33"/>
            <p:cNvSpPr>
              <a:spLocks noChangeAspect="1"/>
            </p:cNvSpPr>
            <p:nvPr/>
          </p:nvSpPr>
          <p:spPr bwMode="auto">
            <a:xfrm>
              <a:off x="2284" y="3237"/>
              <a:ext cx="78" cy="29"/>
            </a:xfrm>
            <a:custGeom>
              <a:avLst/>
              <a:gdLst>
                <a:gd name="T0" fmla="*/ 6478106 w 20"/>
                <a:gd name="T1" fmla="*/ 2871568 h 7"/>
                <a:gd name="T2" fmla="*/ 13751079 w 20"/>
                <a:gd name="T3" fmla="*/ 0 h 7"/>
                <a:gd name="T4" fmla="*/ 851822 w 20"/>
                <a:gd name="T5" fmla="*/ 6072725 h 7"/>
                <a:gd name="T6" fmla="*/ 6478106 w 20"/>
                <a:gd name="T7" fmla="*/ 2871568 h 7"/>
                <a:gd name="T8" fmla="*/ 0 60000 65536"/>
                <a:gd name="T9" fmla="*/ 0 60000 65536"/>
                <a:gd name="T10" fmla="*/ 0 60000 65536"/>
                <a:gd name="T11" fmla="*/ 0 60000 65536"/>
                <a:gd name="T12" fmla="*/ 0 w 20"/>
                <a:gd name="T13" fmla="*/ 0 h 7"/>
                <a:gd name="T14" fmla="*/ 20 w 20"/>
                <a:gd name="T15" fmla="*/ 7 h 7"/>
              </a:gdLst>
              <a:ahLst/>
              <a:cxnLst>
                <a:cxn ang="T8">
                  <a:pos x="T0" y="T1"/>
                </a:cxn>
                <a:cxn ang="T9">
                  <a:pos x="T2" y="T3"/>
                </a:cxn>
                <a:cxn ang="T10">
                  <a:pos x="T4" y="T5"/>
                </a:cxn>
                <a:cxn ang="T11">
                  <a:pos x="T6" y="T7"/>
                </a:cxn>
              </a:cxnLst>
              <a:rect l="T12" t="T13" r="T14" b="T15"/>
              <a:pathLst>
                <a:path w="20" h="7">
                  <a:moveTo>
                    <a:pt x="8" y="2"/>
                  </a:moveTo>
                  <a:cubicBezTo>
                    <a:pt x="9" y="2"/>
                    <a:pt x="15" y="0"/>
                    <a:pt x="17" y="0"/>
                  </a:cubicBezTo>
                  <a:cubicBezTo>
                    <a:pt x="20" y="1"/>
                    <a:pt x="5" y="7"/>
                    <a:pt x="1" y="4"/>
                  </a:cubicBezTo>
                  <a:cubicBezTo>
                    <a:pt x="0" y="3"/>
                    <a:pt x="6" y="3"/>
                    <a:pt x="8" y="2"/>
                  </a:cubicBezTo>
                  <a:close/>
                </a:path>
              </a:pathLst>
            </a:custGeom>
            <a:noFill/>
            <a:ln w="12700">
              <a:noFill/>
              <a:round/>
              <a:headEnd/>
              <a:tailEnd/>
            </a:ln>
          </p:spPr>
          <p:txBody>
            <a:bodyPr/>
            <a:lstStyle/>
            <a:p>
              <a:endParaRPr lang="en-US"/>
            </a:p>
          </p:txBody>
        </p:sp>
        <p:sp>
          <p:nvSpPr>
            <p:cNvPr id="7219" name="Freeform 34"/>
            <p:cNvSpPr>
              <a:spLocks noChangeAspect="1"/>
            </p:cNvSpPr>
            <p:nvPr/>
          </p:nvSpPr>
          <p:spPr bwMode="auto">
            <a:xfrm>
              <a:off x="2192" y="3213"/>
              <a:ext cx="52" cy="44"/>
            </a:xfrm>
            <a:custGeom>
              <a:avLst/>
              <a:gdLst>
                <a:gd name="T0" fmla="*/ 12582912 w 13"/>
                <a:gd name="T1" fmla="*/ 9437185 h 11"/>
                <a:gd name="T2" fmla="*/ 2097152 w 13"/>
                <a:gd name="T3" fmla="*/ 1048576 h 11"/>
                <a:gd name="T4" fmla="*/ 12582912 w 13"/>
                <a:gd name="T5" fmla="*/ 9437185 h 11"/>
                <a:gd name="T6" fmla="*/ 0 60000 65536"/>
                <a:gd name="T7" fmla="*/ 0 60000 65536"/>
                <a:gd name="T8" fmla="*/ 0 60000 65536"/>
                <a:gd name="T9" fmla="*/ 0 w 13"/>
                <a:gd name="T10" fmla="*/ 0 h 11"/>
                <a:gd name="T11" fmla="*/ 13 w 13"/>
                <a:gd name="T12" fmla="*/ 11 h 11"/>
              </a:gdLst>
              <a:ahLst/>
              <a:cxnLst>
                <a:cxn ang="T6">
                  <a:pos x="T0" y="T1"/>
                </a:cxn>
                <a:cxn ang="T7">
                  <a:pos x="T2" y="T3"/>
                </a:cxn>
                <a:cxn ang="T8">
                  <a:pos x="T4" y="T5"/>
                </a:cxn>
              </a:cxnLst>
              <a:rect l="T9" t="T10" r="T11" b="T12"/>
              <a:pathLst>
                <a:path w="13" h="11">
                  <a:moveTo>
                    <a:pt x="12" y="9"/>
                  </a:moveTo>
                  <a:cubicBezTo>
                    <a:pt x="11" y="11"/>
                    <a:pt x="0" y="3"/>
                    <a:pt x="2" y="1"/>
                  </a:cubicBezTo>
                  <a:cubicBezTo>
                    <a:pt x="3" y="0"/>
                    <a:pt x="13" y="8"/>
                    <a:pt x="12" y="9"/>
                  </a:cubicBezTo>
                  <a:close/>
                </a:path>
              </a:pathLst>
            </a:custGeom>
            <a:noFill/>
            <a:ln w="12700">
              <a:noFill/>
              <a:round/>
              <a:headEnd/>
              <a:tailEnd/>
            </a:ln>
          </p:spPr>
          <p:txBody>
            <a:bodyPr/>
            <a:lstStyle/>
            <a:p>
              <a:endParaRPr lang="en-US"/>
            </a:p>
          </p:txBody>
        </p:sp>
        <p:sp>
          <p:nvSpPr>
            <p:cNvPr id="7220" name="Freeform 35"/>
            <p:cNvSpPr>
              <a:spLocks noChangeAspect="1"/>
            </p:cNvSpPr>
            <p:nvPr/>
          </p:nvSpPr>
          <p:spPr bwMode="auto">
            <a:xfrm>
              <a:off x="2066" y="3172"/>
              <a:ext cx="63" cy="53"/>
            </a:xfrm>
            <a:custGeom>
              <a:avLst/>
              <a:gdLst>
                <a:gd name="T0" fmla="*/ 13397105 w 16"/>
                <a:gd name="T1" fmla="*/ 13964220 h 13"/>
                <a:gd name="T2" fmla="*/ 9756171 w 16"/>
                <a:gd name="T3" fmla="*/ 13964220 h 13"/>
                <a:gd name="T4" fmla="*/ 5429729 w 16"/>
                <a:gd name="T5" fmla="*/ 15259385 h 13"/>
                <a:gd name="T6" fmla="*/ 1848435 w 16"/>
                <a:gd name="T7" fmla="*/ 9004922 h 13"/>
                <a:gd name="T8" fmla="*/ 10680901 w 16"/>
                <a:gd name="T9" fmla="*/ 2525075 h 13"/>
                <a:gd name="T10" fmla="*/ 14321771 w 16"/>
                <a:gd name="T11" fmla="*/ 10294534 h 13"/>
                <a:gd name="T12" fmla="*/ 13397105 w 16"/>
                <a:gd name="T13" fmla="*/ 13964220 h 13"/>
                <a:gd name="T14" fmla="*/ 0 60000 65536"/>
                <a:gd name="T15" fmla="*/ 0 60000 65536"/>
                <a:gd name="T16" fmla="*/ 0 60000 65536"/>
                <a:gd name="T17" fmla="*/ 0 60000 65536"/>
                <a:gd name="T18" fmla="*/ 0 60000 65536"/>
                <a:gd name="T19" fmla="*/ 0 60000 65536"/>
                <a:gd name="T20" fmla="*/ 0 60000 65536"/>
                <a:gd name="T21" fmla="*/ 0 w 16"/>
                <a:gd name="T22" fmla="*/ 0 h 13"/>
                <a:gd name="T23" fmla="*/ 16 w 1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3">
                  <a:moveTo>
                    <a:pt x="15" y="11"/>
                  </a:moveTo>
                  <a:cubicBezTo>
                    <a:pt x="15" y="11"/>
                    <a:pt x="12" y="10"/>
                    <a:pt x="11" y="11"/>
                  </a:cubicBezTo>
                  <a:cubicBezTo>
                    <a:pt x="9" y="12"/>
                    <a:pt x="8" y="13"/>
                    <a:pt x="6" y="12"/>
                  </a:cubicBezTo>
                  <a:cubicBezTo>
                    <a:pt x="4" y="12"/>
                    <a:pt x="0" y="9"/>
                    <a:pt x="2" y="7"/>
                  </a:cubicBezTo>
                  <a:cubicBezTo>
                    <a:pt x="3" y="4"/>
                    <a:pt x="7" y="0"/>
                    <a:pt x="12" y="2"/>
                  </a:cubicBezTo>
                  <a:cubicBezTo>
                    <a:pt x="16" y="4"/>
                    <a:pt x="16" y="5"/>
                    <a:pt x="16" y="8"/>
                  </a:cubicBezTo>
                  <a:cubicBezTo>
                    <a:pt x="16" y="9"/>
                    <a:pt x="16" y="10"/>
                    <a:pt x="15" y="11"/>
                  </a:cubicBezTo>
                  <a:close/>
                </a:path>
              </a:pathLst>
            </a:custGeom>
            <a:noFill/>
            <a:ln w="12700">
              <a:noFill/>
              <a:round/>
              <a:headEnd/>
              <a:tailEnd/>
            </a:ln>
          </p:spPr>
          <p:txBody>
            <a:bodyPr/>
            <a:lstStyle/>
            <a:p>
              <a:endParaRPr lang="en-US"/>
            </a:p>
          </p:txBody>
        </p:sp>
        <p:sp>
          <p:nvSpPr>
            <p:cNvPr id="7221" name="Freeform 36"/>
            <p:cNvSpPr>
              <a:spLocks noChangeAspect="1"/>
            </p:cNvSpPr>
            <p:nvPr/>
          </p:nvSpPr>
          <p:spPr bwMode="auto">
            <a:xfrm>
              <a:off x="2112" y="3151"/>
              <a:ext cx="52" cy="82"/>
            </a:xfrm>
            <a:custGeom>
              <a:avLst/>
              <a:gdLst>
                <a:gd name="T0" fmla="*/ 9437185 w 13"/>
                <a:gd name="T1" fmla="*/ 12131268 h 20"/>
                <a:gd name="T2" fmla="*/ 9437185 w 13"/>
                <a:gd name="T3" fmla="*/ 16046045 h 20"/>
                <a:gd name="T4" fmla="*/ 13631488 w 13"/>
                <a:gd name="T5" fmla="*/ 25550805 h 20"/>
                <a:gd name="T6" fmla="*/ 8388610 w 13"/>
                <a:gd name="T7" fmla="*/ 25550805 h 20"/>
                <a:gd name="T8" fmla="*/ 7340032 w 13"/>
                <a:gd name="T9" fmla="*/ 16046045 h 20"/>
                <a:gd name="T10" fmla="*/ 6291456 w 13"/>
                <a:gd name="T11" fmla="*/ 12131268 h 20"/>
                <a:gd name="T12" fmla="*/ 2097152 w 13"/>
                <a:gd name="T13" fmla="*/ 5277418 h 20"/>
                <a:gd name="T14" fmla="*/ 4194305 w 13"/>
                <a:gd name="T15" fmla="*/ 3913671 h 20"/>
                <a:gd name="T16" fmla="*/ 1048576 w 13"/>
                <a:gd name="T17" fmla="*/ 1287175 h 20"/>
                <a:gd name="T18" fmla="*/ 5242880 w 13"/>
                <a:gd name="T19" fmla="*/ 1287175 h 20"/>
                <a:gd name="T20" fmla="*/ 9437185 w 13"/>
                <a:gd name="T21" fmla="*/ 12131268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20"/>
                <a:gd name="T35" fmla="*/ 13 w 13"/>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20">
                  <a:moveTo>
                    <a:pt x="9" y="9"/>
                  </a:moveTo>
                  <a:cubicBezTo>
                    <a:pt x="9" y="9"/>
                    <a:pt x="9" y="11"/>
                    <a:pt x="9" y="12"/>
                  </a:cubicBezTo>
                  <a:cubicBezTo>
                    <a:pt x="10" y="14"/>
                    <a:pt x="13" y="18"/>
                    <a:pt x="13" y="19"/>
                  </a:cubicBezTo>
                  <a:cubicBezTo>
                    <a:pt x="13" y="19"/>
                    <a:pt x="9" y="20"/>
                    <a:pt x="8" y="19"/>
                  </a:cubicBezTo>
                  <a:cubicBezTo>
                    <a:pt x="7" y="17"/>
                    <a:pt x="8" y="14"/>
                    <a:pt x="7" y="12"/>
                  </a:cubicBezTo>
                  <a:cubicBezTo>
                    <a:pt x="7" y="11"/>
                    <a:pt x="7" y="10"/>
                    <a:pt x="6" y="9"/>
                  </a:cubicBezTo>
                  <a:cubicBezTo>
                    <a:pt x="5" y="7"/>
                    <a:pt x="2" y="5"/>
                    <a:pt x="2" y="4"/>
                  </a:cubicBezTo>
                  <a:cubicBezTo>
                    <a:pt x="3" y="4"/>
                    <a:pt x="4" y="5"/>
                    <a:pt x="4" y="3"/>
                  </a:cubicBezTo>
                  <a:cubicBezTo>
                    <a:pt x="4" y="1"/>
                    <a:pt x="0" y="2"/>
                    <a:pt x="1" y="1"/>
                  </a:cubicBezTo>
                  <a:cubicBezTo>
                    <a:pt x="2" y="0"/>
                    <a:pt x="4" y="1"/>
                    <a:pt x="5" y="1"/>
                  </a:cubicBezTo>
                  <a:cubicBezTo>
                    <a:pt x="7" y="3"/>
                    <a:pt x="7" y="8"/>
                    <a:pt x="9" y="9"/>
                  </a:cubicBezTo>
                  <a:close/>
                </a:path>
              </a:pathLst>
            </a:custGeom>
            <a:noFill/>
            <a:ln w="12700">
              <a:noFill/>
              <a:round/>
              <a:headEnd/>
              <a:tailEnd/>
            </a:ln>
          </p:spPr>
          <p:txBody>
            <a:bodyPr/>
            <a:lstStyle/>
            <a:p>
              <a:endParaRPr lang="en-US"/>
            </a:p>
          </p:txBody>
        </p:sp>
        <p:sp>
          <p:nvSpPr>
            <p:cNvPr id="7222" name="Freeform 37"/>
            <p:cNvSpPr>
              <a:spLocks noChangeAspect="1"/>
            </p:cNvSpPr>
            <p:nvPr/>
          </p:nvSpPr>
          <p:spPr bwMode="auto">
            <a:xfrm>
              <a:off x="2439" y="2977"/>
              <a:ext cx="63" cy="56"/>
            </a:xfrm>
            <a:custGeom>
              <a:avLst/>
              <a:gdLst>
                <a:gd name="T0" fmla="*/ 14321771 w 16"/>
                <a:gd name="T1" fmla="*/ 2097152 h 14"/>
                <a:gd name="T2" fmla="*/ 13397105 w 16"/>
                <a:gd name="T3" fmla="*/ 7340032 h 14"/>
                <a:gd name="T4" fmla="*/ 12532934 w 16"/>
                <a:gd name="T5" fmla="*/ 11534337 h 14"/>
                <a:gd name="T6" fmla="*/ 2712610 w 16"/>
                <a:gd name="T7" fmla="*/ 13631488 h 14"/>
                <a:gd name="T8" fmla="*/ 0 w 16"/>
                <a:gd name="T9" fmla="*/ 13631488 h 14"/>
                <a:gd name="T10" fmla="*/ 12532934 w 16"/>
                <a:gd name="T11" fmla="*/ 0 h 14"/>
                <a:gd name="T12" fmla="*/ 14321771 w 16"/>
                <a:gd name="T13" fmla="*/ 2097152 h 14"/>
                <a:gd name="T14" fmla="*/ 0 60000 65536"/>
                <a:gd name="T15" fmla="*/ 0 60000 65536"/>
                <a:gd name="T16" fmla="*/ 0 60000 65536"/>
                <a:gd name="T17" fmla="*/ 0 60000 65536"/>
                <a:gd name="T18" fmla="*/ 0 60000 65536"/>
                <a:gd name="T19" fmla="*/ 0 60000 65536"/>
                <a:gd name="T20" fmla="*/ 0 60000 65536"/>
                <a:gd name="T21" fmla="*/ 0 w 16"/>
                <a:gd name="T22" fmla="*/ 0 h 14"/>
                <a:gd name="T23" fmla="*/ 16 w 16"/>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4">
                  <a:moveTo>
                    <a:pt x="16" y="2"/>
                  </a:moveTo>
                  <a:cubicBezTo>
                    <a:pt x="15" y="4"/>
                    <a:pt x="15" y="5"/>
                    <a:pt x="15" y="7"/>
                  </a:cubicBezTo>
                  <a:cubicBezTo>
                    <a:pt x="15" y="7"/>
                    <a:pt x="15" y="9"/>
                    <a:pt x="14" y="11"/>
                  </a:cubicBezTo>
                  <a:cubicBezTo>
                    <a:pt x="13" y="12"/>
                    <a:pt x="5" y="14"/>
                    <a:pt x="3" y="13"/>
                  </a:cubicBezTo>
                  <a:cubicBezTo>
                    <a:pt x="2" y="13"/>
                    <a:pt x="0" y="14"/>
                    <a:pt x="0" y="13"/>
                  </a:cubicBezTo>
                  <a:cubicBezTo>
                    <a:pt x="0" y="10"/>
                    <a:pt x="13" y="0"/>
                    <a:pt x="14" y="0"/>
                  </a:cubicBezTo>
                  <a:cubicBezTo>
                    <a:pt x="16" y="0"/>
                    <a:pt x="16" y="0"/>
                    <a:pt x="16" y="2"/>
                  </a:cubicBezTo>
                  <a:close/>
                </a:path>
              </a:pathLst>
            </a:custGeom>
            <a:noFill/>
            <a:ln w="12700">
              <a:noFill/>
              <a:round/>
              <a:headEnd/>
              <a:tailEnd/>
            </a:ln>
          </p:spPr>
          <p:txBody>
            <a:bodyPr/>
            <a:lstStyle/>
            <a:p>
              <a:endParaRPr lang="en-US"/>
            </a:p>
          </p:txBody>
        </p:sp>
        <p:sp>
          <p:nvSpPr>
            <p:cNvPr id="7223" name="Freeform 38"/>
            <p:cNvSpPr>
              <a:spLocks noChangeAspect="1"/>
            </p:cNvSpPr>
            <p:nvPr/>
          </p:nvSpPr>
          <p:spPr bwMode="auto">
            <a:xfrm>
              <a:off x="1931" y="3086"/>
              <a:ext cx="83" cy="74"/>
            </a:xfrm>
            <a:custGeom>
              <a:avLst/>
              <a:gdLst>
                <a:gd name="T0" fmla="*/ 7501824 w 21"/>
                <a:gd name="T1" fmla="*/ 0 h 18"/>
                <a:gd name="T2" fmla="*/ 10125091 w 21"/>
                <a:gd name="T3" fmla="*/ 12402119 h 18"/>
                <a:gd name="T4" fmla="*/ 19524968 w 21"/>
                <a:gd name="T5" fmla="*/ 20798851 h 18"/>
                <a:gd name="T6" fmla="*/ 949026 w 21"/>
                <a:gd name="T7" fmla="*/ 20798851 h 18"/>
                <a:gd name="T8" fmla="*/ 5648964 w 21"/>
                <a:gd name="T9" fmla="*/ 11094121 h 18"/>
                <a:gd name="T10" fmla="*/ 7501824 w 21"/>
                <a:gd name="T11" fmla="*/ 0 h 18"/>
                <a:gd name="T12" fmla="*/ 0 60000 65536"/>
                <a:gd name="T13" fmla="*/ 0 60000 65536"/>
                <a:gd name="T14" fmla="*/ 0 60000 65536"/>
                <a:gd name="T15" fmla="*/ 0 60000 65536"/>
                <a:gd name="T16" fmla="*/ 0 60000 65536"/>
                <a:gd name="T17" fmla="*/ 0 60000 65536"/>
                <a:gd name="T18" fmla="*/ 0 w 21"/>
                <a:gd name="T19" fmla="*/ 0 h 18"/>
                <a:gd name="T20" fmla="*/ 21 w 2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1" h="18">
                  <a:moveTo>
                    <a:pt x="8" y="0"/>
                  </a:moveTo>
                  <a:cubicBezTo>
                    <a:pt x="10" y="0"/>
                    <a:pt x="9" y="8"/>
                    <a:pt x="11" y="9"/>
                  </a:cubicBezTo>
                  <a:cubicBezTo>
                    <a:pt x="14" y="11"/>
                    <a:pt x="20" y="12"/>
                    <a:pt x="21" y="15"/>
                  </a:cubicBezTo>
                  <a:cubicBezTo>
                    <a:pt x="19" y="18"/>
                    <a:pt x="2" y="17"/>
                    <a:pt x="1" y="15"/>
                  </a:cubicBezTo>
                  <a:cubicBezTo>
                    <a:pt x="0" y="12"/>
                    <a:pt x="6" y="10"/>
                    <a:pt x="6" y="8"/>
                  </a:cubicBezTo>
                  <a:cubicBezTo>
                    <a:pt x="6" y="6"/>
                    <a:pt x="5" y="0"/>
                    <a:pt x="8" y="0"/>
                  </a:cubicBezTo>
                  <a:close/>
                </a:path>
              </a:pathLst>
            </a:custGeom>
            <a:noFill/>
            <a:ln w="12700">
              <a:noFill/>
              <a:round/>
              <a:headEnd/>
              <a:tailEnd/>
            </a:ln>
          </p:spPr>
          <p:txBody>
            <a:bodyPr/>
            <a:lstStyle/>
            <a:p>
              <a:endParaRPr lang="en-US"/>
            </a:p>
          </p:txBody>
        </p:sp>
        <p:sp>
          <p:nvSpPr>
            <p:cNvPr id="7224" name="Freeform 39"/>
            <p:cNvSpPr>
              <a:spLocks noChangeAspect="1"/>
            </p:cNvSpPr>
            <p:nvPr/>
          </p:nvSpPr>
          <p:spPr bwMode="auto">
            <a:xfrm>
              <a:off x="1633" y="3062"/>
              <a:ext cx="59" cy="33"/>
            </a:xfrm>
            <a:custGeom>
              <a:avLst/>
              <a:gdLst>
                <a:gd name="T0" fmla="*/ 7910224 w 15"/>
                <a:gd name="T1" fmla="*/ 0 h 8"/>
                <a:gd name="T2" fmla="*/ 13298081 w 15"/>
                <a:gd name="T3" fmla="*/ 7296195 h 8"/>
                <a:gd name="T4" fmla="*/ 7910224 w 15"/>
                <a:gd name="T5" fmla="*/ 11399750 h 8"/>
                <a:gd name="T6" fmla="*/ 917902 w 15"/>
                <a:gd name="T7" fmla="*/ 1423645 h 8"/>
                <a:gd name="T8" fmla="*/ 7910224 w 15"/>
                <a:gd name="T9" fmla="*/ 0 h 8"/>
                <a:gd name="T10" fmla="*/ 0 60000 65536"/>
                <a:gd name="T11" fmla="*/ 0 60000 65536"/>
                <a:gd name="T12" fmla="*/ 0 60000 65536"/>
                <a:gd name="T13" fmla="*/ 0 60000 65536"/>
                <a:gd name="T14" fmla="*/ 0 60000 65536"/>
                <a:gd name="T15" fmla="*/ 0 w 15"/>
                <a:gd name="T16" fmla="*/ 0 h 8"/>
                <a:gd name="T17" fmla="*/ 15 w 15"/>
                <a:gd name="T18" fmla="*/ 8 h 8"/>
              </a:gdLst>
              <a:ahLst/>
              <a:cxnLst>
                <a:cxn ang="T10">
                  <a:pos x="T0" y="T1"/>
                </a:cxn>
                <a:cxn ang="T11">
                  <a:pos x="T2" y="T3"/>
                </a:cxn>
                <a:cxn ang="T12">
                  <a:pos x="T4" y="T5"/>
                </a:cxn>
                <a:cxn ang="T13">
                  <a:pos x="T6" y="T7"/>
                </a:cxn>
                <a:cxn ang="T14">
                  <a:pos x="T8" y="T9"/>
                </a:cxn>
              </a:cxnLst>
              <a:rect l="T15" t="T16" r="T17" b="T18"/>
              <a:pathLst>
                <a:path w="15" h="8">
                  <a:moveTo>
                    <a:pt x="9" y="0"/>
                  </a:moveTo>
                  <a:cubicBezTo>
                    <a:pt x="10" y="1"/>
                    <a:pt x="15" y="4"/>
                    <a:pt x="15" y="5"/>
                  </a:cubicBezTo>
                  <a:cubicBezTo>
                    <a:pt x="15" y="6"/>
                    <a:pt x="10" y="8"/>
                    <a:pt x="9" y="8"/>
                  </a:cubicBezTo>
                  <a:cubicBezTo>
                    <a:pt x="9" y="8"/>
                    <a:pt x="0" y="2"/>
                    <a:pt x="1" y="1"/>
                  </a:cubicBezTo>
                  <a:cubicBezTo>
                    <a:pt x="2" y="0"/>
                    <a:pt x="8" y="0"/>
                    <a:pt x="9" y="0"/>
                  </a:cubicBezTo>
                  <a:close/>
                </a:path>
              </a:pathLst>
            </a:custGeom>
            <a:noFill/>
            <a:ln w="12700">
              <a:noFill/>
              <a:round/>
              <a:headEnd/>
              <a:tailEnd/>
            </a:ln>
          </p:spPr>
          <p:txBody>
            <a:bodyPr/>
            <a:lstStyle/>
            <a:p>
              <a:endParaRPr lang="en-US"/>
            </a:p>
          </p:txBody>
        </p:sp>
        <p:sp>
          <p:nvSpPr>
            <p:cNvPr id="7225" name="Freeform 40"/>
            <p:cNvSpPr>
              <a:spLocks noChangeAspect="1"/>
            </p:cNvSpPr>
            <p:nvPr/>
          </p:nvSpPr>
          <p:spPr bwMode="auto">
            <a:xfrm>
              <a:off x="-17" y="2711"/>
              <a:ext cx="3054" cy="2395"/>
            </a:xfrm>
            <a:custGeom>
              <a:avLst/>
              <a:gdLst>
                <a:gd name="T0" fmla="*/ 86709870 w 770"/>
                <a:gd name="T1" fmla="*/ 691208313 h 588"/>
                <a:gd name="T2" fmla="*/ 97363996 w 770"/>
                <a:gd name="T3" fmla="*/ 608177510 h 588"/>
                <a:gd name="T4" fmla="*/ 100065984 w 770"/>
                <a:gd name="T5" fmla="*/ 526731512 h 588"/>
                <a:gd name="T6" fmla="*/ 88671791 w 770"/>
                <a:gd name="T7" fmla="*/ 419619336 h 588"/>
                <a:gd name="T8" fmla="*/ 146480455 w 770"/>
                <a:gd name="T9" fmla="*/ 392203343 h 588"/>
                <a:gd name="T10" fmla="*/ 174411997 w 770"/>
                <a:gd name="T11" fmla="*/ 432268581 h 588"/>
                <a:gd name="T12" fmla="*/ 183163092 w 770"/>
                <a:gd name="T13" fmla="*/ 468703065 h 588"/>
                <a:gd name="T14" fmla="*/ 201354075 w 770"/>
                <a:gd name="T15" fmla="*/ 506366135 h 588"/>
                <a:gd name="T16" fmla="*/ 217642281 w 770"/>
                <a:gd name="T17" fmla="*/ 577043436 h 588"/>
                <a:gd name="T18" fmla="*/ 281271121 w 770"/>
                <a:gd name="T19" fmla="*/ 647347312 h 588"/>
                <a:gd name="T20" fmla="*/ 344899898 w 770"/>
                <a:gd name="T21" fmla="*/ 709991883 h 588"/>
                <a:gd name="T22" fmla="*/ 341949275 w 770"/>
                <a:gd name="T23" fmla="*/ 698942172 h 588"/>
                <a:gd name="T24" fmla="*/ 278336490 w 770"/>
                <a:gd name="T25" fmla="*/ 631054801 h 588"/>
                <a:gd name="T26" fmla="*/ 224435263 w 770"/>
                <a:gd name="T27" fmla="*/ 566814867 h 588"/>
                <a:gd name="T28" fmla="*/ 218615753 w 770"/>
                <a:gd name="T29" fmla="*/ 478858903 h 588"/>
                <a:gd name="T30" fmla="*/ 198419570 w 770"/>
                <a:gd name="T31" fmla="*/ 408551117 h 588"/>
                <a:gd name="T32" fmla="*/ 207174473 w 770"/>
                <a:gd name="T33" fmla="*/ 393412638 h 588"/>
                <a:gd name="T34" fmla="*/ 196519206 w 770"/>
                <a:gd name="T35" fmla="*/ 375837581 h 588"/>
                <a:gd name="T36" fmla="*/ 184073612 w 770"/>
                <a:gd name="T37" fmla="*/ 382047244 h 588"/>
                <a:gd name="T38" fmla="*/ 153274326 w 770"/>
                <a:gd name="T39" fmla="*/ 277725127 h 588"/>
                <a:gd name="T40" fmla="*/ 177280884 w 770"/>
                <a:gd name="T41" fmla="*/ 289163773 h 588"/>
                <a:gd name="T42" fmla="*/ 148380566 w 770"/>
                <a:gd name="T43" fmla="*/ 223714609 h 588"/>
                <a:gd name="T44" fmla="*/ 198419570 w 770"/>
                <a:gd name="T45" fmla="*/ 147195727 h 588"/>
                <a:gd name="T46" fmla="*/ 256228964 w 770"/>
                <a:gd name="T47" fmla="*/ 129620377 h 588"/>
                <a:gd name="T48" fmla="*/ 309202537 w 770"/>
                <a:gd name="T49" fmla="*/ 147195727 h 588"/>
                <a:gd name="T50" fmla="*/ 358241416 w 770"/>
                <a:gd name="T51" fmla="*/ 144387419 h 588"/>
                <a:gd name="T52" fmla="*/ 407540480 w 770"/>
                <a:gd name="T53" fmla="*/ 129620377 h 588"/>
                <a:gd name="T54" fmla="*/ 470982432 w 770"/>
                <a:gd name="T55" fmla="*/ 144387419 h 588"/>
                <a:gd name="T56" fmla="*/ 541404064 w 770"/>
                <a:gd name="T57" fmla="*/ 168488734 h 588"/>
                <a:gd name="T58" fmla="*/ 589484702 w 770"/>
                <a:gd name="T59" fmla="*/ 161963909 h 588"/>
                <a:gd name="T60" fmla="*/ 644358576 w 770"/>
                <a:gd name="T61" fmla="*/ 90372241 h 588"/>
                <a:gd name="T62" fmla="*/ 707061348 w 770"/>
                <a:gd name="T63" fmla="*/ 125601340 h 588"/>
                <a:gd name="T64" fmla="*/ 728183789 w 770"/>
                <a:gd name="T65" fmla="*/ 145688995 h 588"/>
                <a:gd name="T66" fmla="*/ 707061348 w 770"/>
                <a:gd name="T67" fmla="*/ 119387246 h 588"/>
                <a:gd name="T68" fmla="*/ 713854584 w 770"/>
                <a:gd name="T69" fmla="*/ 98112291 h 588"/>
                <a:gd name="T70" fmla="*/ 648279371 w 770"/>
                <a:gd name="T71" fmla="*/ 87957235 h 588"/>
                <a:gd name="T72" fmla="*/ 594315763 w 770"/>
                <a:gd name="T73" fmla="*/ 158338109 h 588"/>
                <a:gd name="T74" fmla="*/ 527818480 w 770"/>
                <a:gd name="T75" fmla="*/ 160753050 h 588"/>
                <a:gd name="T76" fmla="*/ 527074732 w 770"/>
                <a:gd name="T77" fmla="*/ 125601340 h 588"/>
                <a:gd name="T78" fmla="*/ 612815541 w 770"/>
                <a:gd name="T79" fmla="*/ 71586194 h 588"/>
                <a:gd name="T80" fmla="*/ 620347448 w 770"/>
                <a:gd name="T81" fmla="*/ 47801003 h 588"/>
                <a:gd name="T82" fmla="*/ 555005767 w 770"/>
                <a:gd name="T83" fmla="*/ 121898248 h 588"/>
                <a:gd name="T84" fmla="*/ 438402719 w 770"/>
                <a:gd name="T85" fmla="*/ 125601340 h 588"/>
                <a:gd name="T86" fmla="*/ 355612914 w 770"/>
                <a:gd name="T87" fmla="*/ 126812069 h 588"/>
                <a:gd name="T88" fmla="*/ 315007324 w 770"/>
                <a:gd name="T89" fmla="*/ 135757113 h 588"/>
                <a:gd name="T90" fmla="*/ 260149125 w 770"/>
                <a:gd name="T91" fmla="*/ 115688521 h 588"/>
                <a:gd name="T92" fmla="*/ 203312442 w 770"/>
                <a:gd name="T93" fmla="*/ 139474771 h 588"/>
                <a:gd name="T94" fmla="*/ 133801330 w 770"/>
                <a:gd name="T95" fmla="*/ 221221203 h 588"/>
                <a:gd name="T96" fmla="*/ 129944153 w 770"/>
                <a:gd name="T97" fmla="*/ 275231982 h 588"/>
                <a:gd name="T98" fmla="*/ 123396442 w 770"/>
                <a:gd name="T99" fmla="*/ 332945789 h 588"/>
                <a:gd name="T100" fmla="*/ 94491111 w 770"/>
                <a:gd name="T101" fmla="*/ 370905773 h 588"/>
                <a:gd name="T102" fmla="*/ 61666713 w 770"/>
                <a:gd name="T103" fmla="*/ 350522149 h 588"/>
                <a:gd name="T104" fmla="*/ 0 w 770"/>
                <a:gd name="T105" fmla="*/ 290373590 h 5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70"/>
                <a:gd name="T160" fmla="*/ 0 h 588"/>
                <a:gd name="T161" fmla="*/ 770 w 770"/>
                <a:gd name="T162" fmla="*/ 588 h 5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70" h="588">
                  <a:moveTo>
                    <a:pt x="131" y="588"/>
                  </a:moveTo>
                  <a:cubicBezTo>
                    <a:pt x="131" y="586"/>
                    <a:pt x="130" y="584"/>
                    <a:pt x="128" y="583"/>
                  </a:cubicBezTo>
                  <a:cubicBezTo>
                    <a:pt x="125" y="579"/>
                    <a:pt x="120" y="576"/>
                    <a:pt x="117" y="574"/>
                  </a:cubicBezTo>
                  <a:cubicBezTo>
                    <a:pt x="110" y="571"/>
                    <a:pt x="104" y="570"/>
                    <a:pt x="97" y="568"/>
                  </a:cubicBezTo>
                  <a:cubicBezTo>
                    <a:pt x="92" y="566"/>
                    <a:pt x="92" y="564"/>
                    <a:pt x="91" y="560"/>
                  </a:cubicBezTo>
                  <a:cubicBezTo>
                    <a:pt x="89" y="555"/>
                    <a:pt x="89" y="555"/>
                    <a:pt x="90" y="550"/>
                  </a:cubicBezTo>
                  <a:cubicBezTo>
                    <a:pt x="92" y="543"/>
                    <a:pt x="88" y="535"/>
                    <a:pt x="89" y="528"/>
                  </a:cubicBezTo>
                  <a:cubicBezTo>
                    <a:pt x="90" y="524"/>
                    <a:pt x="90" y="521"/>
                    <a:pt x="88" y="517"/>
                  </a:cubicBezTo>
                  <a:cubicBezTo>
                    <a:pt x="87" y="515"/>
                    <a:pt x="86" y="513"/>
                    <a:pt x="85" y="512"/>
                  </a:cubicBezTo>
                  <a:cubicBezTo>
                    <a:pt x="84" y="509"/>
                    <a:pt x="85" y="509"/>
                    <a:pt x="86" y="505"/>
                  </a:cubicBezTo>
                  <a:cubicBezTo>
                    <a:pt x="88" y="501"/>
                    <a:pt x="85" y="483"/>
                    <a:pt x="96" y="489"/>
                  </a:cubicBezTo>
                  <a:cubicBezTo>
                    <a:pt x="98" y="487"/>
                    <a:pt x="99" y="486"/>
                    <a:pt x="101" y="484"/>
                  </a:cubicBezTo>
                  <a:cubicBezTo>
                    <a:pt x="101" y="482"/>
                    <a:pt x="101" y="480"/>
                    <a:pt x="102" y="478"/>
                  </a:cubicBezTo>
                  <a:cubicBezTo>
                    <a:pt x="104" y="473"/>
                    <a:pt x="102" y="473"/>
                    <a:pt x="101" y="468"/>
                  </a:cubicBezTo>
                  <a:cubicBezTo>
                    <a:pt x="100" y="465"/>
                    <a:pt x="103" y="460"/>
                    <a:pt x="103" y="456"/>
                  </a:cubicBezTo>
                  <a:cubicBezTo>
                    <a:pt x="103" y="450"/>
                    <a:pt x="103" y="445"/>
                    <a:pt x="104" y="439"/>
                  </a:cubicBezTo>
                  <a:cubicBezTo>
                    <a:pt x="105" y="437"/>
                    <a:pt x="106" y="434"/>
                    <a:pt x="106" y="432"/>
                  </a:cubicBezTo>
                  <a:cubicBezTo>
                    <a:pt x="106" y="428"/>
                    <a:pt x="104" y="423"/>
                    <a:pt x="104" y="419"/>
                  </a:cubicBezTo>
                  <a:cubicBezTo>
                    <a:pt x="103" y="415"/>
                    <a:pt x="105" y="414"/>
                    <a:pt x="105" y="409"/>
                  </a:cubicBezTo>
                  <a:cubicBezTo>
                    <a:pt x="104" y="405"/>
                    <a:pt x="104" y="401"/>
                    <a:pt x="103" y="398"/>
                  </a:cubicBezTo>
                  <a:cubicBezTo>
                    <a:pt x="100" y="391"/>
                    <a:pt x="92" y="387"/>
                    <a:pt x="96" y="378"/>
                  </a:cubicBezTo>
                  <a:cubicBezTo>
                    <a:pt x="98" y="374"/>
                    <a:pt x="99" y="372"/>
                    <a:pt x="96" y="367"/>
                  </a:cubicBezTo>
                  <a:cubicBezTo>
                    <a:pt x="93" y="363"/>
                    <a:pt x="91" y="362"/>
                    <a:pt x="93" y="357"/>
                  </a:cubicBezTo>
                  <a:cubicBezTo>
                    <a:pt x="95" y="352"/>
                    <a:pt x="93" y="340"/>
                    <a:pt x="92" y="334"/>
                  </a:cubicBezTo>
                  <a:cubicBezTo>
                    <a:pt x="91" y="329"/>
                    <a:pt x="99" y="330"/>
                    <a:pt x="104" y="331"/>
                  </a:cubicBezTo>
                  <a:cubicBezTo>
                    <a:pt x="106" y="330"/>
                    <a:pt x="112" y="323"/>
                    <a:pt x="110" y="324"/>
                  </a:cubicBezTo>
                  <a:cubicBezTo>
                    <a:pt x="113" y="320"/>
                    <a:pt x="112" y="316"/>
                    <a:pt x="116" y="314"/>
                  </a:cubicBezTo>
                  <a:cubicBezTo>
                    <a:pt x="121" y="312"/>
                    <a:pt x="121" y="317"/>
                    <a:pt x="126" y="316"/>
                  </a:cubicBezTo>
                  <a:cubicBezTo>
                    <a:pt x="129" y="316"/>
                    <a:pt x="130" y="314"/>
                    <a:pt x="136" y="312"/>
                  </a:cubicBezTo>
                  <a:cubicBezTo>
                    <a:pt x="141" y="312"/>
                    <a:pt x="147" y="313"/>
                    <a:pt x="152" y="312"/>
                  </a:cubicBezTo>
                  <a:cubicBezTo>
                    <a:pt x="155" y="311"/>
                    <a:pt x="153" y="309"/>
                    <a:pt x="155" y="308"/>
                  </a:cubicBezTo>
                  <a:cubicBezTo>
                    <a:pt x="158" y="308"/>
                    <a:pt x="164" y="313"/>
                    <a:pt x="166" y="315"/>
                  </a:cubicBezTo>
                  <a:cubicBezTo>
                    <a:pt x="169" y="319"/>
                    <a:pt x="175" y="322"/>
                    <a:pt x="177" y="330"/>
                  </a:cubicBezTo>
                  <a:cubicBezTo>
                    <a:pt x="177" y="333"/>
                    <a:pt x="173" y="333"/>
                    <a:pt x="174" y="337"/>
                  </a:cubicBezTo>
                  <a:cubicBezTo>
                    <a:pt x="175" y="340"/>
                    <a:pt x="179" y="342"/>
                    <a:pt x="181" y="343"/>
                  </a:cubicBezTo>
                  <a:cubicBezTo>
                    <a:pt x="181" y="343"/>
                    <a:pt x="181" y="343"/>
                    <a:pt x="181" y="344"/>
                  </a:cubicBezTo>
                  <a:cubicBezTo>
                    <a:pt x="180" y="346"/>
                    <a:pt x="178" y="350"/>
                    <a:pt x="178" y="353"/>
                  </a:cubicBezTo>
                  <a:cubicBezTo>
                    <a:pt x="178" y="353"/>
                    <a:pt x="178" y="354"/>
                    <a:pt x="178" y="354"/>
                  </a:cubicBezTo>
                  <a:cubicBezTo>
                    <a:pt x="178" y="354"/>
                    <a:pt x="179" y="355"/>
                    <a:pt x="179" y="355"/>
                  </a:cubicBezTo>
                  <a:cubicBezTo>
                    <a:pt x="181" y="358"/>
                    <a:pt x="183" y="358"/>
                    <a:pt x="184" y="360"/>
                  </a:cubicBezTo>
                  <a:cubicBezTo>
                    <a:pt x="184" y="363"/>
                    <a:pt x="186" y="368"/>
                    <a:pt x="186" y="368"/>
                  </a:cubicBezTo>
                  <a:cubicBezTo>
                    <a:pt x="187" y="371"/>
                    <a:pt x="188" y="370"/>
                    <a:pt x="190" y="373"/>
                  </a:cubicBezTo>
                  <a:cubicBezTo>
                    <a:pt x="193" y="374"/>
                    <a:pt x="194" y="372"/>
                    <a:pt x="195" y="373"/>
                  </a:cubicBezTo>
                  <a:cubicBezTo>
                    <a:pt x="199" y="374"/>
                    <a:pt x="198" y="375"/>
                    <a:pt x="198" y="379"/>
                  </a:cubicBezTo>
                  <a:cubicBezTo>
                    <a:pt x="198" y="380"/>
                    <a:pt x="197" y="382"/>
                    <a:pt x="197" y="383"/>
                  </a:cubicBezTo>
                  <a:cubicBezTo>
                    <a:pt x="197" y="386"/>
                    <a:pt x="198" y="386"/>
                    <a:pt x="198" y="389"/>
                  </a:cubicBezTo>
                  <a:cubicBezTo>
                    <a:pt x="197" y="392"/>
                    <a:pt x="199" y="396"/>
                    <a:pt x="200" y="399"/>
                  </a:cubicBezTo>
                  <a:cubicBezTo>
                    <a:pt x="203" y="403"/>
                    <a:pt x="206" y="401"/>
                    <a:pt x="209" y="403"/>
                  </a:cubicBezTo>
                  <a:cubicBezTo>
                    <a:pt x="212" y="406"/>
                    <a:pt x="212" y="411"/>
                    <a:pt x="213" y="413"/>
                  </a:cubicBezTo>
                  <a:cubicBezTo>
                    <a:pt x="214" y="416"/>
                    <a:pt x="215" y="420"/>
                    <a:pt x="217" y="423"/>
                  </a:cubicBezTo>
                  <a:cubicBezTo>
                    <a:pt x="218" y="427"/>
                    <a:pt x="219" y="429"/>
                    <a:pt x="221" y="432"/>
                  </a:cubicBezTo>
                  <a:cubicBezTo>
                    <a:pt x="224" y="436"/>
                    <a:pt x="225" y="438"/>
                    <a:pt x="226" y="443"/>
                  </a:cubicBezTo>
                  <a:cubicBezTo>
                    <a:pt x="227" y="446"/>
                    <a:pt x="228" y="449"/>
                    <a:pt x="227" y="453"/>
                  </a:cubicBezTo>
                  <a:cubicBezTo>
                    <a:pt x="227" y="455"/>
                    <a:pt x="226" y="457"/>
                    <a:pt x="226" y="459"/>
                  </a:cubicBezTo>
                  <a:cubicBezTo>
                    <a:pt x="226" y="461"/>
                    <a:pt x="228" y="464"/>
                    <a:pt x="229" y="465"/>
                  </a:cubicBezTo>
                  <a:cubicBezTo>
                    <a:pt x="234" y="472"/>
                    <a:pt x="242" y="477"/>
                    <a:pt x="248" y="484"/>
                  </a:cubicBezTo>
                  <a:cubicBezTo>
                    <a:pt x="254" y="490"/>
                    <a:pt x="260" y="495"/>
                    <a:pt x="266" y="501"/>
                  </a:cubicBezTo>
                  <a:cubicBezTo>
                    <a:pt x="269" y="504"/>
                    <a:pt x="273" y="504"/>
                    <a:pt x="277" y="506"/>
                  </a:cubicBezTo>
                  <a:cubicBezTo>
                    <a:pt x="281" y="508"/>
                    <a:pt x="283" y="512"/>
                    <a:pt x="287" y="514"/>
                  </a:cubicBezTo>
                  <a:cubicBezTo>
                    <a:pt x="289" y="514"/>
                    <a:pt x="291" y="514"/>
                    <a:pt x="292" y="515"/>
                  </a:cubicBezTo>
                  <a:cubicBezTo>
                    <a:pt x="294" y="516"/>
                    <a:pt x="295" y="517"/>
                    <a:pt x="297" y="518"/>
                  </a:cubicBezTo>
                  <a:cubicBezTo>
                    <a:pt x="297" y="519"/>
                    <a:pt x="299" y="518"/>
                    <a:pt x="300" y="518"/>
                  </a:cubicBezTo>
                  <a:cubicBezTo>
                    <a:pt x="301" y="519"/>
                    <a:pt x="301" y="520"/>
                    <a:pt x="302" y="521"/>
                  </a:cubicBezTo>
                  <a:cubicBezTo>
                    <a:pt x="308" y="528"/>
                    <a:pt x="315" y="534"/>
                    <a:pt x="323" y="540"/>
                  </a:cubicBezTo>
                  <a:cubicBezTo>
                    <a:pt x="328" y="545"/>
                    <a:pt x="336" y="546"/>
                    <a:pt x="341" y="551"/>
                  </a:cubicBezTo>
                  <a:cubicBezTo>
                    <a:pt x="347" y="556"/>
                    <a:pt x="353" y="560"/>
                    <a:pt x="358" y="565"/>
                  </a:cubicBezTo>
                  <a:cubicBezTo>
                    <a:pt x="361" y="570"/>
                    <a:pt x="361" y="571"/>
                    <a:pt x="366" y="572"/>
                  </a:cubicBezTo>
                  <a:cubicBezTo>
                    <a:pt x="370" y="572"/>
                    <a:pt x="377" y="574"/>
                    <a:pt x="379" y="577"/>
                  </a:cubicBezTo>
                  <a:cubicBezTo>
                    <a:pt x="380" y="577"/>
                    <a:pt x="381" y="575"/>
                    <a:pt x="382" y="575"/>
                  </a:cubicBezTo>
                  <a:cubicBezTo>
                    <a:pt x="382" y="576"/>
                    <a:pt x="382" y="574"/>
                    <a:pt x="383" y="575"/>
                  </a:cubicBezTo>
                  <a:cubicBezTo>
                    <a:pt x="378" y="575"/>
                    <a:pt x="373" y="572"/>
                    <a:pt x="369" y="569"/>
                  </a:cubicBezTo>
                  <a:cubicBezTo>
                    <a:pt x="364" y="564"/>
                    <a:pt x="359" y="561"/>
                    <a:pt x="355" y="556"/>
                  </a:cubicBezTo>
                  <a:cubicBezTo>
                    <a:pt x="350" y="550"/>
                    <a:pt x="344" y="546"/>
                    <a:pt x="339" y="542"/>
                  </a:cubicBezTo>
                  <a:cubicBezTo>
                    <a:pt x="333" y="538"/>
                    <a:pt x="325" y="535"/>
                    <a:pt x="321" y="529"/>
                  </a:cubicBezTo>
                  <a:cubicBezTo>
                    <a:pt x="318" y="526"/>
                    <a:pt x="317" y="523"/>
                    <a:pt x="313" y="521"/>
                  </a:cubicBezTo>
                  <a:cubicBezTo>
                    <a:pt x="309" y="518"/>
                    <a:pt x="307" y="513"/>
                    <a:pt x="303" y="511"/>
                  </a:cubicBezTo>
                  <a:cubicBezTo>
                    <a:pt x="301" y="508"/>
                    <a:pt x="298" y="506"/>
                    <a:pt x="295" y="504"/>
                  </a:cubicBezTo>
                  <a:cubicBezTo>
                    <a:pt x="293" y="503"/>
                    <a:pt x="291" y="503"/>
                    <a:pt x="289" y="502"/>
                  </a:cubicBezTo>
                  <a:cubicBezTo>
                    <a:pt x="286" y="501"/>
                    <a:pt x="282" y="498"/>
                    <a:pt x="279" y="496"/>
                  </a:cubicBezTo>
                  <a:cubicBezTo>
                    <a:pt x="278" y="495"/>
                    <a:pt x="277" y="493"/>
                    <a:pt x="275" y="492"/>
                  </a:cubicBezTo>
                  <a:cubicBezTo>
                    <a:pt x="272" y="489"/>
                    <a:pt x="268" y="487"/>
                    <a:pt x="266" y="484"/>
                  </a:cubicBezTo>
                  <a:cubicBezTo>
                    <a:pt x="263" y="480"/>
                    <a:pt x="260" y="479"/>
                    <a:pt x="257" y="476"/>
                  </a:cubicBezTo>
                  <a:cubicBezTo>
                    <a:pt x="254" y="474"/>
                    <a:pt x="252" y="470"/>
                    <a:pt x="250" y="467"/>
                  </a:cubicBezTo>
                  <a:cubicBezTo>
                    <a:pt x="245" y="460"/>
                    <a:pt x="238" y="456"/>
                    <a:pt x="233" y="451"/>
                  </a:cubicBezTo>
                  <a:cubicBezTo>
                    <a:pt x="230" y="447"/>
                    <a:pt x="230" y="444"/>
                    <a:pt x="228" y="439"/>
                  </a:cubicBezTo>
                  <a:cubicBezTo>
                    <a:pt x="226" y="434"/>
                    <a:pt x="222" y="431"/>
                    <a:pt x="220" y="426"/>
                  </a:cubicBezTo>
                  <a:cubicBezTo>
                    <a:pt x="219" y="422"/>
                    <a:pt x="217" y="419"/>
                    <a:pt x="216" y="414"/>
                  </a:cubicBezTo>
                  <a:cubicBezTo>
                    <a:pt x="215" y="411"/>
                    <a:pt x="213" y="406"/>
                    <a:pt x="213" y="403"/>
                  </a:cubicBezTo>
                  <a:cubicBezTo>
                    <a:pt x="212" y="392"/>
                    <a:pt x="231" y="405"/>
                    <a:pt x="233" y="403"/>
                  </a:cubicBezTo>
                  <a:cubicBezTo>
                    <a:pt x="235" y="396"/>
                    <a:pt x="230" y="388"/>
                    <a:pt x="227" y="381"/>
                  </a:cubicBezTo>
                  <a:cubicBezTo>
                    <a:pt x="225" y="377"/>
                    <a:pt x="226" y="372"/>
                    <a:pt x="225" y="368"/>
                  </a:cubicBezTo>
                  <a:cubicBezTo>
                    <a:pt x="225" y="359"/>
                    <a:pt x="213" y="347"/>
                    <a:pt x="214" y="345"/>
                  </a:cubicBezTo>
                  <a:cubicBezTo>
                    <a:pt x="223" y="341"/>
                    <a:pt x="236" y="350"/>
                    <a:pt x="243" y="345"/>
                  </a:cubicBezTo>
                  <a:cubicBezTo>
                    <a:pt x="239" y="338"/>
                    <a:pt x="234" y="340"/>
                    <a:pt x="228" y="340"/>
                  </a:cubicBezTo>
                  <a:cubicBezTo>
                    <a:pt x="223" y="340"/>
                    <a:pt x="217" y="337"/>
                    <a:pt x="213" y="333"/>
                  </a:cubicBezTo>
                  <a:cubicBezTo>
                    <a:pt x="210" y="331"/>
                    <a:pt x="208" y="328"/>
                    <a:pt x="206" y="325"/>
                  </a:cubicBezTo>
                  <a:cubicBezTo>
                    <a:pt x="205" y="323"/>
                    <a:pt x="200" y="319"/>
                    <a:pt x="205" y="320"/>
                  </a:cubicBezTo>
                  <a:cubicBezTo>
                    <a:pt x="205" y="320"/>
                    <a:pt x="206" y="321"/>
                    <a:pt x="207" y="321"/>
                  </a:cubicBezTo>
                  <a:cubicBezTo>
                    <a:pt x="209" y="322"/>
                    <a:pt x="210" y="322"/>
                    <a:pt x="212" y="322"/>
                  </a:cubicBezTo>
                  <a:cubicBezTo>
                    <a:pt x="212" y="322"/>
                    <a:pt x="215" y="321"/>
                    <a:pt x="215" y="321"/>
                  </a:cubicBezTo>
                  <a:cubicBezTo>
                    <a:pt x="218" y="321"/>
                    <a:pt x="221" y="320"/>
                    <a:pt x="224" y="321"/>
                  </a:cubicBezTo>
                  <a:cubicBezTo>
                    <a:pt x="220" y="318"/>
                    <a:pt x="213" y="320"/>
                    <a:pt x="215" y="313"/>
                  </a:cubicBezTo>
                  <a:cubicBezTo>
                    <a:pt x="216" y="307"/>
                    <a:pt x="221" y="310"/>
                    <a:pt x="224" y="304"/>
                  </a:cubicBezTo>
                  <a:cubicBezTo>
                    <a:pt x="223" y="304"/>
                    <a:pt x="222" y="304"/>
                    <a:pt x="220" y="305"/>
                  </a:cubicBezTo>
                  <a:cubicBezTo>
                    <a:pt x="219" y="306"/>
                    <a:pt x="216" y="306"/>
                    <a:pt x="215" y="307"/>
                  </a:cubicBezTo>
                  <a:cubicBezTo>
                    <a:pt x="213" y="308"/>
                    <a:pt x="212" y="312"/>
                    <a:pt x="210" y="311"/>
                  </a:cubicBezTo>
                  <a:cubicBezTo>
                    <a:pt x="208" y="310"/>
                    <a:pt x="209" y="309"/>
                    <a:pt x="208" y="307"/>
                  </a:cubicBezTo>
                  <a:cubicBezTo>
                    <a:pt x="207" y="304"/>
                    <a:pt x="205" y="303"/>
                    <a:pt x="204" y="299"/>
                  </a:cubicBezTo>
                  <a:cubicBezTo>
                    <a:pt x="204" y="296"/>
                    <a:pt x="206" y="293"/>
                    <a:pt x="202" y="290"/>
                  </a:cubicBezTo>
                  <a:cubicBezTo>
                    <a:pt x="199" y="292"/>
                    <a:pt x="196" y="286"/>
                    <a:pt x="193" y="289"/>
                  </a:cubicBezTo>
                  <a:cubicBezTo>
                    <a:pt x="196" y="293"/>
                    <a:pt x="196" y="294"/>
                    <a:pt x="197" y="299"/>
                  </a:cubicBezTo>
                  <a:cubicBezTo>
                    <a:pt x="198" y="301"/>
                    <a:pt x="199" y="303"/>
                    <a:pt x="199" y="305"/>
                  </a:cubicBezTo>
                  <a:cubicBezTo>
                    <a:pt x="199" y="307"/>
                    <a:pt x="198" y="308"/>
                    <a:pt x="199" y="310"/>
                  </a:cubicBezTo>
                  <a:cubicBezTo>
                    <a:pt x="193" y="314"/>
                    <a:pt x="194" y="310"/>
                    <a:pt x="191" y="304"/>
                  </a:cubicBezTo>
                  <a:cubicBezTo>
                    <a:pt x="188" y="297"/>
                    <a:pt x="181" y="294"/>
                    <a:pt x="179" y="286"/>
                  </a:cubicBezTo>
                  <a:cubicBezTo>
                    <a:pt x="177" y="278"/>
                    <a:pt x="179" y="268"/>
                    <a:pt x="177" y="261"/>
                  </a:cubicBezTo>
                  <a:cubicBezTo>
                    <a:pt x="175" y="258"/>
                    <a:pt x="174" y="254"/>
                    <a:pt x="172" y="251"/>
                  </a:cubicBezTo>
                  <a:cubicBezTo>
                    <a:pt x="169" y="248"/>
                    <a:pt x="166" y="245"/>
                    <a:pt x="165" y="242"/>
                  </a:cubicBezTo>
                  <a:cubicBezTo>
                    <a:pt x="163" y="238"/>
                    <a:pt x="163" y="235"/>
                    <a:pt x="161" y="231"/>
                  </a:cubicBezTo>
                  <a:cubicBezTo>
                    <a:pt x="160" y="228"/>
                    <a:pt x="160" y="224"/>
                    <a:pt x="159" y="221"/>
                  </a:cubicBezTo>
                  <a:cubicBezTo>
                    <a:pt x="163" y="223"/>
                    <a:pt x="167" y="227"/>
                    <a:pt x="171" y="229"/>
                  </a:cubicBezTo>
                  <a:cubicBezTo>
                    <a:pt x="175" y="232"/>
                    <a:pt x="181" y="232"/>
                    <a:pt x="184" y="235"/>
                  </a:cubicBezTo>
                  <a:cubicBezTo>
                    <a:pt x="190" y="236"/>
                    <a:pt x="193" y="235"/>
                    <a:pt x="194" y="233"/>
                  </a:cubicBezTo>
                  <a:cubicBezTo>
                    <a:pt x="198" y="230"/>
                    <a:pt x="198" y="227"/>
                    <a:pt x="195" y="222"/>
                  </a:cubicBezTo>
                  <a:cubicBezTo>
                    <a:pt x="193" y="224"/>
                    <a:pt x="194" y="226"/>
                    <a:pt x="191" y="230"/>
                  </a:cubicBezTo>
                  <a:cubicBezTo>
                    <a:pt x="188" y="233"/>
                    <a:pt x="187" y="231"/>
                    <a:pt x="184" y="230"/>
                  </a:cubicBezTo>
                  <a:cubicBezTo>
                    <a:pt x="181" y="229"/>
                    <a:pt x="180" y="231"/>
                    <a:pt x="177" y="229"/>
                  </a:cubicBezTo>
                  <a:cubicBezTo>
                    <a:pt x="174" y="227"/>
                    <a:pt x="170" y="226"/>
                    <a:pt x="169" y="223"/>
                  </a:cubicBezTo>
                  <a:cubicBezTo>
                    <a:pt x="168" y="220"/>
                    <a:pt x="171" y="219"/>
                    <a:pt x="168" y="215"/>
                  </a:cubicBezTo>
                  <a:cubicBezTo>
                    <a:pt x="166" y="212"/>
                    <a:pt x="163" y="211"/>
                    <a:pt x="161" y="208"/>
                  </a:cubicBezTo>
                  <a:cubicBezTo>
                    <a:pt x="157" y="202"/>
                    <a:pt x="156" y="196"/>
                    <a:pt x="154" y="189"/>
                  </a:cubicBezTo>
                  <a:cubicBezTo>
                    <a:pt x="152" y="185"/>
                    <a:pt x="153" y="183"/>
                    <a:pt x="154" y="178"/>
                  </a:cubicBezTo>
                  <a:cubicBezTo>
                    <a:pt x="156" y="175"/>
                    <a:pt x="157" y="168"/>
                    <a:pt x="159" y="165"/>
                  </a:cubicBezTo>
                  <a:cubicBezTo>
                    <a:pt x="160" y="163"/>
                    <a:pt x="162" y="162"/>
                    <a:pt x="164" y="160"/>
                  </a:cubicBezTo>
                  <a:cubicBezTo>
                    <a:pt x="165" y="159"/>
                    <a:pt x="165" y="157"/>
                    <a:pt x="167" y="156"/>
                  </a:cubicBezTo>
                  <a:cubicBezTo>
                    <a:pt x="169" y="152"/>
                    <a:pt x="172" y="149"/>
                    <a:pt x="175" y="146"/>
                  </a:cubicBezTo>
                  <a:cubicBezTo>
                    <a:pt x="181" y="140"/>
                    <a:pt x="186" y="133"/>
                    <a:pt x="193" y="128"/>
                  </a:cubicBezTo>
                  <a:cubicBezTo>
                    <a:pt x="199" y="124"/>
                    <a:pt x="200" y="122"/>
                    <a:pt x="206" y="117"/>
                  </a:cubicBezTo>
                  <a:cubicBezTo>
                    <a:pt x="210" y="114"/>
                    <a:pt x="220" y="108"/>
                    <a:pt x="226" y="108"/>
                  </a:cubicBezTo>
                  <a:cubicBezTo>
                    <a:pt x="228" y="107"/>
                    <a:pt x="233" y="107"/>
                    <a:pt x="233" y="106"/>
                  </a:cubicBezTo>
                  <a:cubicBezTo>
                    <a:pt x="234" y="107"/>
                    <a:pt x="235" y="109"/>
                    <a:pt x="236" y="109"/>
                  </a:cubicBezTo>
                  <a:cubicBezTo>
                    <a:pt x="237" y="110"/>
                    <a:pt x="244" y="109"/>
                    <a:pt x="244" y="108"/>
                  </a:cubicBezTo>
                  <a:cubicBezTo>
                    <a:pt x="246" y="108"/>
                    <a:pt x="248" y="106"/>
                    <a:pt x="251" y="106"/>
                  </a:cubicBezTo>
                  <a:cubicBezTo>
                    <a:pt x="256" y="106"/>
                    <a:pt x="261" y="103"/>
                    <a:pt x="266" y="103"/>
                  </a:cubicBezTo>
                  <a:cubicBezTo>
                    <a:pt x="269" y="103"/>
                    <a:pt x="271" y="102"/>
                    <a:pt x="275" y="102"/>
                  </a:cubicBezTo>
                  <a:cubicBezTo>
                    <a:pt x="279" y="102"/>
                    <a:pt x="282" y="104"/>
                    <a:pt x="286" y="105"/>
                  </a:cubicBezTo>
                  <a:cubicBezTo>
                    <a:pt x="290" y="105"/>
                    <a:pt x="293" y="106"/>
                    <a:pt x="297" y="106"/>
                  </a:cubicBezTo>
                  <a:cubicBezTo>
                    <a:pt x="301" y="106"/>
                    <a:pt x="304" y="106"/>
                    <a:pt x="308" y="107"/>
                  </a:cubicBezTo>
                  <a:cubicBezTo>
                    <a:pt x="312" y="108"/>
                    <a:pt x="317" y="107"/>
                    <a:pt x="319" y="112"/>
                  </a:cubicBezTo>
                  <a:cubicBezTo>
                    <a:pt x="320" y="114"/>
                    <a:pt x="320" y="114"/>
                    <a:pt x="321" y="117"/>
                  </a:cubicBezTo>
                  <a:cubicBezTo>
                    <a:pt x="322" y="118"/>
                    <a:pt x="322" y="121"/>
                    <a:pt x="323" y="122"/>
                  </a:cubicBezTo>
                  <a:cubicBezTo>
                    <a:pt x="326" y="125"/>
                    <a:pt x="329" y="128"/>
                    <a:pt x="333" y="129"/>
                  </a:cubicBezTo>
                  <a:cubicBezTo>
                    <a:pt x="337" y="130"/>
                    <a:pt x="342" y="129"/>
                    <a:pt x="346" y="128"/>
                  </a:cubicBezTo>
                  <a:cubicBezTo>
                    <a:pt x="349" y="127"/>
                    <a:pt x="351" y="126"/>
                    <a:pt x="354" y="125"/>
                  </a:cubicBezTo>
                  <a:cubicBezTo>
                    <a:pt x="356" y="124"/>
                    <a:pt x="357" y="123"/>
                    <a:pt x="359" y="122"/>
                  </a:cubicBezTo>
                  <a:cubicBezTo>
                    <a:pt x="363" y="119"/>
                    <a:pt x="368" y="118"/>
                    <a:pt x="372" y="115"/>
                  </a:cubicBezTo>
                  <a:cubicBezTo>
                    <a:pt x="374" y="114"/>
                    <a:pt x="376" y="112"/>
                    <a:pt x="378" y="112"/>
                  </a:cubicBezTo>
                  <a:cubicBezTo>
                    <a:pt x="383" y="110"/>
                    <a:pt x="386" y="109"/>
                    <a:pt x="390" y="106"/>
                  </a:cubicBezTo>
                  <a:cubicBezTo>
                    <a:pt x="394" y="104"/>
                    <a:pt x="397" y="101"/>
                    <a:pt x="401" y="99"/>
                  </a:cubicBezTo>
                  <a:cubicBezTo>
                    <a:pt x="404" y="98"/>
                    <a:pt x="408" y="99"/>
                    <a:pt x="410" y="99"/>
                  </a:cubicBezTo>
                  <a:cubicBezTo>
                    <a:pt x="411" y="98"/>
                    <a:pt x="416" y="98"/>
                    <a:pt x="417" y="99"/>
                  </a:cubicBezTo>
                  <a:cubicBezTo>
                    <a:pt x="416" y="104"/>
                    <a:pt x="421" y="102"/>
                    <a:pt x="423" y="103"/>
                  </a:cubicBezTo>
                  <a:cubicBezTo>
                    <a:pt x="429" y="104"/>
                    <a:pt x="430" y="102"/>
                    <a:pt x="436" y="103"/>
                  </a:cubicBezTo>
                  <a:cubicBezTo>
                    <a:pt x="439" y="104"/>
                    <a:pt x="440" y="105"/>
                    <a:pt x="443" y="105"/>
                  </a:cubicBezTo>
                  <a:cubicBezTo>
                    <a:pt x="446" y="105"/>
                    <a:pt x="447" y="107"/>
                    <a:pt x="450" y="104"/>
                  </a:cubicBezTo>
                  <a:cubicBezTo>
                    <a:pt x="451" y="103"/>
                    <a:pt x="459" y="105"/>
                    <a:pt x="460" y="105"/>
                  </a:cubicBezTo>
                  <a:cubicBezTo>
                    <a:pt x="463" y="106"/>
                    <a:pt x="466" y="107"/>
                    <a:pt x="469" y="107"/>
                  </a:cubicBezTo>
                  <a:cubicBezTo>
                    <a:pt x="476" y="109"/>
                    <a:pt x="482" y="113"/>
                    <a:pt x="489" y="115"/>
                  </a:cubicBezTo>
                  <a:cubicBezTo>
                    <a:pt x="497" y="117"/>
                    <a:pt x="504" y="116"/>
                    <a:pt x="512" y="117"/>
                  </a:cubicBezTo>
                  <a:cubicBezTo>
                    <a:pt x="515" y="117"/>
                    <a:pt x="518" y="119"/>
                    <a:pt x="522" y="121"/>
                  </a:cubicBezTo>
                  <a:cubicBezTo>
                    <a:pt x="525" y="125"/>
                    <a:pt x="526" y="126"/>
                    <a:pt x="530" y="127"/>
                  </a:cubicBezTo>
                  <a:cubicBezTo>
                    <a:pt x="534" y="128"/>
                    <a:pt x="538" y="128"/>
                    <a:pt x="541" y="129"/>
                  </a:cubicBezTo>
                  <a:cubicBezTo>
                    <a:pt x="545" y="130"/>
                    <a:pt x="549" y="129"/>
                    <a:pt x="553" y="130"/>
                  </a:cubicBezTo>
                  <a:cubicBezTo>
                    <a:pt x="556" y="131"/>
                    <a:pt x="559" y="133"/>
                    <a:pt x="562" y="134"/>
                  </a:cubicBezTo>
                  <a:cubicBezTo>
                    <a:pt x="567" y="137"/>
                    <a:pt x="570" y="137"/>
                    <a:pt x="574" y="138"/>
                  </a:cubicBezTo>
                  <a:cubicBezTo>
                    <a:pt x="578" y="139"/>
                    <a:pt x="585" y="140"/>
                    <a:pt x="589" y="139"/>
                  </a:cubicBezTo>
                  <a:cubicBezTo>
                    <a:pt x="592" y="139"/>
                    <a:pt x="597" y="137"/>
                    <a:pt x="601" y="136"/>
                  </a:cubicBezTo>
                  <a:cubicBezTo>
                    <a:pt x="602" y="136"/>
                    <a:pt x="578" y="138"/>
                    <a:pt x="575" y="135"/>
                  </a:cubicBezTo>
                  <a:cubicBezTo>
                    <a:pt x="580" y="132"/>
                    <a:pt x="586" y="130"/>
                    <a:pt x="592" y="129"/>
                  </a:cubicBezTo>
                  <a:cubicBezTo>
                    <a:pt x="597" y="128"/>
                    <a:pt x="606" y="129"/>
                    <a:pt x="612" y="129"/>
                  </a:cubicBezTo>
                  <a:cubicBezTo>
                    <a:pt x="618" y="129"/>
                    <a:pt x="622" y="130"/>
                    <a:pt x="627" y="128"/>
                  </a:cubicBezTo>
                  <a:cubicBezTo>
                    <a:pt x="630" y="124"/>
                    <a:pt x="633" y="126"/>
                    <a:pt x="638" y="124"/>
                  </a:cubicBezTo>
                  <a:cubicBezTo>
                    <a:pt x="641" y="121"/>
                    <a:pt x="645" y="115"/>
                    <a:pt x="647" y="112"/>
                  </a:cubicBezTo>
                  <a:cubicBezTo>
                    <a:pt x="649" y="110"/>
                    <a:pt x="652" y="105"/>
                    <a:pt x="656" y="100"/>
                  </a:cubicBezTo>
                  <a:cubicBezTo>
                    <a:pt x="663" y="92"/>
                    <a:pt x="654" y="88"/>
                    <a:pt x="656" y="78"/>
                  </a:cubicBezTo>
                  <a:cubicBezTo>
                    <a:pt x="659" y="69"/>
                    <a:pt x="663" y="72"/>
                    <a:pt x="669" y="72"/>
                  </a:cubicBezTo>
                  <a:cubicBezTo>
                    <a:pt x="673" y="73"/>
                    <a:pt x="677" y="84"/>
                    <a:pt x="687" y="80"/>
                  </a:cubicBezTo>
                  <a:cubicBezTo>
                    <a:pt x="690" y="79"/>
                    <a:pt x="689" y="70"/>
                    <a:pt x="691" y="69"/>
                  </a:cubicBezTo>
                  <a:cubicBezTo>
                    <a:pt x="695" y="64"/>
                    <a:pt x="700" y="67"/>
                    <a:pt x="706" y="67"/>
                  </a:cubicBezTo>
                  <a:cubicBezTo>
                    <a:pt x="713" y="70"/>
                    <a:pt x="714" y="70"/>
                    <a:pt x="721" y="72"/>
                  </a:cubicBezTo>
                  <a:cubicBezTo>
                    <a:pt x="724" y="72"/>
                    <a:pt x="724" y="77"/>
                    <a:pt x="726" y="79"/>
                  </a:cubicBezTo>
                  <a:cubicBezTo>
                    <a:pt x="729" y="84"/>
                    <a:pt x="730" y="92"/>
                    <a:pt x="734" y="100"/>
                  </a:cubicBezTo>
                  <a:cubicBezTo>
                    <a:pt x="736" y="103"/>
                    <a:pt x="738" y="101"/>
                    <a:pt x="741" y="103"/>
                  </a:cubicBezTo>
                  <a:cubicBezTo>
                    <a:pt x="743" y="104"/>
                    <a:pt x="750" y="104"/>
                    <a:pt x="751" y="106"/>
                  </a:cubicBezTo>
                  <a:cubicBezTo>
                    <a:pt x="751" y="106"/>
                    <a:pt x="750" y="109"/>
                    <a:pt x="751" y="112"/>
                  </a:cubicBezTo>
                  <a:cubicBezTo>
                    <a:pt x="752" y="113"/>
                    <a:pt x="753" y="115"/>
                    <a:pt x="754" y="116"/>
                  </a:cubicBezTo>
                  <a:cubicBezTo>
                    <a:pt x="756" y="118"/>
                    <a:pt x="756" y="123"/>
                    <a:pt x="759" y="124"/>
                  </a:cubicBezTo>
                  <a:cubicBezTo>
                    <a:pt x="759" y="122"/>
                    <a:pt x="757" y="118"/>
                    <a:pt x="756" y="116"/>
                  </a:cubicBezTo>
                  <a:cubicBezTo>
                    <a:pt x="751" y="110"/>
                    <a:pt x="752" y="108"/>
                    <a:pt x="753" y="106"/>
                  </a:cubicBezTo>
                  <a:cubicBezTo>
                    <a:pt x="756" y="104"/>
                    <a:pt x="757" y="106"/>
                    <a:pt x="760" y="106"/>
                  </a:cubicBezTo>
                  <a:cubicBezTo>
                    <a:pt x="763" y="106"/>
                    <a:pt x="766" y="105"/>
                    <a:pt x="770" y="108"/>
                  </a:cubicBezTo>
                  <a:cubicBezTo>
                    <a:pt x="766" y="104"/>
                    <a:pt x="759" y="104"/>
                    <a:pt x="755" y="103"/>
                  </a:cubicBezTo>
                  <a:cubicBezTo>
                    <a:pt x="751" y="102"/>
                    <a:pt x="739" y="103"/>
                    <a:pt x="737" y="99"/>
                  </a:cubicBezTo>
                  <a:cubicBezTo>
                    <a:pt x="735" y="97"/>
                    <a:pt x="735" y="97"/>
                    <a:pt x="734" y="95"/>
                  </a:cubicBezTo>
                  <a:cubicBezTo>
                    <a:pt x="733" y="92"/>
                    <a:pt x="732" y="90"/>
                    <a:pt x="731" y="87"/>
                  </a:cubicBezTo>
                  <a:cubicBezTo>
                    <a:pt x="727" y="81"/>
                    <a:pt x="731" y="81"/>
                    <a:pt x="731" y="80"/>
                  </a:cubicBezTo>
                  <a:cubicBezTo>
                    <a:pt x="735" y="80"/>
                    <a:pt x="739" y="78"/>
                    <a:pt x="744" y="79"/>
                  </a:cubicBezTo>
                  <a:cubicBezTo>
                    <a:pt x="746" y="80"/>
                    <a:pt x="751" y="80"/>
                    <a:pt x="752" y="77"/>
                  </a:cubicBezTo>
                  <a:cubicBezTo>
                    <a:pt x="749" y="77"/>
                    <a:pt x="748" y="81"/>
                    <a:pt x="745" y="78"/>
                  </a:cubicBezTo>
                  <a:cubicBezTo>
                    <a:pt x="743" y="77"/>
                    <a:pt x="742" y="78"/>
                    <a:pt x="741" y="78"/>
                  </a:cubicBezTo>
                  <a:cubicBezTo>
                    <a:pt x="740" y="78"/>
                    <a:pt x="736" y="78"/>
                    <a:pt x="735" y="78"/>
                  </a:cubicBezTo>
                  <a:cubicBezTo>
                    <a:pt x="733" y="78"/>
                    <a:pt x="731" y="80"/>
                    <a:pt x="729" y="79"/>
                  </a:cubicBezTo>
                  <a:cubicBezTo>
                    <a:pt x="723" y="67"/>
                    <a:pt x="718" y="68"/>
                    <a:pt x="707" y="64"/>
                  </a:cubicBezTo>
                  <a:cubicBezTo>
                    <a:pt x="705" y="62"/>
                    <a:pt x="691" y="63"/>
                    <a:pt x="688" y="66"/>
                  </a:cubicBezTo>
                  <a:cubicBezTo>
                    <a:pt x="686" y="69"/>
                    <a:pt x="685" y="77"/>
                    <a:pt x="681" y="79"/>
                  </a:cubicBezTo>
                  <a:cubicBezTo>
                    <a:pt x="678" y="80"/>
                    <a:pt x="675" y="72"/>
                    <a:pt x="673" y="70"/>
                  </a:cubicBezTo>
                  <a:cubicBezTo>
                    <a:pt x="666" y="67"/>
                    <a:pt x="657" y="68"/>
                    <a:pt x="654" y="77"/>
                  </a:cubicBezTo>
                  <a:cubicBezTo>
                    <a:pt x="652" y="84"/>
                    <a:pt x="656" y="93"/>
                    <a:pt x="652" y="100"/>
                  </a:cubicBezTo>
                  <a:cubicBezTo>
                    <a:pt x="650" y="103"/>
                    <a:pt x="643" y="106"/>
                    <a:pt x="644" y="108"/>
                  </a:cubicBezTo>
                  <a:cubicBezTo>
                    <a:pt x="646" y="111"/>
                    <a:pt x="641" y="117"/>
                    <a:pt x="638" y="120"/>
                  </a:cubicBezTo>
                  <a:cubicBezTo>
                    <a:pt x="632" y="121"/>
                    <a:pt x="629" y="122"/>
                    <a:pt x="624" y="124"/>
                  </a:cubicBezTo>
                  <a:cubicBezTo>
                    <a:pt x="622" y="125"/>
                    <a:pt x="619" y="126"/>
                    <a:pt x="617" y="126"/>
                  </a:cubicBezTo>
                  <a:cubicBezTo>
                    <a:pt x="613" y="127"/>
                    <a:pt x="610" y="128"/>
                    <a:pt x="606" y="128"/>
                  </a:cubicBezTo>
                  <a:cubicBezTo>
                    <a:pt x="598" y="128"/>
                    <a:pt x="588" y="127"/>
                    <a:pt x="580" y="131"/>
                  </a:cubicBezTo>
                  <a:cubicBezTo>
                    <a:pt x="575" y="132"/>
                    <a:pt x="572" y="134"/>
                    <a:pt x="568" y="133"/>
                  </a:cubicBezTo>
                  <a:cubicBezTo>
                    <a:pt x="565" y="132"/>
                    <a:pt x="562" y="129"/>
                    <a:pt x="559" y="128"/>
                  </a:cubicBezTo>
                  <a:cubicBezTo>
                    <a:pt x="557" y="127"/>
                    <a:pt x="555" y="126"/>
                    <a:pt x="554" y="126"/>
                  </a:cubicBezTo>
                  <a:cubicBezTo>
                    <a:pt x="551" y="126"/>
                    <a:pt x="550" y="128"/>
                    <a:pt x="548" y="128"/>
                  </a:cubicBezTo>
                  <a:cubicBezTo>
                    <a:pt x="545" y="128"/>
                    <a:pt x="539" y="125"/>
                    <a:pt x="535" y="125"/>
                  </a:cubicBezTo>
                  <a:cubicBezTo>
                    <a:pt x="526" y="124"/>
                    <a:pt x="524" y="122"/>
                    <a:pt x="522" y="113"/>
                  </a:cubicBezTo>
                  <a:cubicBezTo>
                    <a:pt x="525" y="110"/>
                    <a:pt x="526" y="104"/>
                    <a:pt x="531" y="103"/>
                  </a:cubicBezTo>
                  <a:cubicBezTo>
                    <a:pt x="531" y="103"/>
                    <a:pt x="531" y="104"/>
                    <a:pt x="532" y="104"/>
                  </a:cubicBezTo>
                  <a:cubicBezTo>
                    <a:pt x="535" y="101"/>
                    <a:pt x="542" y="102"/>
                    <a:pt x="543" y="99"/>
                  </a:cubicBezTo>
                  <a:cubicBezTo>
                    <a:pt x="544" y="97"/>
                    <a:pt x="547" y="99"/>
                    <a:pt x="547" y="100"/>
                  </a:cubicBezTo>
                  <a:cubicBezTo>
                    <a:pt x="549" y="100"/>
                    <a:pt x="553" y="100"/>
                    <a:pt x="555" y="100"/>
                  </a:cubicBezTo>
                  <a:cubicBezTo>
                    <a:pt x="565" y="103"/>
                    <a:pt x="579" y="100"/>
                    <a:pt x="588" y="94"/>
                  </a:cubicBezTo>
                  <a:cubicBezTo>
                    <a:pt x="594" y="91"/>
                    <a:pt x="600" y="89"/>
                    <a:pt x="605" y="85"/>
                  </a:cubicBezTo>
                  <a:cubicBezTo>
                    <a:pt x="608" y="82"/>
                    <a:pt x="607" y="82"/>
                    <a:pt x="609" y="79"/>
                  </a:cubicBezTo>
                  <a:cubicBezTo>
                    <a:pt x="611" y="76"/>
                    <a:pt x="618" y="73"/>
                    <a:pt x="621" y="71"/>
                  </a:cubicBezTo>
                  <a:cubicBezTo>
                    <a:pt x="625" y="68"/>
                    <a:pt x="630" y="64"/>
                    <a:pt x="636" y="57"/>
                  </a:cubicBezTo>
                  <a:cubicBezTo>
                    <a:pt x="641" y="51"/>
                    <a:pt x="645" y="46"/>
                    <a:pt x="646" y="39"/>
                  </a:cubicBezTo>
                  <a:cubicBezTo>
                    <a:pt x="648" y="31"/>
                    <a:pt x="648" y="27"/>
                    <a:pt x="652" y="21"/>
                  </a:cubicBezTo>
                  <a:cubicBezTo>
                    <a:pt x="654" y="17"/>
                    <a:pt x="657" y="15"/>
                    <a:pt x="658" y="11"/>
                  </a:cubicBezTo>
                  <a:cubicBezTo>
                    <a:pt x="660" y="7"/>
                    <a:pt x="665" y="4"/>
                    <a:pt x="668" y="0"/>
                  </a:cubicBezTo>
                  <a:cubicBezTo>
                    <a:pt x="660" y="5"/>
                    <a:pt x="652" y="14"/>
                    <a:pt x="648" y="24"/>
                  </a:cubicBezTo>
                  <a:cubicBezTo>
                    <a:pt x="647" y="28"/>
                    <a:pt x="646" y="30"/>
                    <a:pt x="644" y="38"/>
                  </a:cubicBezTo>
                  <a:cubicBezTo>
                    <a:pt x="642" y="44"/>
                    <a:pt x="636" y="50"/>
                    <a:pt x="633" y="55"/>
                  </a:cubicBezTo>
                  <a:cubicBezTo>
                    <a:pt x="627" y="65"/>
                    <a:pt x="620" y="66"/>
                    <a:pt x="618" y="69"/>
                  </a:cubicBezTo>
                  <a:cubicBezTo>
                    <a:pt x="616" y="73"/>
                    <a:pt x="612" y="75"/>
                    <a:pt x="610" y="77"/>
                  </a:cubicBezTo>
                  <a:cubicBezTo>
                    <a:pt x="606" y="81"/>
                    <a:pt x="605" y="85"/>
                    <a:pt x="600" y="88"/>
                  </a:cubicBezTo>
                  <a:cubicBezTo>
                    <a:pt x="596" y="90"/>
                    <a:pt x="592" y="90"/>
                    <a:pt x="588" y="92"/>
                  </a:cubicBezTo>
                  <a:cubicBezTo>
                    <a:pt x="584" y="94"/>
                    <a:pt x="580" y="96"/>
                    <a:pt x="576" y="97"/>
                  </a:cubicBezTo>
                  <a:cubicBezTo>
                    <a:pt x="568" y="100"/>
                    <a:pt x="562" y="97"/>
                    <a:pt x="554" y="97"/>
                  </a:cubicBezTo>
                  <a:cubicBezTo>
                    <a:pt x="548" y="96"/>
                    <a:pt x="537" y="94"/>
                    <a:pt x="532" y="97"/>
                  </a:cubicBezTo>
                  <a:cubicBezTo>
                    <a:pt x="528" y="99"/>
                    <a:pt x="526" y="103"/>
                    <a:pt x="522" y="105"/>
                  </a:cubicBezTo>
                  <a:cubicBezTo>
                    <a:pt x="518" y="106"/>
                    <a:pt x="515" y="109"/>
                    <a:pt x="511" y="111"/>
                  </a:cubicBezTo>
                  <a:cubicBezTo>
                    <a:pt x="504" y="113"/>
                    <a:pt x="498" y="111"/>
                    <a:pt x="492" y="109"/>
                  </a:cubicBezTo>
                  <a:cubicBezTo>
                    <a:pt x="480" y="105"/>
                    <a:pt x="468" y="100"/>
                    <a:pt x="455" y="100"/>
                  </a:cubicBezTo>
                  <a:cubicBezTo>
                    <a:pt x="448" y="100"/>
                    <a:pt x="440" y="99"/>
                    <a:pt x="432" y="99"/>
                  </a:cubicBezTo>
                  <a:cubicBezTo>
                    <a:pt x="425" y="99"/>
                    <a:pt x="418" y="94"/>
                    <a:pt x="410" y="95"/>
                  </a:cubicBezTo>
                  <a:cubicBezTo>
                    <a:pt x="401" y="95"/>
                    <a:pt x="394" y="99"/>
                    <a:pt x="386" y="103"/>
                  </a:cubicBezTo>
                  <a:cubicBezTo>
                    <a:pt x="382" y="105"/>
                    <a:pt x="378" y="107"/>
                    <a:pt x="375" y="108"/>
                  </a:cubicBezTo>
                  <a:cubicBezTo>
                    <a:pt x="370" y="109"/>
                    <a:pt x="366" y="110"/>
                    <a:pt x="363" y="113"/>
                  </a:cubicBezTo>
                  <a:cubicBezTo>
                    <a:pt x="365" y="108"/>
                    <a:pt x="367" y="105"/>
                    <a:pt x="369" y="101"/>
                  </a:cubicBezTo>
                  <a:cubicBezTo>
                    <a:pt x="372" y="97"/>
                    <a:pt x="383" y="88"/>
                    <a:pt x="384" y="84"/>
                  </a:cubicBezTo>
                  <a:cubicBezTo>
                    <a:pt x="379" y="90"/>
                    <a:pt x="366" y="101"/>
                    <a:pt x="360" y="106"/>
                  </a:cubicBezTo>
                  <a:cubicBezTo>
                    <a:pt x="358" y="109"/>
                    <a:pt x="356" y="111"/>
                    <a:pt x="353" y="114"/>
                  </a:cubicBezTo>
                  <a:cubicBezTo>
                    <a:pt x="351" y="117"/>
                    <a:pt x="344" y="120"/>
                    <a:pt x="340" y="121"/>
                  </a:cubicBezTo>
                  <a:cubicBezTo>
                    <a:pt x="336" y="121"/>
                    <a:pt x="335" y="120"/>
                    <a:pt x="333" y="117"/>
                  </a:cubicBezTo>
                  <a:cubicBezTo>
                    <a:pt x="331" y="113"/>
                    <a:pt x="329" y="110"/>
                    <a:pt x="327" y="108"/>
                  </a:cubicBezTo>
                  <a:cubicBezTo>
                    <a:pt x="322" y="102"/>
                    <a:pt x="313" y="101"/>
                    <a:pt x="306" y="98"/>
                  </a:cubicBezTo>
                  <a:cubicBezTo>
                    <a:pt x="299" y="95"/>
                    <a:pt x="289" y="97"/>
                    <a:pt x="282" y="94"/>
                  </a:cubicBezTo>
                  <a:cubicBezTo>
                    <a:pt x="278" y="92"/>
                    <a:pt x="278" y="89"/>
                    <a:pt x="276" y="85"/>
                  </a:cubicBezTo>
                  <a:cubicBezTo>
                    <a:pt x="275" y="82"/>
                    <a:pt x="269" y="73"/>
                    <a:pt x="265" y="73"/>
                  </a:cubicBezTo>
                  <a:cubicBezTo>
                    <a:pt x="265" y="72"/>
                    <a:pt x="267" y="77"/>
                    <a:pt x="272" y="86"/>
                  </a:cubicBezTo>
                  <a:cubicBezTo>
                    <a:pt x="271" y="88"/>
                    <a:pt x="271" y="91"/>
                    <a:pt x="270" y="92"/>
                  </a:cubicBezTo>
                  <a:cubicBezTo>
                    <a:pt x="268" y="92"/>
                    <a:pt x="268" y="93"/>
                    <a:pt x="265" y="94"/>
                  </a:cubicBezTo>
                  <a:cubicBezTo>
                    <a:pt x="262" y="94"/>
                    <a:pt x="260" y="95"/>
                    <a:pt x="257" y="96"/>
                  </a:cubicBezTo>
                  <a:cubicBezTo>
                    <a:pt x="254" y="98"/>
                    <a:pt x="252" y="99"/>
                    <a:pt x="248" y="99"/>
                  </a:cubicBezTo>
                  <a:cubicBezTo>
                    <a:pt x="242" y="99"/>
                    <a:pt x="236" y="101"/>
                    <a:pt x="231" y="103"/>
                  </a:cubicBezTo>
                  <a:cubicBezTo>
                    <a:pt x="227" y="105"/>
                    <a:pt x="223" y="105"/>
                    <a:pt x="219" y="106"/>
                  </a:cubicBezTo>
                  <a:cubicBezTo>
                    <a:pt x="216" y="108"/>
                    <a:pt x="214" y="109"/>
                    <a:pt x="211" y="111"/>
                  </a:cubicBezTo>
                  <a:cubicBezTo>
                    <a:pt x="207" y="112"/>
                    <a:pt x="204" y="114"/>
                    <a:pt x="200" y="115"/>
                  </a:cubicBezTo>
                  <a:cubicBezTo>
                    <a:pt x="197" y="116"/>
                    <a:pt x="193" y="117"/>
                    <a:pt x="190" y="119"/>
                  </a:cubicBezTo>
                  <a:cubicBezTo>
                    <a:pt x="182" y="124"/>
                    <a:pt x="178" y="127"/>
                    <a:pt x="169" y="132"/>
                  </a:cubicBezTo>
                  <a:cubicBezTo>
                    <a:pt x="166" y="135"/>
                    <a:pt x="160" y="142"/>
                    <a:pt x="157" y="145"/>
                  </a:cubicBezTo>
                  <a:cubicBezTo>
                    <a:pt x="154" y="148"/>
                    <a:pt x="151" y="149"/>
                    <a:pt x="148" y="152"/>
                  </a:cubicBezTo>
                  <a:cubicBezTo>
                    <a:pt x="142" y="157"/>
                    <a:pt x="139" y="168"/>
                    <a:pt x="139" y="176"/>
                  </a:cubicBezTo>
                  <a:cubicBezTo>
                    <a:pt x="138" y="180"/>
                    <a:pt x="136" y="183"/>
                    <a:pt x="134" y="187"/>
                  </a:cubicBezTo>
                  <a:cubicBezTo>
                    <a:pt x="133" y="194"/>
                    <a:pt x="133" y="190"/>
                    <a:pt x="132" y="195"/>
                  </a:cubicBezTo>
                  <a:lnTo>
                    <a:pt x="132" y="198"/>
                  </a:lnTo>
                  <a:cubicBezTo>
                    <a:pt x="132" y="199"/>
                    <a:pt x="132" y="202"/>
                    <a:pt x="132" y="202"/>
                  </a:cubicBezTo>
                  <a:cubicBezTo>
                    <a:pt x="132" y="206"/>
                    <a:pt x="134" y="209"/>
                    <a:pt x="134" y="213"/>
                  </a:cubicBezTo>
                  <a:cubicBezTo>
                    <a:pt x="135" y="215"/>
                    <a:pt x="134" y="217"/>
                    <a:pt x="135" y="219"/>
                  </a:cubicBezTo>
                  <a:cubicBezTo>
                    <a:pt x="135" y="221"/>
                    <a:pt x="137" y="223"/>
                    <a:pt x="137" y="225"/>
                  </a:cubicBezTo>
                  <a:cubicBezTo>
                    <a:pt x="136" y="230"/>
                    <a:pt x="129" y="229"/>
                    <a:pt x="134" y="235"/>
                  </a:cubicBezTo>
                  <a:cubicBezTo>
                    <a:pt x="136" y="237"/>
                    <a:pt x="136" y="240"/>
                    <a:pt x="138" y="243"/>
                  </a:cubicBezTo>
                  <a:cubicBezTo>
                    <a:pt x="141" y="247"/>
                    <a:pt x="139" y="250"/>
                    <a:pt x="137" y="253"/>
                  </a:cubicBezTo>
                  <a:cubicBezTo>
                    <a:pt x="135" y="255"/>
                    <a:pt x="136" y="256"/>
                    <a:pt x="134" y="259"/>
                  </a:cubicBezTo>
                  <a:cubicBezTo>
                    <a:pt x="132" y="261"/>
                    <a:pt x="130" y="263"/>
                    <a:pt x="128" y="265"/>
                  </a:cubicBezTo>
                  <a:cubicBezTo>
                    <a:pt x="126" y="266"/>
                    <a:pt x="126" y="268"/>
                    <a:pt x="125" y="271"/>
                  </a:cubicBezTo>
                  <a:cubicBezTo>
                    <a:pt x="124" y="272"/>
                    <a:pt x="122" y="275"/>
                    <a:pt x="122" y="277"/>
                  </a:cubicBezTo>
                  <a:cubicBezTo>
                    <a:pt x="122" y="279"/>
                    <a:pt x="120" y="279"/>
                    <a:pt x="120" y="282"/>
                  </a:cubicBezTo>
                  <a:cubicBezTo>
                    <a:pt x="120" y="286"/>
                    <a:pt x="120" y="290"/>
                    <a:pt x="115" y="291"/>
                  </a:cubicBezTo>
                  <a:cubicBezTo>
                    <a:pt x="110" y="293"/>
                    <a:pt x="109" y="291"/>
                    <a:pt x="104" y="292"/>
                  </a:cubicBezTo>
                  <a:cubicBezTo>
                    <a:pt x="103" y="293"/>
                    <a:pt x="100" y="295"/>
                    <a:pt x="98" y="295"/>
                  </a:cubicBezTo>
                  <a:cubicBezTo>
                    <a:pt x="97" y="295"/>
                    <a:pt x="96" y="294"/>
                    <a:pt x="95" y="294"/>
                  </a:cubicBezTo>
                  <a:cubicBezTo>
                    <a:pt x="93" y="294"/>
                    <a:pt x="93" y="293"/>
                    <a:pt x="91" y="293"/>
                  </a:cubicBezTo>
                  <a:cubicBezTo>
                    <a:pt x="91" y="293"/>
                    <a:pt x="90" y="293"/>
                    <a:pt x="90" y="293"/>
                  </a:cubicBezTo>
                  <a:cubicBezTo>
                    <a:pt x="86" y="293"/>
                    <a:pt x="87" y="293"/>
                    <a:pt x="85" y="294"/>
                  </a:cubicBezTo>
                  <a:cubicBezTo>
                    <a:pt x="83" y="295"/>
                    <a:pt x="79" y="298"/>
                    <a:pt x="78" y="299"/>
                  </a:cubicBezTo>
                  <a:cubicBezTo>
                    <a:pt x="70" y="298"/>
                    <a:pt x="68" y="283"/>
                    <a:pt x="64" y="279"/>
                  </a:cubicBezTo>
                  <a:cubicBezTo>
                    <a:pt x="58" y="275"/>
                    <a:pt x="56" y="265"/>
                    <a:pt x="52" y="261"/>
                  </a:cubicBezTo>
                  <a:cubicBezTo>
                    <a:pt x="47" y="257"/>
                    <a:pt x="45" y="263"/>
                    <a:pt x="38" y="260"/>
                  </a:cubicBezTo>
                  <a:cubicBezTo>
                    <a:pt x="31" y="258"/>
                    <a:pt x="31" y="250"/>
                    <a:pt x="27" y="245"/>
                  </a:cubicBezTo>
                  <a:cubicBezTo>
                    <a:pt x="23" y="241"/>
                    <a:pt x="15" y="244"/>
                    <a:pt x="10" y="240"/>
                  </a:cubicBezTo>
                  <a:cubicBezTo>
                    <a:pt x="9" y="239"/>
                    <a:pt x="7" y="236"/>
                    <a:pt x="5" y="235"/>
                  </a:cubicBezTo>
                  <a:cubicBezTo>
                    <a:pt x="3" y="233"/>
                    <a:pt x="1" y="232"/>
                    <a:pt x="0" y="231"/>
                  </a:cubicBezTo>
                  <a:cubicBezTo>
                    <a:pt x="1" y="231"/>
                    <a:pt x="1" y="232"/>
                    <a:pt x="1" y="232"/>
                  </a:cubicBezTo>
                  <a:lnTo>
                    <a:pt x="1" y="412"/>
                  </a:lnTo>
                  <a:lnTo>
                    <a:pt x="1" y="588"/>
                  </a:lnTo>
                  <a:lnTo>
                    <a:pt x="131" y="588"/>
                  </a:lnTo>
                  <a:close/>
                </a:path>
              </a:pathLst>
            </a:custGeom>
            <a:solidFill>
              <a:srgbClr val="EAEAEA">
                <a:alpha val="50195"/>
              </a:srgbClr>
            </a:solidFill>
            <a:ln w="12700">
              <a:noFill/>
              <a:round/>
              <a:headEnd/>
              <a:tailEnd/>
            </a:ln>
          </p:spPr>
          <p:txBody>
            <a:bodyPr/>
            <a:lstStyle/>
            <a:p>
              <a:endParaRPr lang="en-US"/>
            </a:p>
          </p:txBody>
        </p:sp>
        <p:sp>
          <p:nvSpPr>
            <p:cNvPr id="7226" name="Freeform 41"/>
            <p:cNvSpPr>
              <a:spLocks noChangeAspect="1"/>
            </p:cNvSpPr>
            <p:nvPr/>
          </p:nvSpPr>
          <p:spPr bwMode="auto">
            <a:xfrm>
              <a:off x="1701" y="3021"/>
              <a:ext cx="126" cy="65"/>
            </a:xfrm>
            <a:custGeom>
              <a:avLst/>
              <a:gdLst>
                <a:gd name="T0" fmla="*/ 0 w 32"/>
                <a:gd name="T1" fmla="*/ 0 h 16"/>
                <a:gd name="T2" fmla="*/ 6353482 w 32"/>
                <a:gd name="T3" fmla="*/ 4818941 h 16"/>
                <a:gd name="T4" fmla="*/ 8892048 w 32"/>
                <a:gd name="T5" fmla="*/ 6010574 h 16"/>
                <a:gd name="T6" fmla="*/ 11608252 w 32"/>
                <a:gd name="T7" fmla="*/ 6010574 h 16"/>
                <a:gd name="T8" fmla="*/ 13397105 w 32"/>
                <a:gd name="T9" fmla="*/ 7196774 h 16"/>
                <a:gd name="T10" fmla="*/ 16170206 w 32"/>
                <a:gd name="T11" fmla="*/ 8456250 h 16"/>
                <a:gd name="T12" fmla="*/ 18897951 w 32"/>
                <a:gd name="T13" fmla="*/ 9934510 h 16"/>
                <a:gd name="T14" fmla="*/ 20690647 w 32"/>
                <a:gd name="T15" fmla="*/ 12379906 h 16"/>
                <a:gd name="T16" fmla="*/ 24093071 w 32"/>
                <a:gd name="T17" fmla="*/ 17203404 h 16"/>
                <a:gd name="T18" fmla="*/ 28657938 w 32"/>
                <a:gd name="T19" fmla="*/ 17203404 h 16"/>
                <a:gd name="T20" fmla="*/ 25941569 w 32"/>
                <a:gd name="T21" fmla="*/ 18390742 h 16"/>
                <a:gd name="T22" fmla="*/ 23227987 w 32"/>
                <a:gd name="T23" fmla="*/ 19576943 h 16"/>
                <a:gd name="T24" fmla="*/ 18897951 w 32"/>
                <a:gd name="T25" fmla="*/ 14753380 h 16"/>
                <a:gd name="T26" fmla="*/ 17049532 w 32"/>
                <a:gd name="T27" fmla="*/ 12379906 h 16"/>
                <a:gd name="T28" fmla="*/ 14321771 w 32"/>
                <a:gd name="T29" fmla="*/ 9934510 h 16"/>
                <a:gd name="T30" fmla="*/ 11608252 w 32"/>
                <a:gd name="T31" fmla="*/ 9934510 h 16"/>
                <a:gd name="T32" fmla="*/ 8892048 w 32"/>
                <a:gd name="T33" fmla="*/ 8456250 h 16"/>
                <a:gd name="T34" fmla="*/ 6353482 w 32"/>
                <a:gd name="T35" fmla="*/ 7196774 h 16"/>
                <a:gd name="T36" fmla="*/ 3637277 w 32"/>
                <a:gd name="T37" fmla="*/ 4818941 h 16"/>
                <a:gd name="T38" fmla="*/ 1848435 w 32"/>
                <a:gd name="T39" fmla="*/ 2445418 h 16"/>
                <a:gd name="T40" fmla="*/ 923753 w 32"/>
                <a:gd name="T41" fmla="*/ 1186201 h 16"/>
                <a:gd name="T42" fmla="*/ 2712610 w 32"/>
                <a:gd name="T43" fmla="*/ 2445418 h 16"/>
                <a:gd name="T44" fmla="*/ 0 w 32"/>
                <a:gd name="T45" fmla="*/ 0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
                <a:gd name="T70" fmla="*/ 0 h 16"/>
                <a:gd name="T71" fmla="*/ 32 w 32"/>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 h="16">
                  <a:moveTo>
                    <a:pt x="0" y="0"/>
                  </a:moveTo>
                  <a:cubicBezTo>
                    <a:pt x="2" y="1"/>
                    <a:pt x="6" y="3"/>
                    <a:pt x="7" y="4"/>
                  </a:cubicBezTo>
                  <a:cubicBezTo>
                    <a:pt x="8" y="4"/>
                    <a:pt x="9" y="5"/>
                    <a:pt x="10" y="5"/>
                  </a:cubicBezTo>
                  <a:cubicBezTo>
                    <a:pt x="11" y="5"/>
                    <a:pt x="12" y="5"/>
                    <a:pt x="13" y="5"/>
                  </a:cubicBezTo>
                  <a:cubicBezTo>
                    <a:pt x="14" y="6"/>
                    <a:pt x="14" y="6"/>
                    <a:pt x="15" y="6"/>
                  </a:cubicBezTo>
                  <a:cubicBezTo>
                    <a:pt x="16" y="6"/>
                    <a:pt x="17" y="6"/>
                    <a:pt x="18" y="7"/>
                  </a:cubicBezTo>
                  <a:cubicBezTo>
                    <a:pt x="19" y="7"/>
                    <a:pt x="20" y="8"/>
                    <a:pt x="21" y="8"/>
                  </a:cubicBezTo>
                  <a:cubicBezTo>
                    <a:pt x="22" y="9"/>
                    <a:pt x="23" y="10"/>
                    <a:pt x="23" y="10"/>
                  </a:cubicBezTo>
                  <a:cubicBezTo>
                    <a:pt x="24" y="12"/>
                    <a:pt x="26" y="13"/>
                    <a:pt x="27" y="14"/>
                  </a:cubicBezTo>
                  <a:cubicBezTo>
                    <a:pt x="29" y="15"/>
                    <a:pt x="30" y="14"/>
                    <a:pt x="32" y="14"/>
                  </a:cubicBezTo>
                  <a:cubicBezTo>
                    <a:pt x="32" y="15"/>
                    <a:pt x="30" y="15"/>
                    <a:pt x="29" y="15"/>
                  </a:cubicBezTo>
                  <a:cubicBezTo>
                    <a:pt x="28" y="16"/>
                    <a:pt x="27" y="16"/>
                    <a:pt x="26" y="16"/>
                  </a:cubicBezTo>
                  <a:cubicBezTo>
                    <a:pt x="24" y="15"/>
                    <a:pt x="22" y="13"/>
                    <a:pt x="21" y="12"/>
                  </a:cubicBezTo>
                  <a:cubicBezTo>
                    <a:pt x="20" y="11"/>
                    <a:pt x="20" y="10"/>
                    <a:pt x="19" y="10"/>
                  </a:cubicBezTo>
                  <a:cubicBezTo>
                    <a:pt x="18" y="9"/>
                    <a:pt x="17" y="8"/>
                    <a:pt x="16" y="8"/>
                  </a:cubicBezTo>
                  <a:cubicBezTo>
                    <a:pt x="16" y="8"/>
                    <a:pt x="14" y="7"/>
                    <a:pt x="13" y="8"/>
                  </a:cubicBezTo>
                  <a:cubicBezTo>
                    <a:pt x="12" y="8"/>
                    <a:pt x="11" y="7"/>
                    <a:pt x="10" y="7"/>
                  </a:cubicBezTo>
                  <a:cubicBezTo>
                    <a:pt x="9" y="7"/>
                    <a:pt x="8" y="6"/>
                    <a:pt x="7" y="6"/>
                  </a:cubicBezTo>
                  <a:cubicBezTo>
                    <a:pt x="6" y="5"/>
                    <a:pt x="4" y="4"/>
                    <a:pt x="4" y="4"/>
                  </a:cubicBezTo>
                  <a:cubicBezTo>
                    <a:pt x="3" y="3"/>
                    <a:pt x="3" y="2"/>
                    <a:pt x="2" y="2"/>
                  </a:cubicBezTo>
                  <a:cubicBezTo>
                    <a:pt x="2" y="2"/>
                    <a:pt x="0" y="1"/>
                    <a:pt x="1" y="1"/>
                  </a:cubicBezTo>
                  <a:cubicBezTo>
                    <a:pt x="1" y="1"/>
                    <a:pt x="2" y="2"/>
                    <a:pt x="3" y="2"/>
                  </a:cubicBezTo>
                  <a:lnTo>
                    <a:pt x="0" y="0"/>
                  </a:lnTo>
                  <a:close/>
                </a:path>
              </a:pathLst>
            </a:custGeom>
            <a:solidFill>
              <a:srgbClr val="0D2881">
                <a:alpha val="50195"/>
              </a:srgbClr>
            </a:solidFill>
            <a:ln w="12700">
              <a:noFill/>
              <a:round/>
              <a:headEnd/>
              <a:tailEnd/>
            </a:ln>
          </p:spPr>
          <p:txBody>
            <a:bodyPr/>
            <a:lstStyle/>
            <a:p>
              <a:endParaRPr lang="en-US"/>
            </a:p>
          </p:txBody>
        </p:sp>
      </p:grpSp>
      <p:sp>
        <p:nvSpPr>
          <p:cNvPr id="7172" name="Freeform 42" descr="Dark downward diagonal"/>
          <p:cNvSpPr>
            <a:spLocks/>
          </p:cNvSpPr>
          <p:nvPr/>
        </p:nvSpPr>
        <p:spPr bwMode="auto">
          <a:xfrm>
            <a:off x="1325563" y="3587750"/>
            <a:ext cx="1535112" cy="1144588"/>
          </a:xfrm>
          <a:custGeom>
            <a:avLst/>
            <a:gdLst>
              <a:gd name="T0" fmla="*/ 2147483647 w 944"/>
              <a:gd name="T1" fmla="*/ 2147483647 h 704"/>
              <a:gd name="T2" fmla="*/ 2147483647 w 944"/>
              <a:gd name="T3" fmla="*/ 2147483647 h 704"/>
              <a:gd name="T4" fmla="*/ 2147483647 w 944"/>
              <a:gd name="T5" fmla="*/ 2147483647 h 704"/>
              <a:gd name="T6" fmla="*/ 2147483647 w 944"/>
              <a:gd name="T7" fmla="*/ 2147483647 h 704"/>
              <a:gd name="T8" fmla="*/ 2147483647 w 944"/>
              <a:gd name="T9" fmla="*/ 2147483647 h 704"/>
              <a:gd name="T10" fmla="*/ 2147483647 w 944"/>
              <a:gd name="T11" fmla="*/ 2147483647 h 704"/>
              <a:gd name="T12" fmla="*/ 2147483647 w 944"/>
              <a:gd name="T13" fmla="*/ 2147483647 h 704"/>
              <a:gd name="T14" fmla="*/ 2147483647 w 944"/>
              <a:gd name="T15" fmla="*/ 2147483647 h 704"/>
              <a:gd name="T16" fmla="*/ 2147483647 w 944"/>
              <a:gd name="T17" fmla="*/ 0 h 704"/>
              <a:gd name="T18" fmla="*/ 2147483647 w 944"/>
              <a:gd name="T19" fmla="*/ 2147483647 h 704"/>
              <a:gd name="T20" fmla="*/ 2147483647 w 944"/>
              <a:gd name="T21" fmla="*/ 2147483647 h 704"/>
              <a:gd name="T22" fmla="*/ 2147483647 w 944"/>
              <a:gd name="T23" fmla="*/ 2147483647 h 704"/>
              <a:gd name="T24" fmla="*/ 2147483647 w 944"/>
              <a:gd name="T25" fmla="*/ 2147483647 h 704"/>
              <a:gd name="T26" fmla="*/ 2147483647 w 944"/>
              <a:gd name="T27" fmla="*/ 2147483647 h 704"/>
              <a:gd name="T28" fmla="*/ 2147483647 w 944"/>
              <a:gd name="T29" fmla="*/ 2147483647 h 704"/>
              <a:gd name="T30" fmla="*/ 0 w 944"/>
              <a:gd name="T31" fmla="*/ 2147483647 h 704"/>
              <a:gd name="T32" fmla="*/ 2147483647 w 944"/>
              <a:gd name="T33" fmla="*/ 2147483647 h 704"/>
              <a:gd name="T34" fmla="*/ 2147483647 w 944"/>
              <a:gd name="T35" fmla="*/ 2147483647 h 704"/>
              <a:gd name="T36" fmla="*/ 2147483647 w 944"/>
              <a:gd name="T37" fmla="*/ 2147483647 h 704"/>
              <a:gd name="T38" fmla="*/ 2147483647 w 944"/>
              <a:gd name="T39" fmla="*/ 2147483647 h 704"/>
              <a:gd name="T40" fmla="*/ 2147483647 w 944"/>
              <a:gd name="T41" fmla="*/ 2147483647 h 704"/>
              <a:gd name="T42" fmla="*/ 2147483647 w 944"/>
              <a:gd name="T43" fmla="*/ 2147483647 h 704"/>
              <a:gd name="T44" fmla="*/ 2147483647 w 944"/>
              <a:gd name="T45" fmla="*/ 2147483647 h 704"/>
              <a:gd name="T46" fmla="*/ 2147483647 w 944"/>
              <a:gd name="T47" fmla="*/ 2147483647 h 704"/>
              <a:gd name="T48" fmla="*/ 2147483647 w 944"/>
              <a:gd name="T49" fmla="*/ 2147483647 h 704"/>
              <a:gd name="T50" fmla="*/ 2147483647 w 944"/>
              <a:gd name="T51" fmla="*/ 2147483647 h 704"/>
              <a:gd name="T52" fmla="*/ 2147483647 w 944"/>
              <a:gd name="T53" fmla="*/ 2147483647 h 70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44"/>
              <a:gd name="T82" fmla="*/ 0 h 704"/>
              <a:gd name="T83" fmla="*/ 944 w 944"/>
              <a:gd name="T84" fmla="*/ 704 h 70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44" h="704">
                <a:moveTo>
                  <a:pt x="944" y="512"/>
                </a:moveTo>
                <a:lnTo>
                  <a:pt x="912" y="400"/>
                </a:lnTo>
                <a:lnTo>
                  <a:pt x="776" y="232"/>
                </a:lnTo>
                <a:lnTo>
                  <a:pt x="688" y="176"/>
                </a:lnTo>
                <a:lnTo>
                  <a:pt x="632" y="136"/>
                </a:lnTo>
                <a:lnTo>
                  <a:pt x="576" y="96"/>
                </a:lnTo>
                <a:lnTo>
                  <a:pt x="520" y="56"/>
                </a:lnTo>
                <a:lnTo>
                  <a:pt x="456" y="8"/>
                </a:lnTo>
                <a:lnTo>
                  <a:pt x="400" y="0"/>
                </a:lnTo>
                <a:lnTo>
                  <a:pt x="360" y="32"/>
                </a:lnTo>
                <a:lnTo>
                  <a:pt x="336" y="88"/>
                </a:lnTo>
                <a:lnTo>
                  <a:pt x="248" y="120"/>
                </a:lnTo>
                <a:lnTo>
                  <a:pt x="184" y="120"/>
                </a:lnTo>
                <a:lnTo>
                  <a:pt x="144" y="144"/>
                </a:lnTo>
                <a:lnTo>
                  <a:pt x="48" y="160"/>
                </a:lnTo>
                <a:lnTo>
                  <a:pt x="0" y="216"/>
                </a:lnTo>
                <a:lnTo>
                  <a:pt x="16" y="296"/>
                </a:lnTo>
                <a:lnTo>
                  <a:pt x="8" y="360"/>
                </a:lnTo>
                <a:lnTo>
                  <a:pt x="104" y="424"/>
                </a:lnTo>
                <a:lnTo>
                  <a:pt x="504" y="664"/>
                </a:lnTo>
                <a:lnTo>
                  <a:pt x="552" y="672"/>
                </a:lnTo>
                <a:lnTo>
                  <a:pt x="624" y="704"/>
                </a:lnTo>
                <a:lnTo>
                  <a:pt x="680" y="672"/>
                </a:lnTo>
                <a:lnTo>
                  <a:pt x="776" y="656"/>
                </a:lnTo>
                <a:lnTo>
                  <a:pt x="840" y="616"/>
                </a:lnTo>
                <a:lnTo>
                  <a:pt x="872" y="576"/>
                </a:lnTo>
                <a:lnTo>
                  <a:pt x="944" y="512"/>
                </a:lnTo>
                <a:close/>
              </a:path>
            </a:pathLst>
          </a:custGeom>
          <a:pattFill prst="dkDnDiag">
            <a:fgClr>
              <a:srgbClr val="00FF00"/>
            </a:fgClr>
            <a:bgClr>
              <a:srgbClr val="0000CA"/>
            </a:bgClr>
          </a:pattFill>
          <a:ln w="12700" cap="rnd">
            <a:noFill/>
            <a:round/>
            <a:headEnd type="none" w="sm" len="sm"/>
            <a:tailEnd type="none" w="sm" len="sm"/>
          </a:ln>
        </p:spPr>
        <p:txBody>
          <a:bodyPr/>
          <a:lstStyle/>
          <a:p>
            <a:endParaRPr lang="en-US"/>
          </a:p>
        </p:txBody>
      </p:sp>
      <p:sp>
        <p:nvSpPr>
          <p:cNvPr id="7173" name="Text Box 73"/>
          <p:cNvSpPr txBox="1">
            <a:spLocks noChangeArrowheads="1"/>
          </p:cNvSpPr>
          <p:nvPr/>
        </p:nvSpPr>
        <p:spPr bwMode="auto">
          <a:xfrm>
            <a:off x="0" y="42863"/>
            <a:ext cx="6972300" cy="523875"/>
          </a:xfrm>
          <a:prstGeom prst="rect">
            <a:avLst/>
          </a:prstGeom>
          <a:noFill/>
          <a:ln w="9525">
            <a:noFill/>
            <a:miter lim="800000"/>
            <a:headEnd/>
            <a:tailEnd/>
          </a:ln>
        </p:spPr>
        <p:txBody>
          <a:bodyPr>
            <a:spAutoFit/>
          </a:bodyPr>
          <a:lstStyle/>
          <a:p>
            <a:pPr algn="ctr"/>
            <a:r>
              <a:rPr lang="en-US" sz="2800">
                <a:solidFill>
                  <a:schemeClr val="tx2"/>
                </a:solidFill>
              </a:rPr>
              <a:t>What Changes As Flow Increases?</a:t>
            </a:r>
          </a:p>
        </p:txBody>
      </p:sp>
      <p:sp>
        <p:nvSpPr>
          <p:cNvPr id="7175" name="Line 76"/>
          <p:cNvSpPr>
            <a:spLocks noChangeShapeType="1"/>
          </p:cNvSpPr>
          <p:nvPr/>
        </p:nvSpPr>
        <p:spPr bwMode="auto">
          <a:xfrm>
            <a:off x="1270000" y="5868988"/>
            <a:ext cx="254000" cy="482600"/>
          </a:xfrm>
          <a:prstGeom prst="line">
            <a:avLst/>
          </a:prstGeom>
          <a:noFill/>
          <a:ln w="12700" cap="rnd">
            <a:solidFill>
              <a:srgbClr val="FF9933"/>
            </a:solidFill>
            <a:round/>
            <a:headEnd type="none" w="sm" len="sm"/>
            <a:tailEnd type="none" w="sm" len="sm"/>
          </a:ln>
        </p:spPr>
        <p:txBody>
          <a:bodyPr/>
          <a:lstStyle/>
          <a:p>
            <a:endParaRPr lang="en-US"/>
          </a:p>
        </p:txBody>
      </p:sp>
      <p:sp>
        <p:nvSpPr>
          <p:cNvPr id="7176" name="AutoShape 77"/>
          <p:cNvSpPr>
            <a:spLocks noChangeArrowheads="1"/>
          </p:cNvSpPr>
          <p:nvPr/>
        </p:nvSpPr>
        <p:spPr bwMode="auto">
          <a:xfrm>
            <a:off x="4300538" y="4848225"/>
            <a:ext cx="912812" cy="277813"/>
          </a:xfrm>
          <a:prstGeom prst="leftArrow">
            <a:avLst>
              <a:gd name="adj1" fmla="val 50000"/>
              <a:gd name="adj2" fmla="val 82143"/>
            </a:avLst>
          </a:prstGeom>
          <a:solidFill>
            <a:srgbClr val="00FEFE"/>
          </a:solidFill>
          <a:ln w="12700" cap="rnd">
            <a:solidFill>
              <a:srgbClr val="00FEFE"/>
            </a:solidFill>
            <a:miter lim="800000"/>
            <a:headEnd type="none" w="sm" len="sm"/>
            <a:tailEnd type="none" w="sm" len="sm"/>
          </a:ln>
        </p:spPr>
        <p:txBody>
          <a:bodyPr wrap="none" anchor="ctr"/>
          <a:lstStyle/>
          <a:p>
            <a:endParaRPr lang="en-US"/>
          </a:p>
        </p:txBody>
      </p:sp>
      <p:sp>
        <p:nvSpPr>
          <p:cNvPr id="7177" name="Text Box 84"/>
          <p:cNvSpPr txBox="1">
            <a:spLocks noChangeArrowheads="1"/>
          </p:cNvSpPr>
          <p:nvPr/>
        </p:nvSpPr>
        <p:spPr bwMode="auto">
          <a:xfrm>
            <a:off x="0" y="3641725"/>
            <a:ext cx="1377950" cy="915988"/>
          </a:xfrm>
          <a:prstGeom prst="rect">
            <a:avLst/>
          </a:prstGeom>
          <a:noFill/>
          <a:ln w="12700" cap="rnd">
            <a:noFill/>
            <a:miter lim="800000"/>
            <a:headEnd type="none" w="sm" len="sm"/>
            <a:tailEnd type="none" w="sm" len="sm"/>
          </a:ln>
        </p:spPr>
        <p:txBody>
          <a:bodyPr wrap="none">
            <a:spAutoFit/>
          </a:bodyPr>
          <a:lstStyle/>
          <a:p>
            <a:pPr algn="ctr"/>
            <a:r>
              <a:rPr lang="en-US" sz="1800">
                <a:solidFill>
                  <a:schemeClr val="accent1"/>
                </a:solidFill>
              </a:rPr>
              <a:t>Location of </a:t>
            </a:r>
          </a:p>
          <a:p>
            <a:pPr algn="ctr"/>
            <a:r>
              <a:rPr lang="en-US" sz="1800">
                <a:solidFill>
                  <a:schemeClr val="accent1"/>
                </a:solidFill>
              </a:rPr>
              <a:t>Any Salinity</a:t>
            </a:r>
          </a:p>
          <a:p>
            <a:pPr algn="ctr"/>
            <a:r>
              <a:rPr lang="en-US" sz="1800">
                <a:solidFill>
                  <a:schemeClr val="accent1"/>
                </a:solidFill>
              </a:rPr>
              <a:t>Range</a:t>
            </a:r>
          </a:p>
        </p:txBody>
      </p:sp>
      <p:sp>
        <p:nvSpPr>
          <p:cNvPr id="7178" name="AutoShape 85"/>
          <p:cNvSpPr>
            <a:spLocks noChangeArrowheads="1"/>
          </p:cNvSpPr>
          <p:nvPr/>
        </p:nvSpPr>
        <p:spPr bwMode="auto">
          <a:xfrm rot="-1796601">
            <a:off x="1519238" y="3908425"/>
            <a:ext cx="912812" cy="277813"/>
          </a:xfrm>
          <a:prstGeom prst="leftArrow">
            <a:avLst>
              <a:gd name="adj1" fmla="val 50000"/>
              <a:gd name="adj2" fmla="val 82143"/>
            </a:avLst>
          </a:prstGeom>
          <a:solidFill>
            <a:srgbClr val="00FEFE"/>
          </a:solidFill>
          <a:ln w="12700" cap="rnd">
            <a:solidFill>
              <a:srgbClr val="00FEFE"/>
            </a:solidFill>
            <a:miter lim="800000"/>
            <a:headEnd type="none" w="sm" len="sm"/>
            <a:tailEnd type="none" w="sm" len="sm"/>
          </a:ln>
        </p:spPr>
        <p:txBody>
          <a:bodyPr wrap="none" anchor="ctr"/>
          <a:lstStyle/>
          <a:p>
            <a:endParaRPr lang="en-US"/>
          </a:p>
        </p:txBody>
      </p:sp>
      <p:sp>
        <p:nvSpPr>
          <p:cNvPr id="7179" name="Freeform 88"/>
          <p:cNvSpPr>
            <a:spLocks/>
          </p:cNvSpPr>
          <p:nvPr/>
        </p:nvSpPr>
        <p:spPr bwMode="auto">
          <a:xfrm>
            <a:off x="1381125" y="4264025"/>
            <a:ext cx="3309938" cy="1846263"/>
          </a:xfrm>
          <a:custGeom>
            <a:avLst/>
            <a:gdLst>
              <a:gd name="T0" fmla="*/ 0 w 2265"/>
              <a:gd name="T1" fmla="*/ 2147483647 h 1062"/>
              <a:gd name="T2" fmla="*/ 2147483647 w 2265"/>
              <a:gd name="T3" fmla="*/ 2147483647 h 1062"/>
              <a:gd name="T4" fmla="*/ 2147483647 w 2265"/>
              <a:gd name="T5" fmla="*/ 2147483647 h 1062"/>
              <a:gd name="T6" fmla="*/ 2147483647 w 2265"/>
              <a:gd name="T7" fmla="*/ 2147483647 h 1062"/>
              <a:gd name="T8" fmla="*/ 2147483647 w 2265"/>
              <a:gd name="T9" fmla="*/ 2147483647 h 1062"/>
              <a:gd name="T10" fmla="*/ 2147483647 w 2265"/>
              <a:gd name="T11" fmla="*/ 2147483647 h 1062"/>
              <a:gd name="T12" fmla="*/ 2147483647 w 2265"/>
              <a:gd name="T13" fmla="*/ 2147483647 h 1062"/>
              <a:gd name="T14" fmla="*/ 2147483647 w 2265"/>
              <a:gd name="T15" fmla="*/ 2147483647 h 1062"/>
              <a:gd name="T16" fmla="*/ 2147483647 w 2265"/>
              <a:gd name="T17" fmla="*/ 2147483647 h 1062"/>
              <a:gd name="T18" fmla="*/ 2147483647 w 2265"/>
              <a:gd name="T19" fmla="*/ 2147483647 h 1062"/>
              <a:gd name="T20" fmla="*/ 2147483647 w 2265"/>
              <a:gd name="T21" fmla="*/ 2147483647 h 1062"/>
              <a:gd name="T22" fmla="*/ 2147483647 w 2265"/>
              <a:gd name="T23" fmla="*/ 2147483647 h 1062"/>
              <a:gd name="T24" fmla="*/ 2147483647 w 2265"/>
              <a:gd name="T25" fmla="*/ 2147483647 h 1062"/>
              <a:gd name="T26" fmla="*/ 2147483647 w 2265"/>
              <a:gd name="T27" fmla="*/ 2147483647 h 1062"/>
              <a:gd name="T28" fmla="*/ 2147483647 w 2265"/>
              <a:gd name="T29" fmla="*/ 2147483647 h 1062"/>
              <a:gd name="T30" fmla="*/ 2147483647 w 2265"/>
              <a:gd name="T31" fmla="*/ 2147483647 h 1062"/>
              <a:gd name="T32" fmla="*/ 2147483647 w 2265"/>
              <a:gd name="T33" fmla="*/ 2147483647 h 1062"/>
              <a:gd name="T34" fmla="*/ 2147483647 w 2265"/>
              <a:gd name="T35" fmla="*/ 2147483647 h 1062"/>
              <a:gd name="T36" fmla="*/ 2147483647 w 2265"/>
              <a:gd name="T37" fmla="*/ 2147483647 h 1062"/>
              <a:gd name="T38" fmla="*/ 2147483647 w 2265"/>
              <a:gd name="T39" fmla="*/ 2147483647 h 1062"/>
              <a:gd name="T40" fmla="*/ 2147483647 w 2265"/>
              <a:gd name="T41" fmla="*/ 2147483647 h 1062"/>
              <a:gd name="T42" fmla="*/ 2147483647 w 2265"/>
              <a:gd name="T43" fmla="*/ 2147483647 h 1062"/>
              <a:gd name="T44" fmla="*/ 2147483647 w 2265"/>
              <a:gd name="T45" fmla="*/ 2147483647 h 1062"/>
              <a:gd name="T46" fmla="*/ 2147483647 w 2265"/>
              <a:gd name="T47" fmla="*/ 2147483647 h 1062"/>
              <a:gd name="T48" fmla="*/ 2147483647 w 2265"/>
              <a:gd name="T49" fmla="*/ 2147483647 h 1062"/>
              <a:gd name="T50" fmla="*/ 2147483647 w 2265"/>
              <a:gd name="T51" fmla="*/ 2147483647 h 1062"/>
              <a:gd name="T52" fmla="*/ 2147483647 w 2265"/>
              <a:gd name="T53" fmla="*/ 2147483647 h 1062"/>
              <a:gd name="T54" fmla="*/ 2147483647 w 2265"/>
              <a:gd name="T55" fmla="*/ 2147483647 h 1062"/>
              <a:gd name="T56" fmla="*/ 2147483647 w 2265"/>
              <a:gd name="T57" fmla="*/ 2147483647 h 10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265"/>
              <a:gd name="T88" fmla="*/ 0 h 1062"/>
              <a:gd name="T89" fmla="*/ 2265 w 2265"/>
              <a:gd name="T90" fmla="*/ 1062 h 10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265" h="1062">
                <a:moveTo>
                  <a:pt x="0" y="1062"/>
                </a:moveTo>
                <a:cubicBezTo>
                  <a:pt x="100" y="1033"/>
                  <a:pt x="201" y="1004"/>
                  <a:pt x="255" y="969"/>
                </a:cubicBezTo>
                <a:cubicBezTo>
                  <a:pt x="309" y="934"/>
                  <a:pt x="316" y="894"/>
                  <a:pt x="321" y="852"/>
                </a:cubicBezTo>
                <a:cubicBezTo>
                  <a:pt x="326" y="810"/>
                  <a:pt x="297" y="756"/>
                  <a:pt x="285" y="717"/>
                </a:cubicBezTo>
                <a:cubicBezTo>
                  <a:pt x="273" y="678"/>
                  <a:pt x="260" y="647"/>
                  <a:pt x="249" y="615"/>
                </a:cubicBezTo>
                <a:cubicBezTo>
                  <a:pt x="238" y="583"/>
                  <a:pt x="221" y="559"/>
                  <a:pt x="216" y="525"/>
                </a:cubicBezTo>
                <a:cubicBezTo>
                  <a:pt x="211" y="491"/>
                  <a:pt x="208" y="442"/>
                  <a:pt x="216" y="408"/>
                </a:cubicBezTo>
                <a:cubicBezTo>
                  <a:pt x="224" y="374"/>
                  <a:pt x="235" y="361"/>
                  <a:pt x="267" y="318"/>
                </a:cubicBezTo>
                <a:cubicBezTo>
                  <a:pt x="299" y="275"/>
                  <a:pt x="368" y="185"/>
                  <a:pt x="411" y="147"/>
                </a:cubicBezTo>
                <a:cubicBezTo>
                  <a:pt x="454" y="109"/>
                  <a:pt x="470" y="102"/>
                  <a:pt x="522" y="87"/>
                </a:cubicBezTo>
                <a:cubicBezTo>
                  <a:pt x="574" y="72"/>
                  <a:pt x="664" y="64"/>
                  <a:pt x="726" y="54"/>
                </a:cubicBezTo>
                <a:cubicBezTo>
                  <a:pt x="788" y="44"/>
                  <a:pt x="852" y="35"/>
                  <a:pt x="897" y="27"/>
                </a:cubicBezTo>
                <a:cubicBezTo>
                  <a:pt x="942" y="19"/>
                  <a:pt x="959" y="6"/>
                  <a:pt x="993" y="3"/>
                </a:cubicBezTo>
                <a:cubicBezTo>
                  <a:pt x="1027" y="0"/>
                  <a:pt x="1076" y="4"/>
                  <a:pt x="1104" y="6"/>
                </a:cubicBezTo>
                <a:cubicBezTo>
                  <a:pt x="1132" y="8"/>
                  <a:pt x="1140" y="10"/>
                  <a:pt x="1164" y="15"/>
                </a:cubicBezTo>
                <a:cubicBezTo>
                  <a:pt x="1188" y="20"/>
                  <a:pt x="1228" y="27"/>
                  <a:pt x="1251" y="36"/>
                </a:cubicBezTo>
                <a:cubicBezTo>
                  <a:pt x="1274" y="45"/>
                  <a:pt x="1285" y="56"/>
                  <a:pt x="1302" y="69"/>
                </a:cubicBezTo>
                <a:cubicBezTo>
                  <a:pt x="1319" y="82"/>
                  <a:pt x="1336" y="104"/>
                  <a:pt x="1353" y="114"/>
                </a:cubicBezTo>
                <a:cubicBezTo>
                  <a:pt x="1370" y="124"/>
                  <a:pt x="1388" y="130"/>
                  <a:pt x="1407" y="132"/>
                </a:cubicBezTo>
                <a:cubicBezTo>
                  <a:pt x="1426" y="134"/>
                  <a:pt x="1444" y="135"/>
                  <a:pt x="1470" y="126"/>
                </a:cubicBezTo>
                <a:cubicBezTo>
                  <a:pt x="1496" y="117"/>
                  <a:pt x="1537" y="94"/>
                  <a:pt x="1563" y="81"/>
                </a:cubicBezTo>
                <a:cubicBezTo>
                  <a:pt x="1589" y="68"/>
                  <a:pt x="1606" y="58"/>
                  <a:pt x="1626" y="48"/>
                </a:cubicBezTo>
                <a:cubicBezTo>
                  <a:pt x="1646" y="38"/>
                  <a:pt x="1665" y="28"/>
                  <a:pt x="1686" y="21"/>
                </a:cubicBezTo>
                <a:cubicBezTo>
                  <a:pt x="1707" y="14"/>
                  <a:pt x="1731" y="9"/>
                  <a:pt x="1752" y="6"/>
                </a:cubicBezTo>
                <a:cubicBezTo>
                  <a:pt x="1773" y="3"/>
                  <a:pt x="1793" y="3"/>
                  <a:pt x="1815" y="3"/>
                </a:cubicBezTo>
                <a:cubicBezTo>
                  <a:pt x="1837" y="3"/>
                  <a:pt x="1855" y="0"/>
                  <a:pt x="1887" y="3"/>
                </a:cubicBezTo>
                <a:cubicBezTo>
                  <a:pt x="1919" y="6"/>
                  <a:pt x="1971" y="16"/>
                  <a:pt x="2007" y="21"/>
                </a:cubicBezTo>
                <a:cubicBezTo>
                  <a:pt x="2043" y="26"/>
                  <a:pt x="2060" y="28"/>
                  <a:pt x="2103" y="33"/>
                </a:cubicBezTo>
                <a:cubicBezTo>
                  <a:pt x="2146" y="38"/>
                  <a:pt x="2238" y="49"/>
                  <a:pt x="2265" y="51"/>
                </a:cubicBezTo>
              </a:path>
            </a:pathLst>
          </a:custGeom>
          <a:noFill/>
          <a:ln w="38100" cap="rnd">
            <a:solidFill>
              <a:srgbClr val="FF9D9D"/>
            </a:solidFill>
            <a:round/>
            <a:headEnd type="triangle" w="med" len="med"/>
            <a:tailEnd type="triangle" w="med" len="med"/>
          </a:ln>
        </p:spPr>
        <p:txBody>
          <a:bodyPr/>
          <a:lstStyle/>
          <a:p>
            <a:endParaRPr lang="en-US"/>
          </a:p>
        </p:txBody>
      </p:sp>
      <p:grpSp>
        <p:nvGrpSpPr>
          <p:cNvPr id="3" name="Group 93"/>
          <p:cNvGrpSpPr>
            <a:grpSpLocks/>
          </p:cNvGrpSpPr>
          <p:nvPr/>
        </p:nvGrpSpPr>
        <p:grpSpPr bwMode="auto">
          <a:xfrm>
            <a:off x="4725988" y="3849688"/>
            <a:ext cx="427037" cy="1012825"/>
            <a:chOff x="2763" y="3571"/>
            <a:chExt cx="269" cy="638"/>
          </a:xfrm>
        </p:grpSpPr>
        <p:sp>
          <p:nvSpPr>
            <p:cNvPr id="7186" name="Rectangle 94"/>
            <p:cNvSpPr>
              <a:spLocks noChangeArrowheads="1"/>
            </p:cNvSpPr>
            <p:nvPr/>
          </p:nvSpPr>
          <p:spPr bwMode="auto">
            <a:xfrm>
              <a:off x="2763" y="3571"/>
              <a:ext cx="269" cy="638"/>
            </a:xfrm>
            <a:prstGeom prst="rect">
              <a:avLst/>
            </a:prstGeom>
            <a:pattFill prst="zigZag">
              <a:fgClr>
                <a:srgbClr val="00FFFF"/>
              </a:fgClr>
              <a:bgClr>
                <a:srgbClr val="000064"/>
              </a:bgClr>
            </a:pattFill>
            <a:ln w="9525">
              <a:noFill/>
              <a:miter lim="800000"/>
              <a:headEnd/>
              <a:tailEnd/>
            </a:ln>
          </p:spPr>
          <p:txBody>
            <a:bodyPr wrap="none" anchor="ctr"/>
            <a:lstStyle/>
            <a:p>
              <a:pPr algn="ctr"/>
              <a:endParaRPr lang="en-US" sz="1200">
                <a:solidFill>
                  <a:schemeClr val="bg1"/>
                </a:solidFill>
              </a:endParaRPr>
            </a:p>
          </p:txBody>
        </p:sp>
        <p:sp>
          <p:nvSpPr>
            <p:cNvPr id="7187" name="Text Box 95"/>
            <p:cNvSpPr txBox="1">
              <a:spLocks noChangeArrowheads="1"/>
            </p:cNvSpPr>
            <p:nvPr/>
          </p:nvSpPr>
          <p:spPr bwMode="auto">
            <a:xfrm>
              <a:off x="2791" y="3601"/>
              <a:ext cx="212" cy="577"/>
            </a:xfrm>
            <a:prstGeom prst="rect">
              <a:avLst/>
            </a:prstGeom>
            <a:noFill/>
            <a:ln w="12700" cap="rnd">
              <a:noFill/>
              <a:miter lim="800000"/>
              <a:headEnd type="none" w="sm" len="sm"/>
              <a:tailEnd type="none" w="sm" len="sm"/>
            </a:ln>
          </p:spPr>
          <p:txBody>
            <a:bodyPr wrap="none">
              <a:spAutoFit/>
            </a:bodyPr>
            <a:lstStyle/>
            <a:p>
              <a:pPr algn="ctr"/>
              <a:r>
                <a:rPr lang="en-US" sz="1800">
                  <a:solidFill>
                    <a:schemeClr val="tx2"/>
                  </a:solidFill>
                </a:rPr>
                <a:t>L</a:t>
              </a:r>
            </a:p>
            <a:p>
              <a:pPr algn="ctr"/>
              <a:r>
                <a:rPr lang="en-US" sz="1800">
                  <a:solidFill>
                    <a:schemeClr val="tx2"/>
                  </a:solidFill>
                </a:rPr>
                <a:t>S</a:t>
              </a:r>
            </a:p>
            <a:p>
              <a:pPr algn="ctr"/>
              <a:r>
                <a:rPr lang="en-US" sz="1800">
                  <a:solidFill>
                    <a:schemeClr val="tx2"/>
                  </a:solidFill>
                </a:rPr>
                <a:t>Z</a:t>
              </a:r>
            </a:p>
          </p:txBody>
        </p:sp>
      </p:grpSp>
      <p:sp>
        <p:nvSpPr>
          <p:cNvPr id="7181" name="TextBox 98"/>
          <p:cNvSpPr txBox="1">
            <a:spLocks noChangeArrowheads="1"/>
          </p:cNvSpPr>
          <p:nvPr/>
        </p:nvSpPr>
        <p:spPr bwMode="auto">
          <a:xfrm>
            <a:off x="1325563" y="996950"/>
            <a:ext cx="1516062" cy="830263"/>
          </a:xfrm>
          <a:prstGeom prst="rect">
            <a:avLst/>
          </a:prstGeom>
          <a:noFill/>
          <a:ln w="9525">
            <a:noFill/>
            <a:miter lim="800000"/>
            <a:headEnd/>
            <a:tailEnd/>
          </a:ln>
        </p:spPr>
        <p:txBody>
          <a:bodyPr>
            <a:spAutoFit/>
          </a:bodyPr>
          <a:lstStyle/>
          <a:p>
            <a:r>
              <a:rPr lang="en-US"/>
              <a:t>Salinity and X2</a:t>
            </a:r>
          </a:p>
        </p:txBody>
      </p:sp>
      <p:sp>
        <p:nvSpPr>
          <p:cNvPr id="7182" name="TextBox 99"/>
          <p:cNvSpPr txBox="1">
            <a:spLocks noChangeArrowheads="1"/>
          </p:cNvSpPr>
          <p:nvPr/>
        </p:nvSpPr>
        <p:spPr bwMode="auto">
          <a:xfrm>
            <a:off x="3248025" y="2506663"/>
            <a:ext cx="1612900" cy="461962"/>
          </a:xfrm>
          <a:prstGeom prst="rect">
            <a:avLst/>
          </a:prstGeom>
          <a:noFill/>
          <a:ln w="9525">
            <a:noFill/>
            <a:miter lim="800000"/>
            <a:headEnd/>
            <a:tailEnd/>
          </a:ln>
        </p:spPr>
        <p:txBody>
          <a:bodyPr>
            <a:spAutoFit/>
          </a:bodyPr>
          <a:lstStyle/>
          <a:p>
            <a:r>
              <a:rPr lang="en-US"/>
              <a:t>FLOW</a:t>
            </a:r>
          </a:p>
        </p:txBody>
      </p:sp>
      <p:sp>
        <p:nvSpPr>
          <p:cNvPr id="7183" name="Slide Number Placeholder 56"/>
          <p:cNvSpPr>
            <a:spLocks noGrp="1"/>
          </p:cNvSpPr>
          <p:nvPr>
            <p:ph type="sldNum" sz="quarter" idx="12"/>
          </p:nvPr>
        </p:nvSpPr>
        <p:spPr>
          <a:noFill/>
        </p:spPr>
        <p:txBody>
          <a:bodyPr/>
          <a:lstStyle/>
          <a:p>
            <a:fld id="{6C4F89AA-E330-4BEB-88F7-73D7D6B96D2E}" type="slidenum">
              <a:rPr lang="en-US" smtClean="0">
                <a:latin typeface="Arial" pitchFamily="34" charset="0"/>
              </a:rPr>
              <a:pPr/>
              <a:t>19</a:t>
            </a:fld>
            <a:endParaRPr lang="en-US" smtClean="0">
              <a:latin typeface="Arial" pitchFamily="34" charset="0"/>
            </a:endParaRPr>
          </a:p>
        </p:txBody>
      </p:sp>
      <p:sp>
        <p:nvSpPr>
          <p:cNvPr id="7184" name="TextBox 57"/>
          <p:cNvSpPr txBox="1">
            <a:spLocks noChangeArrowheads="1"/>
          </p:cNvSpPr>
          <p:nvPr/>
        </p:nvSpPr>
        <p:spPr bwMode="auto">
          <a:xfrm>
            <a:off x="2019300" y="4895850"/>
            <a:ext cx="2035175" cy="460375"/>
          </a:xfrm>
          <a:prstGeom prst="rect">
            <a:avLst/>
          </a:prstGeom>
          <a:noFill/>
          <a:ln w="9525">
            <a:noFill/>
            <a:miter lim="800000"/>
            <a:headEnd/>
            <a:tailEnd/>
          </a:ln>
        </p:spPr>
        <p:txBody>
          <a:bodyPr>
            <a:spAutoFit/>
          </a:bodyPr>
          <a:lstStyle/>
          <a:p>
            <a:r>
              <a:rPr lang="en-US"/>
              <a:t>stratification</a:t>
            </a:r>
          </a:p>
        </p:txBody>
      </p:sp>
      <p:graphicFrame>
        <p:nvGraphicFramePr>
          <p:cNvPr id="7170" name="Object 59"/>
          <p:cNvGraphicFramePr>
            <a:graphicFrameLocks noChangeAspect="1"/>
          </p:cNvGraphicFramePr>
          <p:nvPr/>
        </p:nvGraphicFramePr>
        <p:xfrm>
          <a:off x="2665413" y="1009650"/>
          <a:ext cx="1809750" cy="1293813"/>
        </p:xfrm>
        <a:graphic>
          <a:graphicData uri="http://schemas.openxmlformats.org/presentationml/2006/ole">
            <p:oleObj spid="_x0000_s50178" name="Graph" r:id="rId4" imgW="3876840" imgH="2986920" progId="">
              <p:embed/>
            </p:oleObj>
          </a:graphicData>
        </a:graphic>
      </p:graphicFrame>
      <p:sp>
        <p:nvSpPr>
          <p:cNvPr id="7185" name="Line 10"/>
          <p:cNvSpPr>
            <a:spLocks noChangeShapeType="1"/>
          </p:cNvSpPr>
          <p:nvPr/>
        </p:nvSpPr>
        <p:spPr bwMode="auto">
          <a:xfrm flipH="1" flipV="1">
            <a:off x="3344863" y="1328738"/>
            <a:ext cx="709612" cy="498475"/>
          </a:xfrm>
          <a:prstGeom prst="line">
            <a:avLst/>
          </a:prstGeom>
          <a:noFill/>
          <a:ln w="76200">
            <a:solidFill>
              <a:schemeClr val="tx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 name="TextBox 8"/>
          <p:cNvSpPr txBox="1">
            <a:spLocks noChangeArrowheads="1"/>
          </p:cNvSpPr>
          <p:nvPr/>
        </p:nvSpPr>
        <p:spPr bwMode="auto">
          <a:xfrm flipH="1">
            <a:off x="3352800" y="6096000"/>
            <a:ext cx="2743200" cy="584200"/>
          </a:xfrm>
          <a:prstGeom prst="rect">
            <a:avLst/>
          </a:prstGeom>
          <a:solidFill>
            <a:srgbClr val="FFFFFF"/>
          </a:solidFill>
          <a:ln w="9525">
            <a:noFill/>
            <a:miter lim="800000"/>
            <a:headEnd/>
            <a:tailEnd/>
          </a:ln>
        </p:spPr>
        <p:txBody>
          <a:bodyPr>
            <a:spAutoFit/>
          </a:bodyPr>
          <a:lstStyle/>
          <a:p>
            <a:r>
              <a:rPr lang="en-US" sz="3200" dirty="0" smtClean="0">
                <a:solidFill>
                  <a:schemeClr val="accent6">
                    <a:lumMod val="75000"/>
                  </a:schemeClr>
                </a:solidFill>
                <a:cs typeface="Arial" charset="0"/>
              </a:rPr>
              <a:t>Estuary</a:t>
            </a:r>
            <a:endParaRPr lang="en-US" sz="3200" dirty="0">
              <a:solidFill>
                <a:schemeClr val="accent6">
                  <a:lumMod val="75000"/>
                </a:schemeClr>
              </a:solidFill>
              <a:cs typeface="Arial" charset="0"/>
            </a:endParaRPr>
          </a:p>
        </p:txBody>
      </p:sp>
      <p:sp>
        <p:nvSpPr>
          <p:cNvPr id="18437" name="TextBox 8"/>
          <p:cNvSpPr txBox="1">
            <a:spLocks noChangeArrowheads="1"/>
          </p:cNvSpPr>
          <p:nvPr/>
        </p:nvSpPr>
        <p:spPr bwMode="auto">
          <a:xfrm flipH="1">
            <a:off x="448935" y="3730314"/>
            <a:ext cx="2743200" cy="584200"/>
          </a:xfrm>
          <a:prstGeom prst="rect">
            <a:avLst/>
          </a:prstGeom>
          <a:solidFill>
            <a:srgbClr val="FFFFFF"/>
          </a:solidFill>
          <a:ln w="9525">
            <a:noFill/>
            <a:miter lim="800000"/>
            <a:headEnd/>
            <a:tailEnd/>
          </a:ln>
        </p:spPr>
        <p:txBody>
          <a:bodyPr>
            <a:spAutoFit/>
          </a:bodyPr>
          <a:lstStyle/>
          <a:p>
            <a:r>
              <a:rPr lang="en-US" sz="3200" dirty="0" smtClean="0">
                <a:solidFill>
                  <a:schemeClr val="accent6">
                    <a:lumMod val="75000"/>
                  </a:schemeClr>
                </a:solidFill>
                <a:cs typeface="Arial" charset="0"/>
              </a:rPr>
              <a:t>Ocean</a:t>
            </a:r>
            <a:endParaRPr lang="en-US" sz="3200" dirty="0">
              <a:solidFill>
                <a:schemeClr val="accent6">
                  <a:lumMod val="75000"/>
                </a:schemeClr>
              </a:solidFill>
              <a:cs typeface="Arial" charset="0"/>
            </a:endParaRPr>
          </a:p>
        </p:txBody>
      </p:sp>
      <p:grpSp>
        <p:nvGrpSpPr>
          <p:cNvPr id="30" name="Group 29"/>
          <p:cNvGrpSpPr/>
          <p:nvPr/>
        </p:nvGrpSpPr>
        <p:grpSpPr>
          <a:xfrm>
            <a:off x="1981200" y="457200"/>
            <a:ext cx="4744659" cy="4797031"/>
            <a:chOff x="2362073" y="1169746"/>
            <a:chExt cx="3911707" cy="4087281"/>
          </a:xfrm>
        </p:grpSpPr>
        <p:pic>
          <p:nvPicPr>
            <p:cNvPr id="18435" name="Picture 4"/>
            <p:cNvPicPr>
              <a:picLocks noChangeAspect="1" noChangeArrowheads="1"/>
            </p:cNvPicPr>
            <p:nvPr/>
          </p:nvPicPr>
          <p:blipFill rotWithShape="1">
            <a:blip r:embed="rId3" cstate="screen">
              <a:extLst>
                <a:ext uri="{28A0092B-C50C-407E-A947-70E740481C1C}">
                  <a14:useLocalDpi xmlns="" xmlns:a14="http://schemas.microsoft.com/office/drawing/2010/main"/>
                </a:ext>
              </a:extLst>
            </a:blip>
            <a:srcRect b="4102"/>
            <a:stretch/>
          </p:blipFill>
          <p:spPr bwMode="auto">
            <a:xfrm>
              <a:off x="2562748" y="1176796"/>
              <a:ext cx="3711032" cy="4039707"/>
            </a:xfrm>
            <a:prstGeom prst="rect">
              <a:avLst/>
            </a:prstGeom>
            <a:solidFill>
              <a:srgbClr val="FFFFFF"/>
            </a:solidFill>
            <a:ln w="9525">
              <a:noFill/>
              <a:miter lim="800000"/>
              <a:headEnd/>
              <a:tailEnd/>
            </a:ln>
          </p:spPr>
        </p:pic>
        <p:sp>
          <p:nvSpPr>
            <p:cNvPr id="18438" name="Text Box 9"/>
            <p:cNvSpPr txBox="1">
              <a:spLocks noChangeArrowheads="1"/>
            </p:cNvSpPr>
            <p:nvPr/>
          </p:nvSpPr>
          <p:spPr bwMode="auto">
            <a:xfrm>
              <a:off x="3319206" y="2771618"/>
              <a:ext cx="2033824" cy="393359"/>
            </a:xfrm>
            <a:prstGeom prst="rect">
              <a:avLst/>
            </a:prstGeom>
            <a:solidFill>
              <a:srgbClr val="FFFFFF"/>
            </a:solidFill>
            <a:ln w="9525">
              <a:noFill/>
              <a:miter lim="800000"/>
              <a:headEnd/>
              <a:tailEnd/>
            </a:ln>
          </p:spPr>
          <p:txBody>
            <a:bodyPr wrap="square">
              <a:spAutoFit/>
            </a:bodyPr>
            <a:lstStyle/>
            <a:p>
              <a:r>
                <a:rPr lang="en-US" dirty="0" smtClean="0">
                  <a:solidFill>
                    <a:schemeClr val="accent6">
                      <a:lumMod val="75000"/>
                    </a:schemeClr>
                  </a:solidFill>
                  <a:cs typeface="Arial" charset="0"/>
                </a:rPr>
                <a:t>Salmon </a:t>
              </a:r>
              <a:r>
                <a:rPr lang="en-US" dirty="0">
                  <a:solidFill>
                    <a:schemeClr val="accent6">
                      <a:lumMod val="75000"/>
                    </a:schemeClr>
                  </a:solidFill>
                  <a:cs typeface="Arial" charset="0"/>
                </a:rPr>
                <a:t>life cycle</a:t>
              </a:r>
            </a:p>
          </p:txBody>
        </p:sp>
        <p:sp>
          <p:nvSpPr>
            <p:cNvPr id="18439" name="Text Box 11"/>
            <p:cNvSpPr txBox="1">
              <a:spLocks noChangeArrowheads="1"/>
            </p:cNvSpPr>
            <p:nvPr/>
          </p:nvSpPr>
          <p:spPr bwMode="auto">
            <a:xfrm>
              <a:off x="3455636" y="1169746"/>
              <a:ext cx="1797347" cy="262240"/>
            </a:xfrm>
            <a:prstGeom prst="rect">
              <a:avLst/>
            </a:prstGeom>
            <a:solidFill>
              <a:srgbClr val="FFFFFF"/>
            </a:solidFill>
            <a:ln w="9525">
              <a:noFill/>
              <a:miter lim="800000"/>
              <a:headEnd/>
              <a:tailEnd/>
            </a:ln>
          </p:spPr>
          <p:txBody>
            <a:bodyPr wrap="square">
              <a:spAutoFit/>
            </a:bodyPr>
            <a:lstStyle/>
            <a:p>
              <a:r>
                <a:rPr lang="en-US" sz="1400" dirty="0">
                  <a:solidFill>
                    <a:schemeClr val="accent6">
                      <a:lumMod val="75000"/>
                    </a:schemeClr>
                  </a:solidFill>
                  <a:cs typeface="Arial" charset="0"/>
                </a:rPr>
                <a:t>2 adults return to spawn</a:t>
              </a:r>
            </a:p>
          </p:txBody>
        </p:sp>
        <p:sp>
          <p:nvSpPr>
            <p:cNvPr id="18440" name="Text Box 12"/>
            <p:cNvSpPr txBox="1">
              <a:spLocks noChangeArrowheads="1"/>
            </p:cNvSpPr>
            <p:nvPr/>
          </p:nvSpPr>
          <p:spPr bwMode="auto">
            <a:xfrm>
              <a:off x="5628851" y="1559300"/>
              <a:ext cx="593960" cy="629374"/>
            </a:xfrm>
            <a:prstGeom prst="rect">
              <a:avLst/>
            </a:prstGeom>
            <a:solidFill>
              <a:srgbClr val="FFFFFF"/>
            </a:solidFill>
            <a:ln w="9525">
              <a:noFill/>
              <a:miter lim="800000"/>
              <a:headEnd/>
              <a:tailEnd/>
            </a:ln>
          </p:spPr>
          <p:txBody>
            <a:bodyPr wrap="square">
              <a:spAutoFit/>
            </a:bodyPr>
            <a:lstStyle/>
            <a:p>
              <a:r>
                <a:rPr lang="en-US" sz="1400" dirty="0">
                  <a:solidFill>
                    <a:schemeClr val="accent6">
                      <a:lumMod val="75000"/>
                    </a:schemeClr>
                  </a:solidFill>
                  <a:cs typeface="Arial" charset="0"/>
                </a:rPr>
                <a:t>4,000 </a:t>
              </a:r>
              <a:r>
                <a:rPr lang="en-US" sz="1400" dirty="0" smtClean="0">
                  <a:solidFill>
                    <a:schemeClr val="accent6">
                      <a:lumMod val="75000"/>
                    </a:schemeClr>
                  </a:solidFill>
                  <a:cs typeface="Arial" charset="0"/>
                </a:rPr>
                <a:t>eggs </a:t>
              </a:r>
              <a:r>
                <a:rPr lang="en-US" sz="1400" dirty="0">
                  <a:solidFill>
                    <a:schemeClr val="accent6">
                      <a:lumMod val="75000"/>
                    </a:schemeClr>
                  </a:solidFill>
                  <a:cs typeface="Arial" charset="0"/>
                </a:rPr>
                <a:t>laid</a:t>
              </a:r>
            </a:p>
          </p:txBody>
        </p:sp>
        <p:sp>
          <p:nvSpPr>
            <p:cNvPr id="18441" name="Text Box 13"/>
            <p:cNvSpPr txBox="1">
              <a:spLocks noChangeArrowheads="1"/>
            </p:cNvSpPr>
            <p:nvPr/>
          </p:nvSpPr>
          <p:spPr bwMode="auto">
            <a:xfrm>
              <a:off x="5644313" y="4003418"/>
              <a:ext cx="593960" cy="445806"/>
            </a:xfrm>
            <a:prstGeom prst="rect">
              <a:avLst/>
            </a:prstGeom>
            <a:solidFill>
              <a:srgbClr val="FFFFFF"/>
            </a:solidFill>
            <a:ln w="9525">
              <a:noFill/>
              <a:miter lim="800000"/>
              <a:headEnd/>
              <a:tailEnd/>
            </a:ln>
          </p:spPr>
          <p:txBody>
            <a:bodyPr wrap="square">
              <a:spAutoFit/>
            </a:bodyPr>
            <a:lstStyle/>
            <a:p>
              <a:r>
                <a:rPr lang="en-US" sz="1400" dirty="0">
                  <a:solidFill>
                    <a:schemeClr val="accent6">
                      <a:lumMod val="75000"/>
                    </a:schemeClr>
                  </a:solidFill>
                  <a:cs typeface="Arial" charset="0"/>
                </a:rPr>
                <a:t>800 fry hatch</a:t>
              </a:r>
            </a:p>
          </p:txBody>
        </p:sp>
        <p:sp>
          <p:nvSpPr>
            <p:cNvPr id="18442" name="Text Box 14"/>
            <p:cNvSpPr txBox="1">
              <a:spLocks noChangeArrowheads="1"/>
            </p:cNvSpPr>
            <p:nvPr/>
          </p:nvSpPr>
          <p:spPr bwMode="auto">
            <a:xfrm>
              <a:off x="3775890" y="4994787"/>
              <a:ext cx="1366436" cy="262240"/>
            </a:xfrm>
            <a:prstGeom prst="rect">
              <a:avLst/>
            </a:prstGeom>
            <a:solidFill>
              <a:srgbClr val="FFFFFF"/>
            </a:solidFill>
            <a:ln w="9525">
              <a:noFill/>
              <a:miter lim="800000"/>
              <a:headEnd/>
              <a:tailEnd/>
            </a:ln>
          </p:spPr>
          <p:txBody>
            <a:bodyPr wrap="square">
              <a:spAutoFit/>
            </a:bodyPr>
            <a:lstStyle/>
            <a:p>
              <a:r>
                <a:rPr lang="en-US" sz="1400" dirty="0">
                  <a:solidFill>
                    <a:schemeClr val="accent6">
                      <a:lumMod val="75000"/>
                    </a:schemeClr>
                  </a:solidFill>
                  <a:cs typeface="Arial" charset="0"/>
                </a:rPr>
                <a:t>200 </a:t>
              </a:r>
              <a:r>
                <a:rPr lang="en-US" sz="1400" dirty="0" err="1">
                  <a:solidFill>
                    <a:schemeClr val="accent6">
                      <a:lumMod val="75000"/>
                    </a:schemeClr>
                  </a:solidFill>
                  <a:cs typeface="Arial" charset="0"/>
                </a:rPr>
                <a:t>smolts</a:t>
              </a:r>
              <a:r>
                <a:rPr lang="en-US" sz="1400" dirty="0">
                  <a:solidFill>
                    <a:schemeClr val="accent6">
                      <a:lumMod val="75000"/>
                    </a:schemeClr>
                  </a:solidFill>
                  <a:cs typeface="Arial" charset="0"/>
                </a:rPr>
                <a:t> go to sea</a:t>
              </a:r>
            </a:p>
          </p:txBody>
        </p:sp>
        <p:sp>
          <p:nvSpPr>
            <p:cNvPr id="18443" name="Text Box 15"/>
            <p:cNvSpPr txBox="1">
              <a:spLocks noChangeArrowheads="1"/>
            </p:cNvSpPr>
            <p:nvPr/>
          </p:nvSpPr>
          <p:spPr bwMode="auto">
            <a:xfrm>
              <a:off x="2362073" y="4120037"/>
              <a:ext cx="816695" cy="445806"/>
            </a:xfrm>
            <a:prstGeom prst="rect">
              <a:avLst/>
            </a:prstGeom>
            <a:solidFill>
              <a:srgbClr val="FFFFFF"/>
            </a:solidFill>
            <a:ln w="9525">
              <a:noFill/>
              <a:miter lim="800000"/>
              <a:headEnd/>
              <a:tailEnd/>
            </a:ln>
          </p:spPr>
          <p:txBody>
            <a:bodyPr wrap="square">
              <a:spAutoFit/>
            </a:bodyPr>
            <a:lstStyle/>
            <a:p>
              <a:r>
                <a:rPr lang="en-US" sz="1400" dirty="0">
                  <a:solidFill>
                    <a:schemeClr val="accent6">
                      <a:lumMod val="75000"/>
                    </a:schemeClr>
                  </a:solidFill>
                  <a:cs typeface="Arial" charset="0"/>
                </a:rPr>
                <a:t>10 reach adulthood</a:t>
              </a:r>
            </a:p>
          </p:txBody>
        </p:sp>
      </p:grpSp>
      <p:pic>
        <p:nvPicPr>
          <p:cNvPr id="15" name="Picture 4"/>
          <p:cNvPicPr>
            <a:picLocks noChangeAspect="1" noChangeArrowheads="1"/>
          </p:cNvPicPr>
          <p:nvPr/>
        </p:nvPicPr>
        <p:blipFill>
          <a:blip r:embed="rId4" cstate="screen">
            <a:extLst>
              <a:ext uri="{28A0092B-C50C-407E-A947-70E740481C1C}">
                <a14:useLocalDpi xmlns="" xmlns:a14="http://schemas.microsoft.com/office/drawing/2010/main"/>
              </a:ext>
            </a:extLst>
          </a:blip>
          <a:srcRect/>
          <a:stretch>
            <a:fillRect/>
          </a:stretch>
        </p:blipFill>
        <p:spPr bwMode="auto">
          <a:xfrm>
            <a:off x="6618467" y="1518860"/>
            <a:ext cx="2133600" cy="1447800"/>
          </a:xfrm>
          <a:prstGeom prst="rect">
            <a:avLst/>
          </a:prstGeom>
          <a:solidFill>
            <a:srgbClr val="FFFFFF"/>
          </a:solidFill>
          <a:ln w="9525">
            <a:noFill/>
            <a:miter lim="800000"/>
            <a:headEnd/>
            <a:tailEnd/>
          </a:ln>
        </p:spPr>
      </p:pic>
      <p:pic>
        <p:nvPicPr>
          <p:cNvPr id="17" name="Picture 5" descr="http://upopin.com/wp-content/uploads/2014/05/sunrise.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34053"/>
          <a:stretch/>
        </p:blipFill>
        <p:spPr bwMode="auto">
          <a:xfrm>
            <a:off x="5501345" y="4961373"/>
            <a:ext cx="1610104" cy="1372686"/>
          </a:xfrm>
          <a:prstGeom prst="rect">
            <a:avLst/>
          </a:prstGeom>
          <a:solidFill>
            <a:srgbClr val="FFFFFF"/>
          </a:solidFill>
          <a:extLst>
            <a:ext uri="{909E8E84-426E-40dd-AFC4-6F175D3DCCD1}">
              <a14:hiddenFill xmlns="" xmlns:a14="http://schemas.microsoft.com/office/drawing/2010/main">
                <a:solidFill>
                  <a:srgbClr val="FFFFFF"/>
                </a:solidFill>
              </a14:hiddenFill>
            </a:ext>
          </a:extLst>
        </p:spPr>
      </p:pic>
      <p:grpSp>
        <p:nvGrpSpPr>
          <p:cNvPr id="2" name="Group 17"/>
          <p:cNvGrpSpPr/>
          <p:nvPr/>
        </p:nvGrpSpPr>
        <p:grpSpPr>
          <a:xfrm>
            <a:off x="5116205" y="5262069"/>
            <a:ext cx="333196" cy="1066864"/>
            <a:chOff x="4557010" y="3957403"/>
            <a:chExt cx="764498" cy="2188565"/>
          </a:xfrm>
          <a:solidFill>
            <a:srgbClr val="FF0000"/>
          </a:solidFill>
        </p:grpSpPr>
        <p:sp>
          <p:nvSpPr>
            <p:cNvPr id="19" name="Oval 18"/>
            <p:cNvSpPr/>
            <p:nvPr/>
          </p:nvSpPr>
          <p:spPr>
            <a:xfrm>
              <a:off x="4557010" y="5471410"/>
              <a:ext cx="764498" cy="67455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20" name="Rounded Rectangle 19"/>
            <p:cNvSpPr/>
            <p:nvPr/>
          </p:nvSpPr>
          <p:spPr>
            <a:xfrm>
              <a:off x="4736891" y="3957403"/>
              <a:ext cx="374755" cy="1798820"/>
            </a:xfrm>
            <a:prstGeom prst="roundRect">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cxnSp>
          <p:nvCxnSpPr>
            <p:cNvPr id="21" name="Straight Connector 20"/>
            <p:cNvCxnSpPr/>
            <p:nvPr/>
          </p:nvCxnSpPr>
          <p:spPr>
            <a:xfrm>
              <a:off x="4715872" y="4392118"/>
              <a:ext cx="179882" cy="0"/>
            </a:xfrm>
            <a:prstGeom prst="line">
              <a:avLst/>
            </a:prstGeom>
            <a:grpFill/>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733362" y="4544518"/>
              <a:ext cx="179882" cy="0"/>
            </a:xfrm>
            <a:prstGeom prst="line">
              <a:avLst/>
            </a:prstGeom>
            <a:grpFill/>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735858" y="4696918"/>
              <a:ext cx="179882" cy="0"/>
            </a:xfrm>
            <a:prstGeom prst="line">
              <a:avLst/>
            </a:prstGeom>
            <a:grpFill/>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33877" y="4834328"/>
              <a:ext cx="179882" cy="0"/>
            </a:xfrm>
            <a:prstGeom prst="line">
              <a:avLst/>
            </a:prstGeom>
            <a:grpFill/>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725872" y="5001718"/>
              <a:ext cx="179882" cy="0"/>
            </a:xfrm>
            <a:prstGeom prst="line">
              <a:avLst/>
            </a:prstGeom>
            <a:grpFill/>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743362" y="5154118"/>
              <a:ext cx="179882" cy="0"/>
            </a:xfrm>
            <a:prstGeom prst="line">
              <a:avLst/>
            </a:prstGeom>
            <a:grpFill/>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35352" y="5306518"/>
              <a:ext cx="179882" cy="0"/>
            </a:xfrm>
            <a:prstGeom prst="line">
              <a:avLst/>
            </a:prstGeom>
            <a:grpFill/>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28" name="Picture 27" descr="nice angle.JPG"/>
          <p:cNvPicPr>
            <a:picLocks noChangeAspect="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0" y="1518860"/>
            <a:ext cx="2279980" cy="1709827"/>
          </a:xfrm>
          <a:prstGeom prst="rect">
            <a:avLst/>
          </a:prstGeom>
          <a:solidFill>
            <a:srgbClr val="FFFFF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7273195" y="3914404"/>
            <a:ext cx="1347433" cy="2033502"/>
          </a:xfrm>
          <a:prstGeom prst="rect">
            <a:avLst/>
          </a:prstGeom>
          <a:solidFill>
            <a:srgbClr val="FFFFFF"/>
          </a:solidFill>
        </p:spPr>
      </p:pic>
      <p:sp>
        <p:nvSpPr>
          <p:cNvPr id="18436" name="TextBox 7"/>
          <p:cNvSpPr txBox="1">
            <a:spLocks noChangeArrowheads="1"/>
          </p:cNvSpPr>
          <p:nvPr/>
        </p:nvSpPr>
        <p:spPr bwMode="auto">
          <a:xfrm flipH="1">
            <a:off x="6618467" y="3021098"/>
            <a:ext cx="2743200" cy="584200"/>
          </a:xfrm>
          <a:prstGeom prst="rect">
            <a:avLst/>
          </a:prstGeom>
          <a:solidFill>
            <a:srgbClr val="FFFFFF"/>
          </a:solidFill>
          <a:ln w="9525">
            <a:noFill/>
            <a:miter lim="800000"/>
            <a:headEnd/>
            <a:tailEnd/>
          </a:ln>
        </p:spPr>
        <p:txBody>
          <a:bodyPr>
            <a:spAutoFit/>
          </a:bodyPr>
          <a:lstStyle/>
          <a:p>
            <a:r>
              <a:rPr lang="en-US" sz="3200" dirty="0" smtClean="0">
                <a:solidFill>
                  <a:schemeClr val="accent6">
                    <a:lumMod val="75000"/>
                  </a:schemeClr>
                </a:solidFill>
                <a:cs typeface="Arial" charset="0"/>
              </a:rPr>
              <a:t>Freshwater</a:t>
            </a:r>
            <a:endParaRPr lang="en-US" sz="3200" dirty="0">
              <a:solidFill>
                <a:schemeClr val="accent6">
                  <a:lumMod val="75000"/>
                </a:schemeClr>
              </a:solidFill>
              <a:cs typeface="Arial" charset="0"/>
            </a:endParaRPr>
          </a:p>
        </p:txBody>
      </p:sp>
      <p:pic>
        <p:nvPicPr>
          <p:cNvPr id="56322" name="Picture 2" descr="Image result for seal eating salmon"/>
          <p:cNvPicPr>
            <a:picLocks noChangeAspect="1" noChangeArrowheads="1"/>
          </p:cNvPicPr>
          <p:nvPr/>
        </p:nvPicPr>
        <p:blipFill>
          <a:blip r:embed="rId8" cstate="print"/>
          <a:srcRect/>
          <a:stretch>
            <a:fillRect/>
          </a:stretch>
        </p:blipFill>
        <p:spPr bwMode="auto">
          <a:xfrm>
            <a:off x="76200" y="4419600"/>
            <a:ext cx="2438400" cy="2701491"/>
          </a:xfrm>
          <a:prstGeom prst="rect">
            <a:avLst/>
          </a:prstGeom>
          <a:noFill/>
        </p:spPr>
      </p:pic>
    </p:spTree>
    <p:extLst>
      <p:ext uri="{BB962C8B-B14F-4D97-AF65-F5344CB8AC3E}">
        <p14:creationId xmlns="" xmlns:p14="http://schemas.microsoft.com/office/powerpoint/2010/main" val="1631305334"/>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466725" y="231775"/>
            <a:ext cx="8432800" cy="8391525"/>
            <a:chOff x="-17" y="1249"/>
            <a:chExt cx="3879" cy="3861"/>
          </a:xfrm>
        </p:grpSpPr>
        <p:sp>
          <p:nvSpPr>
            <p:cNvPr id="8221" name="Freeform 3"/>
            <p:cNvSpPr>
              <a:spLocks noChangeAspect="1"/>
            </p:cNvSpPr>
            <p:nvPr/>
          </p:nvSpPr>
          <p:spPr bwMode="auto">
            <a:xfrm>
              <a:off x="-17" y="1249"/>
              <a:ext cx="3772" cy="3861"/>
            </a:xfrm>
            <a:custGeom>
              <a:avLst/>
              <a:gdLst>
                <a:gd name="T0" fmla="*/ 884558539 w 951"/>
                <a:gd name="T1" fmla="*/ 936720716 h 948"/>
                <a:gd name="T2" fmla="*/ 872187588 w 951"/>
                <a:gd name="T3" fmla="*/ 863966331 h 948"/>
                <a:gd name="T4" fmla="*/ 854721432 w 951"/>
                <a:gd name="T5" fmla="*/ 764703533 h 948"/>
                <a:gd name="T6" fmla="*/ 799787037 w 951"/>
                <a:gd name="T7" fmla="*/ 644103258 h 948"/>
                <a:gd name="T8" fmla="*/ 701661691 w 951"/>
                <a:gd name="T9" fmla="*/ 553780513 h 948"/>
                <a:gd name="T10" fmla="*/ 750724618 w 951"/>
                <a:gd name="T11" fmla="*/ 512463719 h 948"/>
                <a:gd name="T12" fmla="*/ 751698881 w 951"/>
                <a:gd name="T13" fmla="*/ 404204043 h 948"/>
                <a:gd name="T14" fmla="*/ 814368483 w 951"/>
                <a:gd name="T15" fmla="*/ 419333686 h 948"/>
                <a:gd name="T16" fmla="*/ 861531623 w 951"/>
                <a:gd name="T17" fmla="*/ 465896356 h 948"/>
                <a:gd name="T18" fmla="*/ 873902066 w 951"/>
                <a:gd name="T19" fmla="*/ 481030169 h 948"/>
                <a:gd name="T20" fmla="*/ 830658822 w 951"/>
                <a:gd name="T21" fmla="*/ 420543922 h 948"/>
                <a:gd name="T22" fmla="*/ 750724618 w 951"/>
                <a:gd name="T23" fmla="*/ 396861042 h 948"/>
                <a:gd name="T24" fmla="*/ 722788820 w 951"/>
                <a:gd name="T25" fmla="*/ 472030425 h 948"/>
                <a:gd name="T26" fmla="*/ 686096337 w 951"/>
                <a:gd name="T27" fmla="*/ 531235277 h 948"/>
                <a:gd name="T28" fmla="*/ 618531053 w 951"/>
                <a:gd name="T29" fmla="*/ 586423256 h 948"/>
                <a:gd name="T30" fmla="*/ 542521314 w 951"/>
                <a:gd name="T31" fmla="*/ 605273012 h 948"/>
                <a:gd name="T32" fmla="*/ 585034495 w 951"/>
                <a:gd name="T33" fmla="*/ 561517369 h 948"/>
                <a:gd name="T34" fmla="*/ 674450371 w 951"/>
                <a:gd name="T35" fmla="*/ 470826184 h 948"/>
                <a:gd name="T36" fmla="*/ 715005382 w 951"/>
                <a:gd name="T37" fmla="*/ 345369587 h 948"/>
                <a:gd name="T38" fmla="*/ 734184493 w 951"/>
                <a:gd name="T39" fmla="*/ 188357778 h 948"/>
                <a:gd name="T40" fmla="*/ 727624594 w 951"/>
                <a:gd name="T41" fmla="*/ 87903348 h 948"/>
                <a:gd name="T42" fmla="*/ 710173669 w 951"/>
                <a:gd name="T43" fmla="*/ 0 h 948"/>
                <a:gd name="T44" fmla="*/ 726650332 w 951"/>
                <a:gd name="T45" fmla="*/ 96825807 h 948"/>
                <a:gd name="T46" fmla="*/ 731299783 w 951"/>
                <a:gd name="T47" fmla="*/ 237411558 h 948"/>
                <a:gd name="T48" fmla="*/ 720826588 w 951"/>
                <a:gd name="T49" fmla="*/ 387919686 h 948"/>
                <a:gd name="T50" fmla="*/ 630237941 w 951"/>
                <a:gd name="T51" fmla="*/ 467105810 h 948"/>
                <a:gd name="T52" fmla="*/ 553177278 w 951"/>
                <a:gd name="T53" fmla="*/ 572557806 h 948"/>
                <a:gd name="T54" fmla="*/ 485675075 w 951"/>
                <a:gd name="T55" fmla="*/ 575067423 h 948"/>
                <a:gd name="T56" fmla="*/ 427854955 w 951"/>
                <a:gd name="T57" fmla="*/ 533727169 h 948"/>
                <a:gd name="T58" fmla="*/ 322873725 w 951"/>
                <a:gd name="T59" fmla="*/ 581498381 h 948"/>
                <a:gd name="T60" fmla="*/ 240049289 w 951"/>
                <a:gd name="T61" fmla="*/ 537442069 h 948"/>
                <a:gd name="T62" fmla="*/ 100333270 w 951"/>
                <a:gd name="T63" fmla="*/ 516159591 h 948"/>
                <a:gd name="T64" fmla="*/ 103024042 w 951"/>
                <a:gd name="T65" fmla="*/ 674308326 h 948"/>
                <a:gd name="T66" fmla="*/ 132918011 w 951"/>
                <a:gd name="T67" fmla="*/ 768646248 h 948"/>
                <a:gd name="T68" fmla="*/ 105909134 w 951"/>
                <a:gd name="T69" fmla="*/ 816193946 h 948"/>
                <a:gd name="T70" fmla="*/ 0 w 951"/>
                <a:gd name="T71" fmla="*/ 1190485771 h 948"/>
                <a:gd name="T72" fmla="*/ 100333270 w 951"/>
                <a:gd name="T73" fmla="*/ 983265922 h 948"/>
                <a:gd name="T74" fmla="*/ 127284398 w 951"/>
                <a:gd name="T75" fmla="*/ 843889397 h 948"/>
                <a:gd name="T76" fmla="*/ 176408851 w 951"/>
                <a:gd name="T77" fmla="*/ 936720716 h 948"/>
                <a:gd name="T78" fmla="*/ 203357059 w 951"/>
                <a:gd name="T79" fmla="*/ 1071168195 h 948"/>
                <a:gd name="T80" fmla="*/ 305407061 w 951"/>
                <a:gd name="T81" fmla="*/ 1147940104 h 948"/>
                <a:gd name="T82" fmla="*/ 339164318 w 951"/>
                <a:gd name="T83" fmla="*/ 1096448648 h 948"/>
                <a:gd name="T84" fmla="*/ 276497762 w 951"/>
                <a:gd name="T85" fmla="*/ 951851922 h 948"/>
                <a:gd name="T86" fmla="*/ 211139736 w 951"/>
                <a:gd name="T87" fmla="*/ 823834358 h 948"/>
                <a:gd name="T88" fmla="*/ 187805793 w 951"/>
                <a:gd name="T89" fmla="*/ 729496435 h 948"/>
                <a:gd name="T90" fmla="*/ 199431705 w 951"/>
                <a:gd name="T91" fmla="*/ 634272275 h 948"/>
                <a:gd name="T92" fmla="*/ 406728841 w 951"/>
                <a:gd name="T93" fmla="*/ 580288927 h 948"/>
                <a:gd name="T94" fmla="*/ 519431825 w 951"/>
                <a:gd name="T95" fmla="*/ 611407862 h 948"/>
                <a:gd name="T96" fmla="*/ 604201930 w 951"/>
                <a:gd name="T97" fmla="*/ 614213587 h 948"/>
                <a:gd name="T98" fmla="*/ 684134104 w 951"/>
                <a:gd name="T99" fmla="*/ 538651262 h 948"/>
                <a:gd name="T100" fmla="*/ 765056786 w 951"/>
                <a:gd name="T101" fmla="*/ 615424083 h 948"/>
                <a:gd name="T102" fmla="*/ 856621726 w 951"/>
                <a:gd name="T103" fmla="*/ 715649753 h 948"/>
                <a:gd name="T104" fmla="*/ 857606142 w 951"/>
                <a:gd name="T105" fmla="*/ 842684114 h 948"/>
                <a:gd name="T106" fmla="*/ 869298816 w 951"/>
                <a:gd name="T107" fmla="*/ 895380853 h 948"/>
                <a:gd name="T108" fmla="*/ 891414423 w 951"/>
                <a:gd name="T109" fmla="*/ 955570993 h 948"/>
                <a:gd name="T110" fmla="*/ 718866893 w 951"/>
                <a:gd name="T111" fmla="*/ 483462892 h 948"/>
                <a:gd name="T112" fmla="*/ 749736140 w 951"/>
                <a:gd name="T113" fmla="*/ 402976083 h 948"/>
                <a:gd name="T114" fmla="*/ 745877167 w 951"/>
                <a:gd name="T115" fmla="*/ 507237001 h 948"/>
                <a:gd name="T116" fmla="*/ 408629389 w 951"/>
                <a:gd name="T117" fmla="*/ 550083859 h 9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51"/>
                <a:gd name="T178" fmla="*/ 0 h 948"/>
                <a:gd name="T179" fmla="*/ 951 w 951"/>
                <a:gd name="T180" fmla="*/ 948 h 9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51" h="948">
                  <a:moveTo>
                    <a:pt x="945" y="780"/>
                  </a:moveTo>
                  <a:cubicBezTo>
                    <a:pt x="943" y="780"/>
                    <a:pt x="943" y="786"/>
                    <a:pt x="942" y="786"/>
                  </a:cubicBezTo>
                  <a:cubicBezTo>
                    <a:pt x="940" y="786"/>
                    <a:pt x="933" y="780"/>
                    <a:pt x="933" y="776"/>
                  </a:cubicBezTo>
                  <a:cubicBezTo>
                    <a:pt x="933" y="775"/>
                    <a:pt x="939" y="773"/>
                    <a:pt x="936" y="769"/>
                  </a:cubicBezTo>
                  <a:cubicBezTo>
                    <a:pt x="934" y="766"/>
                    <a:pt x="927" y="771"/>
                    <a:pt x="926" y="770"/>
                  </a:cubicBezTo>
                  <a:cubicBezTo>
                    <a:pt x="924" y="770"/>
                    <a:pt x="929" y="766"/>
                    <a:pt x="928" y="762"/>
                  </a:cubicBezTo>
                  <a:cubicBezTo>
                    <a:pt x="928" y="761"/>
                    <a:pt x="926" y="757"/>
                    <a:pt x="927" y="753"/>
                  </a:cubicBezTo>
                  <a:cubicBezTo>
                    <a:pt x="927" y="748"/>
                    <a:pt x="935" y="747"/>
                    <a:pt x="935" y="744"/>
                  </a:cubicBezTo>
                  <a:cubicBezTo>
                    <a:pt x="935" y="740"/>
                    <a:pt x="929" y="740"/>
                    <a:pt x="927" y="740"/>
                  </a:cubicBezTo>
                  <a:cubicBezTo>
                    <a:pt x="925" y="741"/>
                    <a:pt x="926" y="735"/>
                    <a:pt x="924" y="736"/>
                  </a:cubicBezTo>
                  <a:cubicBezTo>
                    <a:pt x="921" y="737"/>
                    <a:pt x="922" y="747"/>
                    <a:pt x="919" y="747"/>
                  </a:cubicBezTo>
                  <a:cubicBezTo>
                    <a:pt x="919" y="747"/>
                    <a:pt x="919" y="746"/>
                    <a:pt x="918" y="746"/>
                  </a:cubicBezTo>
                  <a:cubicBezTo>
                    <a:pt x="918" y="745"/>
                    <a:pt x="917" y="746"/>
                    <a:pt x="916" y="745"/>
                  </a:cubicBezTo>
                  <a:cubicBezTo>
                    <a:pt x="912" y="741"/>
                    <a:pt x="910" y="730"/>
                    <a:pt x="911" y="726"/>
                  </a:cubicBezTo>
                  <a:cubicBezTo>
                    <a:pt x="911" y="725"/>
                    <a:pt x="913" y="725"/>
                    <a:pt x="914" y="723"/>
                  </a:cubicBezTo>
                  <a:cubicBezTo>
                    <a:pt x="914" y="722"/>
                    <a:pt x="911" y="721"/>
                    <a:pt x="911" y="720"/>
                  </a:cubicBezTo>
                  <a:cubicBezTo>
                    <a:pt x="912" y="719"/>
                    <a:pt x="914" y="719"/>
                    <a:pt x="914" y="718"/>
                  </a:cubicBezTo>
                  <a:cubicBezTo>
                    <a:pt x="914" y="715"/>
                    <a:pt x="904" y="717"/>
                    <a:pt x="905" y="714"/>
                  </a:cubicBezTo>
                  <a:cubicBezTo>
                    <a:pt x="905" y="713"/>
                    <a:pt x="907" y="713"/>
                    <a:pt x="907" y="711"/>
                  </a:cubicBezTo>
                  <a:cubicBezTo>
                    <a:pt x="907" y="709"/>
                    <a:pt x="902" y="707"/>
                    <a:pt x="903" y="706"/>
                  </a:cubicBezTo>
                  <a:cubicBezTo>
                    <a:pt x="903" y="705"/>
                    <a:pt x="908" y="709"/>
                    <a:pt x="909" y="707"/>
                  </a:cubicBezTo>
                  <a:cubicBezTo>
                    <a:pt x="912" y="703"/>
                    <a:pt x="906" y="700"/>
                    <a:pt x="906" y="698"/>
                  </a:cubicBezTo>
                  <a:cubicBezTo>
                    <a:pt x="906" y="695"/>
                    <a:pt x="908" y="695"/>
                    <a:pt x="907" y="691"/>
                  </a:cubicBezTo>
                  <a:cubicBezTo>
                    <a:pt x="907" y="690"/>
                    <a:pt x="906" y="689"/>
                    <a:pt x="905" y="688"/>
                  </a:cubicBezTo>
                  <a:cubicBezTo>
                    <a:pt x="903" y="686"/>
                    <a:pt x="905" y="683"/>
                    <a:pt x="904" y="681"/>
                  </a:cubicBezTo>
                  <a:cubicBezTo>
                    <a:pt x="903" y="680"/>
                    <a:pt x="898" y="677"/>
                    <a:pt x="901" y="675"/>
                  </a:cubicBezTo>
                  <a:cubicBezTo>
                    <a:pt x="903" y="672"/>
                    <a:pt x="897" y="670"/>
                    <a:pt x="893" y="669"/>
                  </a:cubicBezTo>
                  <a:cubicBezTo>
                    <a:pt x="893" y="669"/>
                    <a:pt x="891" y="669"/>
                    <a:pt x="892" y="668"/>
                  </a:cubicBezTo>
                  <a:cubicBezTo>
                    <a:pt x="892" y="667"/>
                    <a:pt x="893" y="667"/>
                    <a:pt x="894" y="667"/>
                  </a:cubicBezTo>
                  <a:cubicBezTo>
                    <a:pt x="895" y="667"/>
                    <a:pt x="897" y="666"/>
                    <a:pt x="896" y="664"/>
                  </a:cubicBezTo>
                  <a:cubicBezTo>
                    <a:pt x="895" y="662"/>
                    <a:pt x="897" y="662"/>
                    <a:pt x="898" y="661"/>
                  </a:cubicBezTo>
                  <a:cubicBezTo>
                    <a:pt x="899" y="661"/>
                    <a:pt x="898" y="659"/>
                    <a:pt x="897" y="658"/>
                  </a:cubicBezTo>
                  <a:cubicBezTo>
                    <a:pt x="896" y="657"/>
                    <a:pt x="901" y="654"/>
                    <a:pt x="901" y="653"/>
                  </a:cubicBezTo>
                  <a:cubicBezTo>
                    <a:pt x="901" y="647"/>
                    <a:pt x="891" y="637"/>
                    <a:pt x="893" y="632"/>
                  </a:cubicBezTo>
                  <a:cubicBezTo>
                    <a:pt x="893" y="630"/>
                    <a:pt x="896" y="626"/>
                    <a:pt x="893" y="622"/>
                  </a:cubicBezTo>
                  <a:cubicBezTo>
                    <a:pt x="892" y="620"/>
                    <a:pt x="886" y="615"/>
                    <a:pt x="887" y="609"/>
                  </a:cubicBezTo>
                  <a:cubicBezTo>
                    <a:pt x="887" y="607"/>
                    <a:pt x="888" y="600"/>
                    <a:pt x="889" y="599"/>
                  </a:cubicBezTo>
                  <a:cubicBezTo>
                    <a:pt x="890" y="596"/>
                    <a:pt x="893" y="579"/>
                    <a:pt x="894" y="578"/>
                  </a:cubicBezTo>
                  <a:cubicBezTo>
                    <a:pt x="894" y="576"/>
                    <a:pt x="894" y="574"/>
                    <a:pt x="893" y="573"/>
                  </a:cubicBezTo>
                  <a:cubicBezTo>
                    <a:pt x="892" y="571"/>
                    <a:pt x="885" y="561"/>
                    <a:pt x="883" y="559"/>
                  </a:cubicBezTo>
                  <a:cubicBezTo>
                    <a:pt x="882" y="559"/>
                    <a:pt x="879" y="560"/>
                    <a:pt x="879" y="559"/>
                  </a:cubicBezTo>
                  <a:cubicBezTo>
                    <a:pt x="878" y="557"/>
                    <a:pt x="881" y="555"/>
                    <a:pt x="882" y="554"/>
                  </a:cubicBezTo>
                  <a:cubicBezTo>
                    <a:pt x="883" y="552"/>
                    <a:pt x="884" y="547"/>
                    <a:pt x="879" y="547"/>
                  </a:cubicBezTo>
                  <a:cubicBezTo>
                    <a:pt x="872" y="548"/>
                    <a:pt x="859" y="534"/>
                    <a:pt x="859" y="534"/>
                  </a:cubicBezTo>
                  <a:cubicBezTo>
                    <a:pt x="857" y="532"/>
                    <a:pt x="847" y="521"/>
                    <a:pt x="844" y="519"/>
                  </a:cubicBezTo>
                  <a:cubicBezTo>
                    <a:pt x="843" y="518"/>
                    <a:pt x="841" y="518"/>
                    <a:pt x="839" y="517"/>
                  </a:cubicBezTo>
                  <a:cubicBezTo>
                    <a:pt x="838" y="516"/>
                    <a:pt x="838" y="515"/>
                    <a:pt x="836" y="514"/>
                  </a:cubicBezTo>
                  <a:cubicBezTo>
                    <a:pt x="834" y="513"/>
                    <a:pt x="832" y="514"/>
                    <a:pt x="830" y="513"/>
                  </a:cubicBezTo>
                  <a:cubicBezTo>
                    <a:pt x="829" y="512"/>
                    <a:pt x="825" y="510"/>
                    <a:pt x="823" y="510"/>
                  </a:cubicBezTo>
                  <a:cubicBezTo>
                    <a:pt x="820" y="511"/>
                    <a:pt x="818" y="512"/>
                    <a:pt x="817" y="513"/>
                  </a:cubicBezTo>
                  <a:cubicBezTo>
                    <a:pt x="814" y="514"/>
                    <a:pt x="809" y="508"/>
                    <a:pt x="808" y="507"/>
                  </a:cubicBezTo>
                  <a:cubicBezTo>
                    <a:pt x="804" y="502"/>
                    <a:pt x="797" y="489"/>
                    <a:pt x="796" y="488"/>
                  </a:cubicBezTo>
                  <a:cubicBezTo>
                    <a:pt x="795" y="486"/>
                    <a:pt x="793" y="485"/>
                    <a:pt x="791" y="484"/>
                  </a:cubicBezTo>
                  <a:cubicBezTo>
                    <a:pt x="789" y="484"/>
                    <a:pt x="783" y="481"/>
                    <a:pt x="782" y="478"/>
                  </a:cubicBezTo>
                  <a:cubicBezTo>
                    <a:pt x="782" y="476"/>
                    <a:pt x="781" y="475"/>
                    <a:pt x="780" y="474"/>
                  </a:cubicBezTo>
                  <a:cubicBezTo>
                    <a:pt x="774" y="470"/>
                    <a:pt x="773" y="466"/>
                    <a:pt x="769" y="465"/>
                  </a:cubicBezTo>
                  <a:cubicBezTo>
                    <a:pt x="766" y="464"/>
                    <a:pt x="756" y="463"/>
                    <a:pt x="754" y="462"/>
                  </a:cubicBezTo>
                  <a:cubicBezTo>
                    <a:pt x="753" y="461"/>
                    <a:pt x="740" y="460"/>
                    <a:pt x="739" y="458"/>
                  </a:cubicBezTo>
                  <a:cubicBezTo>
                    <a:pt x="738" y="456"/>
                    <a:pt x="741" y="453"/>
                    <a:pt x="738" y="450"/>
                  </a:cubicBezTo>
                  <a:cubicBezTo>
                    <a:pt x="735" y="446"/>
                    <a:pt x="730" y="445"/>
                    <a:pt x="728" y="441"/>
                  </a:cubicBezTo>
                  <a:cubicBezTo>
                    <a:pt x="727" y="439"/>
                    <a:pt x="728" y="434"/>
                    <a:pt x="729" y="432"/>
                  </a:cubicBezTo>
                  <a:cubicBezTo>
                    <a:pt x="730" y="431"/>
                    <a:pt x="732" y="430"/>
                    <a:pt x="734" y="428"/>
                  </a:cubicBezTo>
                  <a:cubicBezTo>
                    <a:pt x="734" y="428"/>
                    <a:pt x="735" y="427"/>
                    <a:pt x="735" y="426"/>
                  </a:cubicBezTo>
                  <a:cubicBezTo>
                    <a:pt x="735" y="421"/>
                    <a:pt x="728" y="419"/>
                    <a:pt x="727" y="418"/>
                  </a:cubicBezTo>
                  <a:cubicBezTo>
                    <a:pt x="725" y="417"/>
                    <a:pt x="720" y="415"/>
                    <a:pt x="720" y="411"/>
                  </a:cubicBezTo>
                  <a:cubicBezTo>
                    <a:pt x="721" y="407"/>
                    <a:pt x="724" y="404"/>
                    <a:pt x="724" y="403"/>
                  </a:cubicBezTo>
                  <a:cubicBezTo>
                    <a:pt x="726" y="402"/>
                    <a:pt x="729" y="400"/>
                    <a:pt x="731" y="402"/>
                  </a:cubicBezTo>
                  <a:cubicBezTo>
                    <a:pt x="734" y="404"/>
                    <a:pt x="731" y="416"/>
                    <a:pt x="743" y="414"/>
                  </a:cubicBezTo>
                  <a:cubicBezTo>
                    <a:pt x="746" y="413"/>
                    <a:pt x="760" y="409"/>
                    <a:pt x="761" y="409"/>
                  </a:cubicBezTo>
                  <a:cubicBezTo>
                    <a:pt x="765" y="408"/>
                    <a:pt x="769" y="414"/>
                    <a:pt x="773" y="414"/>
                  </a:cubicBezTo>
                  <a:cubicBezTo>
                    <a:pt x="775" y="414"/>
                    <a:pt x="777" y="412"/>
                    <a:pt x="777" y="411"/>
                  </a:cubicBezTo>
                  <a:cubicBezTo>
                    <a:pt x="778" y="410"/>
                    <a:pt x="779" y="410"/>
                    <a:pt x="779" y="408"/>
                  </a:cubicBezTo>
                  <a:cubicBezTo>
                    <a:pt x="779" y="406"/>
                    <a:pt x="777" y="406"/>
                    <a:pt x="776" y="406"/>
                  </a:cubicBezTo>
                  <a:cubicBezTo>
                    <a:pt x="776" y="405"/>
                    <a:pt x="778" y="402"/>
                    <a:pt x="775" y="401"/>
                  </a:cubicBezTo>
                  <a:cubicBezTo>
                    <a:pt x="774" y="401"/>
                    <a:pt x="772" y="401"/>
                    <a:pt x="771" y="400"/>
                  </a:cubicBezTo>
                  <a:cubicBezTo>
                    <a:pt x="770" y="397"/>
                    <a:pt x="773" y="394"/>
                    <a:pt x="772" y="392"/>
                  </a:cubicBezTo>
                  <a:cubicBezTo>
                    <a:pt x="772" y="390"/>
                    <a:pt x="770" y="389"/>
                    <a:pt x="770" y="388"/>
                  </a:cubicBezTo>
                  <a:cubicBezTo>
                    <a:pt x="770" y="387"/>
                    <a:pt x="773" y="386"/>
                    <a:pt x="773" y="379"/>
                  </a:cubicBezTo>
                  <a:cubicBezTo>
                    <a:pt x="772" y="377"/>
                    <a:pt x="778" y="375"/>
                    <a:pt x="779" y="373"/>
                  </a:cubicBezTo>
                  <a:cubicBezTo>
                    <a:pt x="781" y="370"/>
                    <a:pt x="776" y="367"/>
                    <a:pt x="777" y="364"/>
                  </a:cubicBezTo>
                  <a:cubicBezTo>
                    <a:pt x="778" y="363"/>
                    <a:pt x="786" y="353"/>
                    <a:pt x="786" y="353"/>
                  </a:cubicBezTo>
                  <a:cubicBezTo>
                    <a:pt x="786" y="353"/>
                    <a:pt x="792" y="346"/>
                    <a:pt x="790" y="341"/>
                  </a:cubicBezTo>
                  <a:cubicBezTo>
                    <a:pt x="789" y="337"/>
                    <a:pt x="774" y="334"/>
                    <a:pt x="777" y="327"/>
                  </a:cubicBezTo>
                  <a:cubicBezTo>
                    <a:pt x="778" y="325"/>
                    <a:pt x="780" y="324"/>
                    <a:pt x="780" y="322"/>
                  </a:cubicBezTo>
                  <a:cubicBezTo>
                    <a:pt x="780" y="317"/>
                    <a:pt x="782" y="316"/>
                    <a:pt x="783" y="315"/>
                  </a:cubicBezTo>
                  <a:cubicBezTo>
                    <a:pt x="784" y="313"/>
                    <a:pt x="783" y="312"/>
                    <a:pt x="784" y="310"/>
                  </a:cubicBezTo>
                  <a:cubicBezTo>
                    <a:pt x="785" y="308"/>
                    <a:pt x="789" y="306"/>
                    <a:pt x="789" y="304"/>
                  </a:cubicBezTo>
                  <a:cubicBezTo>
                    <a:pt x="789" y="303"/>
                    <a:pt x="788" y="301"/>
                    <a:pt x="788" y="299"/>
                  </a:cubicBezTo>
                  <a:cubicBezTo>
                    <a:pt x="789" y="298"/>
                    <a:pt x="791" y="294"/>
                    <a:pt x="797" y="295"/>
                  </a:cubicBezTo>
                  <a:cubicBezTo>
                    <a:pt x="799" y="295"/>
                    <a:pt x="802" y="298"/>
                    <a:pt x="805" y="299"/>
                  </a:cubicBezTo>
                  <a:cubicBezTo>
                    <a:pt x="806" y="299"/>
                    <a:pt x="812" y="298"/>
                    <a:pt x="813" y="298"/>
                  </a:cubicBezTo>
                  <a:cubicBezTo>
                    <a:pt x="815" y="298"/>
                    <a:pt x="819" y="298"/>
                    <a:pt x="821" y="303"/>
                  </a:cubicBezTo>
                  <a:cubicBezTo>
                    <a:pt x="822" y="305"/>
                    <a:pt x="822" y="312"/>
                    <a:pt x="830" y="316"/>
                  </a:cubicBezTo>
                  <a:cubicBezTo>
                    <a:pt x="832" y="317"/>
                    <a:pt x="832" y="320"/>
                    <a:pt x="832" y="321"/>
                  </a:cubicBezTo>
                  <a:cubicBezTo>
                    <a:pt x="833" y="325"/>
                    <a:pt x="837" y="325"/>
                    <a:pt x="840" y="326"/>
                  </a:cubicBezTo>
                  <a:cubicBezTo>
                    <a:pt x="843" y="328"/>
                    <a:pt x="843" y="332"/>
                    <a:pt x="845" y="334"/>
                  </a:cubicBezTo>
                  <a:cubicBezTo>
                    <a:pt x="847" y="337"/>
                    <a:pt x="852" y="335"/>
                    <a:pt x="853" y="335"/>
                  </a:cubicBezTo>
                  <a:cubicBezTo>
                    <a:pt x="855" y="334"/>
                    <a:pt x="857" y="337"/>
                    <a:pt x="859" y="337"/>
                  </a:cubicBezTo>
                  <a:cubicBezTo>
                    <a:pt x="860" y="337"/>
                    <a:pt x="863" y="337"/>
                    <a:pt x="865" y="337"/>
                  </a:cubicBezTo>
                  <a:cubicBezTo>
                    <a:pt x="866" y="336"/>
                    <a:pt x="868" y="335"/>
                    <a:pt x="869" y="335"/>
                  </a:cubicBezTo>
                  <a:cubicBezTo>
                    <a:pt x="872" y="336"/>
                    <a:pt x="875" y="338"/>
                    <a:pt x="877" y="339"/>
                  </a:cubicBezTo>
                  <a:cubicBezTo>
                    <a:pt x="879" y="339"/>
                    <a:pt x="881" y="340"/>
                    <a:pt x="881" y="340"/>
                  </a:cubicBezTo>
                  <a:cubicBezTo>
                    <a:pt x="881" y="341"/>
                    <a:pt x="881" y="342"/>
                    <a:pt x="881" y="343"/>
                  </a:cubicBezTo>
                  <a:cubicBezTo>
                    <a:pt x="882" y="351"/>
                    <a:pt x="891" y="353"/>
                    <a:pt x="891" y="355"/>
                  </a:cubicBezTo>
                  <a:cubicBezTo>
                    <a:pt x="892" y="356"/>
                    <a:pt x="889" y="357"/>
                    <a:pt x="889" y="359"/>
                  </a:cubicBezTo>
                  <a:cubicBezTo>
                    <a:pt x="889" y="362"/>
                    <a:pt x="892" y="362"/>
                    <a:pt x="892" y="364"/>
                  </a:cubicBezTo>
                  <a:cubicBezTo>
                    <a:pt x="892" y="365"/>
                    <a:pt x="889" y="367"/>
                    <a:pt x="889" y="369"/>
                  </a:cubicBezTo>
                  <a:cubicBezTo>
                    <a:pt x="889" y="372"/>
                    <a:pt x="893" y="370"/>
                    <a:pt x="894" y="371"/>
                  </a:cubicBezTo>
                  <a:cubicBezTo>
                    <a:pt x="895" y="371"/>
                    <a:pt x="895" y="372"/>
                    <a:pt x="895" y="373"/>
                  </a:cubicBezTo>
                  <a:cubicBezTo>
                    <a:pt x="896" y="378"/>
                    <a:pt x="905" y="377"/>
                    <a:pt x="906" y="379"/>
                  </a:cubicBezTo>
                  <a:cubicBezTo>
                    <a:pt x="906" y="381"/>
                    <a:pt x="903" y="385"/>
                    <a:pt x="907" y="387"/>
                  </a:cubicBezTo>
                  <a:cubicBezTo>
                    <a:pt x="910" y="388"/>
                    <a:pt x="913" y="384"/>
                    <a:pt x="914" y="384"/>
                  </a:cubicBezTo>
                  <a:cubicBezTo>
                    <a:pt x="916" y="383"/>
                    <a:pt x="917" y="385"/>
                    <a:pt x="918" y="386"/>
                  </a:cubicBezTo>
                  <a:cubicBezTo>
                    <a:pt x="920" y="387"/>
                    <a:pt x="923" y="386"/>
                    <a:pt x="924" y="386"/>
                  </a:cubicBezTo>
                  <a:cubicBezTo>
                    <a:pt x="926" y="387"/>
                    <a:pt x="928" y="384"/>
                    <a:pt x="932" y="385"/>
                  </a:cubicBezTo>
                  <a:cubicBezTo>
                    <a:pt x="929" y="384"/>
                    <a:pt x="926" y="385"/>
                    <a:pt x="924" y="385"/>
                  </a:cubicBezTo>
                  <a:cubicBezTo>
                    <a:pt x="923" y="384"/>
                    <a:pt x="920" y="385"/>
                    <a:pt x="919" y="383"/>
                  </a:cubicBezTo>
                  <a:cubicBezTo>
                    <a:pt x="918" y="382"/>
                    <a:pt x="916" y="380"/>
                    <a:pt x="914" y="381"/>
                  </a:cubicBezTo>
                  <a:cubicBezTo>
                    <a:pt x="912" y="382"/>
                    <a:pt x="911" y="384"/>
                    <a:pt x="909" y="385"/>
                  </a:cubicBezTo>
                  <a:cubicBezTo>
                    <a:pt x="908" y="385"/>
                    <a:pt x="907" y="385"/>
                    <a:pt x="907" y="383"/>
                  </a:cubicBezTo>
                  <a:cubicBezTo>
                    <a:pt x="907" y="382"/>
                    <a:pt x="910" y="379"/>
                    <a:pt x="907" y="377"/>
                  </a:cubicBezTo>
                  <a:cubicBezTo>
                    <a:pt x="904" y="376"/>
                    <a:pt x="901" y="376"/>
                    <a:pt x="899" y="375"/>
                  </a:cubicBezTo>
                  <a:cubicBezTo>
                    <a:pt x="897" y="374"/>
                    <a:pt x="897" y="371"/>
                    <a:pt x="896" y="369"/>
                  </a:cubicBezTo>
                  <a:cubicBezTo>
                    <a:pt x="896" y="368"/>
                    <a:pt x="893" y="370"/>
                    <a:pt x="892" y="368"/>
                  </a:cubicBezTo>
                  <a:cubicBezTo>
                    <a:pt x="892" y="367"/>
                    <a:pt x="895" y="365"/>
                    <a:pt x="894" y="363"/>
                  </a:cubicBezTo>
                  <a:cubicBezTo>
                    <a:pt x="894" y="361"/>
                    <a:pt x="892" y="361"/>
                    <a:pt x="891" y="360"/>
                  </a:cubicBezTo>
                  <a:cubicBezTo>
                    <a:pt x="890" y="357"/>
                    <a:pt x="894" y="357"/>
                    <a:pt x="894" y="355"/>
                  </a:cubicBezTo>
                  <a:cubicBezTo>
                    <a:pt x="894" y="352"/>
                    <a:pt x="882" y="350"/>
                    <a:pt x="883" y="341"/>
                  </a:cubicBezTo>
                  <a:cubicBezTo>
                    <a:pt x="883" y="338"/>
                    <a:pt x="882" y="338"/>
                    <a:pt x="880" y="338"/>
                  </a:cubicBezTo>
                  <a:cubicBezTo>
                    <a:pt x="876" y="337"/>
                    <a:pt x="875" y="335"/>
                    <a:pt x="873" y="335"/>
                  </a:cubicBezTo>
                  <a:cubicBezTo>
                    <a:pt x="871" y="335"/>
                    <a:pt x="871" y="333"/>
                    <a:pt x="869" y="333"/>
                  </a:cubicBezTo>
                  <a:cubicBezTo>
                    <a:pt x="867" y="332"/>
                    <a:pt x="864" y="335"/>
                    <a:pt x="862" y="335"/>
                  </a:cubicBezTo>
                  <a:cubicBezTo>
                    <a:pt x="857" y="335"/>
                    <a:pt x="856" y="332"/>
                    <a:pt x="853" y="332"/>
                  </a:cubicBezTo>
                  <a:cubicBezTo>
                    <a:pt x="851" y="332"/>
                    <a:pt x="848" y="336"/>
                    <a:pt x="845" y="331"/>
                  </a:cubicBezTo>
                  <a:cubicBezTo>
                    <a:pt x="844" y="330"/>
                    <a:pt x="844" y="326"/>
                    <a:pt x="841" y="325"/>
                  </a:cubicBezTo>
                  <a:cubicBezTo>
                    <a:pt x="840" y="324"/>
                    <a:pt x="835" y="323"/>
                    <a:pt x="835" y="321"/>
                  </a:cubicBezTo>
                  <a:cubicBezTo>
                    <a:pt x="834" y="319"/>
                    <a:pt x="834" y="316"/>
                    <a:pt x="831" y="314"/>
                  </a:cubicBezTo>
                  <a:cubicBezTo>
                    <a:pt x="825" y="311"/>
                    <a:pt x="824" y="304"/>
                    <a:pt x="823" y="302"/>
                  </a:cubicBezTo>
                  <a:cubicBezTo>
                    <a:pt x="822" y="298"/>
                    <a:pt x="818" y="296"/>
                    <a:pt x="816" y="296"/>
                  </a:cubicBezTo>
                  <a:cubicBezTo>
                    <a:pt x="813" y="296"/>
                    <a:pt x="810" y="296"/>
                    <a:pt x="807" y="296"/>
                  </a:cubicBezTo>
                  <a:cubicBezTo>
                    <a:pt x="804" y="297"/>
                    <a:pt x="799" y="292"/>
                    <a:pt x="794" y="293"/>
                  </a:cubicBezTo>
                  <a:cubicBezTo>
                    <a:pt x="791" y="293"/>
                    <a:pt x="787" y="295"/>
                    <a:pt x="786" y="298"/>
                  </a:cubicBezTo>
                  <a:cubicBezTo>
                    <a:pt x="785" y="303"/>
                    <a:pt x="788" y="303"/>
                    <a:pt x="782" y="309"/>
                  </a:cubicBezTo>
                  <a:cubicBezTo>
                    <a:pt x="781" y="310"/>
                    <a:pt x="781" y="314"/>
                    <a:pt x="779" y="316"/>
                  </a:cubicBezTo>
                  <a:cubicBezTo>
                    <a:pt x="778" y="317"/>
                    <a:pt x="780" y="319"/>
                    <a:pt x="772" y="321"/>
                  </a:cubicBezTo>
                  <a:cubicBezTo>
                    <a:pt x="769" y="322"/>
                    <a:pt x="768" y="325"/>
                    <a:pt x="768" y="327"/>
                  </a:cubicBezTo>
                  <a:cubicBezTo>
                    <a:pt x="769" y="328"/>
                    <a:pt x="770" y="330"/>
                    <a:pt x="770" y="332"/>
                  </a:cubicBezTo>
                  <a:cubicBezTo>
                    <a:pt x="769" y="333"/>
                    <a:pt x="768" y="339"/>
                    <a:pt x="764" y="340"/>
                  </a:cubicBezTo>
                  <a:cubicBezTo>
                    <a:pt x="763" y="341"/>
                    <a:pt x="761" y="340"/>
                    <a:pt x="759" y="341"/>
                  </a:cubicBezTo>
                  <a:cubicBezTo>
                    <a:pt x="757" y="343"/>
                    <a:pt x="756" y="344"/>
                    <a:pt x="755" y="346"/>
                  </a:cubicBezTo>
                  <a:cubicBezTo>
                    <a:pt x="754" y="348"/>
                    <a:pt x="755" y="353"/>
                    <a:pt x="756" y="354"/>
                  </a:cubicBezTo>
                  <a:cubicBezTo>
                    <a:pt x="757" y="356"/>
                    <a:pt x="754" y="357"/>
                    <a:pt x="755" y="360"/>
                  </a:cubicBezTo>
                  <a:cubicBezTo>
                    <a:pt x="755" y="361"/>
                    <a:pt x="757" y="362"/>
                    <a:pt x="757" y="365"/>
                  </a:cubicBezTo>
                  <a:cubicBezTo>
                    <a:pt x="757" y="366"/>
                    <a:pt x="753" y="368"/>
                    <a:pt x="753" y="369"/>
                  </a:cubicBezTo>
                  <a:cubicBezTo>
                    <a:pt x="753" y="370"/>
                    <a:pt x="753" y="371"/>
                    <a:pt x="753" y="373"/>
                  </a:cubicBezTo>
                  <a:cubicBezTo>
                    <a:pt x="752" y="374"/>
                    <a:pt x="751" y="374"/>
                    <a:pt x="750" y="376"/>
                  </a:cubicBezTo>
                  <a:cubicBezTo>
                    <a:pt x="749" y="377"/>
                    <a:pt x="750" y="379"/>
                    <a:pt x="750" y="380"/>
                  </a:cubicBezTo>
                  <a:cubicBezTo>
                    <a:pt x="749" y="382"/>
                    <a:pt x="747" y="383"/>
                    <a:pt x="745" y="383"/>
                  </a:cubicBezTo>
                  <a:cubicBezTo>
                    <a:pt x="743" y="384"/>
                    <a:pt x="741" y="387"/>
                    <a:pt x="736" y="388"/>
                  </a:cubicBezTo>
                  <a:cubicBezTo>
                    <a:pt x="734" y="388"/>
                    <a:pt x="733" y="389"/>
                    <a:pt x="733" y="391"/>
                  </a:cubicBezTo>
                  <a:cubicBezTo>
                    <a:pt x="734" y="392"/>
                    <a:pt x="735" y="392"/>
                    <a:pt x="735" y="393"/>
                  </a:cubicBezTo>
                  <a:cubicBezTo>
                    <a:pt x="734" y="395"/>
                    <a:pt x="725" y="398"/>
                    <a:pt x="723" y="399"/>
                  </a:cubicBezTo>
                  <a:cubicBezTo>
                    <a:pt x="721" y="401"/>
                    <a:pt x="721" y="404"/>
                    <a:pt x="720" y="405"/>
                  </a:cubicBezTo>
                  <a:cubicBezTo>
                    <a:pt x="718" y="406"/>
                    <a:pt x="716" y="408"/>
                    <a:pt x="716" y="410"/>
                  </a:cubicBezTo>
                  <a:cubicBezTo>
                    <a:pt x="716" y="414"/>
                    <a:pt x="719" y="418"/>
                    <a:pt x="720" y="419"/>
                  </a:cubicBezTo>
                  <a:cubicBezTo>
                    <a:pt x="722" y="420"/>
                    <a:pt x="729" y="421"/>
                    <a:pt x="727" y="427"/>
                  </a:cubicBezTo>
                  <a:cubicBezTo>
                    <a:pt x="726" y="425"/>
                    <a:pt x="724" y="424"/>
                    <a:pt x="722" y="423"/>
                  </a:cubicBezTo>
                  <a:cubicBezTo>
                    <a:pt x="718" y="423"/>
                    <a:pt x="715" y="424"/>
                    <a:pt x="712" y="423"/>
                  </a:cubicBezTo>
                  <a:cubicBezTo>
                    <a:pt x="711" y="422"/>
                    <a:pt x="710" y="420"/>
                    <a:pt x="708" y="420"/>
                  </a:cubicBezTo>
                  <a:cubicBezTo>
                    <a:pt x="706" y="419"/>
                    <a:pt x="703" y="419"/>
                    <a:pt x="701" y="420"/>
                  </a:cubicBezTo>
                  <a:cubicBezTo>
                    <a:pt x="700" y="421"/>
                    <a:pt x="698" y="421"/>
                    <a:pt x="696" y="421"/>
                  </a:cubicBezTo>
                  <a:cubicBezTo>
                    <a:pt x="695" y="422"/>
                    <a:pt x="693" y="422"/>
                    <a:pt x="692" y="422"/>
                  </a:cubicBezTo>
                  <a:cubicBezTo>
                    <a:pt x="689" y="423"/>
                    <a:pt x="687" y="425"/>
                    <a:pt x="686" y="427"/>
                  </a:cubicBezTo>
                  <a:cubicBezTo>
                    <a:pt x="685" y="429"/>
                    <a:pt x="685" y="433"/>
                    <a:pt x="683" y="434"/>
                  </a:cubicBezTo>
                  <a:cubicBezTo>
                    <a:pt x="680" y="435"/>
                    <a:pt x="675" y="429"/>
                    <a:pt x="672" y="428"/>
                  </a:cubicBezTo>
                  <a:cubicBezTo>
                    <a:pt x="667" y="426"/>
                    <a:pt x="656" y="428"/>
                    <a:pt x="653" y="435"/>
                  </a:cubicBezTo>
                  <a:cubicBezTo>
                    <a:pt x="653" y="436"/>
                    <a:pt x="652" y="436"/>
                    <a:pt x="652" y="437"/>
                  </a:cubicBezTo>
                  <a:cubicBezTo>
                    <a:pt x="652" y="443"/>
                    <a:pt x="654" y="449"/>
                    <a:pt x="653" y="455"/>
                  </a:cubicBezTo>
                  <a:cubicBezTo>
                    <a:pt x="652" y="458"/>
                    <a:pt x="649" y="460"/>
                    <a:pt x="647" y="461"/>
                  </a:cubicBezTo>
                  <a:cubicBezTo>
                    <a:pt x="646" y="462"/>
                    <a:pt x="643" y="466"/>
                    <a:pt x="642" y="467"/>
                  </a:cubicBezTo>
                  <a:cubicBezTo>
                    <a:pt x="641" y="468"/>
                    <a:pt x="639" y="468"/>
                    <a:pt x="638" y="468"/>
                  </a:cubicBezTo>
                  <a:cubicBezTo>
                    <a:pt x="636" y="469"/>
                    <a:pt x="628" y="474"/>
                    <a:pt x="626" y="476"/>
                  </a:cubicBezTo>
                  <a:cubicBezTo>
                    <a:pt x="624" y="478"/>
                    <a:pt x="622" y="479"/>
                    <a:pt x="621" y="481"/>
                  </a:cubicBezTo>
                  <a:cubicBezTo>
                    <a:pt x="619" y="482"/>
                    <a:pt x="615" y="484"/>
                    <a:pt x="611" y="485"/>
                  </a:cubicBezTo>
                  <a:cubicBezTo>
                    <a:pt x="607" y="485"/>
                    <a:pt x="604" y="485"/>
                    <a:pt x="600" y="485"/>
                  </a:cubicBezTo>
                  <a:cubicBezTo>
                    <a:pt x="598" y="485"/>
                    <a:pt x="596" y="484"/>
                    <a:pt x="595" y="485"/>
                  </a:cubicBezTo>
                  <a:cubicBezTo>
                    <a:pt x="590" y="487"/>
                    <a:pt x="585" y="488"/>
                    <a:pt x="579" y="488"/>
                  </a:cubicBezTo>
                  <a:cubicBezTo>
                    <a:pt x="579" y="488"/>
                    <a:pt x="578" y="488"/>
                    <a:pt x="577" y="488"/>
                  </a:cubicBezTo>
                  <a:cubicBezTo>
                    <a:pt x="575" y="488"/>
                    <a:pt x="574" y="488"/>
                    <a:pt x="572" y="488"/>
                  </a:cubicBezTo>
                  <a:cubicBezTo>
                    <a:pt x="571" y="488"/>
                    <a:pt x="571" y="488"/>
                    <a:pt x="570" y="487"/>
                  </a:cubicBezTo>
                  <a:cubicBezTo>
                    <a:pt x="569" y="486"/>
                    <a:pt x="567" y="485"/>
                    <a:pt x="566" y="484"/>
                  </a:cubicBezTo>
                  <a:cubicBezTo>
                    <a:pt x="565" y="483"/>
                    <a:pt x="564" y="483"/>
                    <a:pt x="563" y="482"/>
                  </a:cubicBezTo>
                  <a:cubicBezTo>
                    <a:pt x="562" y="481"/>
                    <a:pt x="561" y="480"/>
                    <a:pt x="560" y="479"/>
                  </a:cubicBezTo>
                  <a:cubicBezTo>
                    <a:pt x="559" y="478"/>
                    <a:pt x="557" y="477"/>
                    <a:pt x="556" y="475"/>
                  </a:cubicBezTo>
                  <a:cubicBezTo>
                    <a:pt x="555" y="474"/>
                    <a:pt x="555" y="472"/>
                    <a:pt x="554" y="470"/>
                  </a:cubicBezTo>
                  <a:cubicBezTo>
                    <a:pt x="553" y="470"/>
                    <a:pt x="553" y="469"/>
                    <a:pt x="553" y="468"/>
                  </a:cubicBezTo>
                  <a:cubicBezTo>
                    <a:pt x="554" y="467"/>
                    <a:pt x="555" y="465"/>
                    <a:pt x="555" y="463"/>
                  </a:cubicBezTo>
                  <a:cubicBezTo>
                    <a:pt x="554" y="462"/>
                    <a:pt x="552" y="461"/>
                    <a:pt x="553" y="459"/>
                  </a:cubicBezTo>
                  <a:cubicBezTo>
                    <a:pt x="554" y="458"/>
                    <a:pt x="559" y="461"/>
                    <a:pt x="560" y="461"/>
                  </a:cubicBezTo>
                  <a:cubicBezTo>
                    <a:pt x="562" y="462"/>
                    <a:pt x="564" y="464"/>
                    <a:pt x="567" y="464"/>
                  </a:cubicBezTo>
                  <a:cubicBezTo>
                    <a:pt x="570" y="465"/>
                    <a:pt x="572" y="465"/>
                    <a:pt x="574" y="466"/>
                  </a:cubicBezTo>
                  <a:cubicBezTo>
                    <a:pt x="577" y="467"/>
                    <a:pt x="584" y="462"/>
                    <a:pt x="586" y="461"/>
                  </a:cubicBezTo>
                  <a:cubicBezTo>
                    <a:pt x="589" y="459"/>
                    <a:pt x="598" y="453"/>
                    <a:pt x="600" y="451"/>
                  </a:cubicBezTo>
                  <a:cubicBezTo>
                    <a:pt x="602" y="449"/>
                    <a:pt x="605" y="449"/>
                    <a:pt x="607" y="447"/>
                  </a:cubicBezTo>
                  <a:cubicBezTo>
                    <a:pt x="609" y="446"/>
                    <a:pt x="614" y="441"/>
                    <a:pt x="616" y="441"/>
                  </a:cubicBezTo>
                  <a:cubicBezTo>
                    <a:pt x="621" y="441"/>
                    <a:pt x="632" y="445"/>
                    <a:pt x="637" y="436"/>
                  </a:cubicBezTo>
                  <a:cubicBezTo>
                    <a:pt x="640" y="433"/>
                    <a:pt x="639" y="426"/>
                    <a:pt x="639" y="424"/>
                  </a:cubicBezTo>
                  <a:cubicBezTo>
                    <a:pt x="639" y="422"/>
                    <a:pt x="641" y="421"/>
                    <a:pt x="642" y="419"/>
                  </a:cubicBezTo>
                  <a:cubicBezTo>
                    <a:pt x="643" y="417"/>
                    <a:pt x="644" y="415"/>
                    <a:pt x="645" y="413"/>
                  </a:cubicBezTo>
                  <a:cubicBezTo>
                    <a:pt x="646" y="411"/>
                    <a:pt x="647" y="410"/>
                    <a:pt x="649" y="408"/>
                  </a:cubicBezTo>
                  <a:cubicBezTo>
                    <a:pt x="652" y="403"/>
                    <a:pt x="653" y="395"/>
                    <a:pt x="652" y="392"/>
                  </a:cubicBezTo>
                  <a:cubicBezTo>
                    <a:pt x="652" y="390"/>
                    <a:pt x="653" y="386"/>
                    <a:pt x="655" y="384"/>
                  </a:cubicBezTo>
                  <a:cubicBezTo>
                    <a:pt x="656" y="382"/>
                    <a:pt x="659" y="376"/>
                    <a:pt x="660" y="375"/>
                  </a:cubicBezTo>
                  <a:cubicBezTo>
                    <a:pt x="661" y="374"/>
                    <a:pt x="663" y="366"/>
                    <a:pt x="667" y="365"/>
                  </a:cubicBezTo>
                  <a:cubicBezTo>
                    <a:pt x="671" y="364"/>
                    <a:pt x="684" y="370"/>
                    <a:pt x="685" y="370"/>
                  </a:cubicBezTo>
                  <a:cubicBezTo>
                    <a:pt x="688" y="371"/>
                    <a:pt x="695" y="375"/>
                    <a:pt x="700" y="375"/>
                  </a:cubicBezTo>
                  <a:cubicBezTo>
                    <a:pt x="704" y="375"/>
                    <a:pt x="710" y="372"/>
                    <a:pt x="712" y="369"/>
                  </a:cubicBezTo>
                  <a:cubicBezTo>
                    <a:pt x="715" y="366"/>
                    <a:pt x="716" y="360"/>
                    <a:pt x="718" y="358"/>
                  </a:cubicBezTo>
                  <a:cubicBezTo>
                    <a:pt x="723" y="353"/>
                    <a:pt x="729" y="350"/>
                    <a:pt x="735" y="347"/>
                  </a:cubicBezTo>
                  <a:cubicBezTo>
                    <a:pt x="736" y="346"/>
                    <a:pt x="737" y="344"/>
                    <a:pt x="737" y="342"/>
                  </a:cubicBezTo>
                  <a:cubicBezTo>
                    <a:pt x="737" y="339"/>
                    <a:pt x="736" y="329"/>
                    <a:pt x="738" y="322"/>
                  </a:cubicBezTo>
                  <a:cubicBezTo>
                    <a:pt x="739" y="319"/>
                    <a:pt x="734" y="313"/>
                    <a:pt x="738" y="310"/>
                  </a:cubicBezTo>
                  <a:cubicBezTo>
                    <a:pt x="739" y="310"/>
                    <a:pt x="743" y="310"/>
                    <a:pt x="744" y="310"/>
                  </a:cubicBezTo>
                  <a:cubicBezTo>
                    <a:pt x="750" y="314"/>
                    <a:pt x="756" y="313"/>
                    <a:pt x="761" y="311"/>
                  </a:cubicBezTo>
                  <a:cubicBezTo>
                    <a:pt x="764" y="310"/>
                    <a:pt x="766" y="308"/>
                    <a:pt x="767" y="306"/>
                  </a:cubicBezTo>
                  <a:cubicBezTo>
                    <a:pt x="770" y="302"/>
                    <a:pt x="767" y="299"/>
                    <a:pt x="767" y="298"/>
                  </a:cubicBezTo>
                  <a:cubicBezTo>
                    <a:pt x="766" y="297"/>
                    <a:pt x="759" y="291"/>
                    <a:pt x="757" y="289"/>
                  </a:cubicBezTo>
                  <a:cubicBezTo>
                    <a:pt x="752" y="285"/>
                    <a:pt x="747" y="280"/>
                    <a:pt x="742" y="275"/>
                  </a:cubicBezTo>
                  <a:cubicBezTo>
                    <a:pt x="740" y="272"/>
                    <a:pt x="728" y="261"/>
                    <a:pt x="727" y="256"/>
                  </a:cubicBezTo>
                  <a:cubicBezTo>
                    <a:pt x="727" y="257"/>
                    <a:pt x="723" y="249"/>
                    <a:pt x="725" y="240"/>
                  </a:cubicBezTo>
                  <a:cubicBezTo>
                    <a:pt x="726" y="233"/>
                    <a:pt x="733" y="227"/>
                    <a:pt x="735" y="226"/>
                  </a:cubicBezTo>
                  <a:cubicBezTo>
                    <a:pt x="739" y="224"/>
                    <a:pt x="742" y="223"/>
                    <a:pt x="746" y="222"/>
                  </a:cubicBezTo>
                  <a:cubicBezTo>
                    <a:pt x="751" y="221"/>
                    <a:pt x="758" y="211"/>
                    <a:pt x="760" y="209"/>
                  </a:cubicBezTo>
                  <a:cubicBezTo>
                    <a:pt x="761" y="207"/>
                    <a:pt x="762" y="203"/>
                    <a:pt x="761" y="202"/>
                  </a:cubicBezTo>
                  <a:cubicBezTo>
                    <a:pt x="761" y="200"/>
                    <a:pt x="760" y="198"/>
                    <a:pt x="760" y="196"/>
                  </a:cubicBezTo>
                  <a:cubicBezTo>
                    <a:pt x="759" y="193"/>
                    <a:pt x="762" y="189"/>
                    <a:pt x="763" y="188"/>
                  </a:cubicBezTo>
                  <a:cubicBezTo>
                    <a:pt x="764" y="187"/>
                    <a:pt x="766" y="180"/>
                    <a:pt x="765" y="173"/>
                  </a:cubicBezTo>
                  <a:cubicBezTo>
                    <a:pt x="764" y="170"/>
                    <a:pt x="760" y="165"/>
                    <a:pt x="759" y="162"/>
                  </a:cubicBezTo>
                  <a:cubicBezTo>
                    <a:pt x="758" y="162"/>
                    <a:pt x="753" y="153"/>
                    <a:pt x="754" y="150"/>
                  </a:cubicBezTo>
                  <a:cubicBezTo>
                    <a:pt x="754" y="149"/>
                    <a:pt x="761" y="150"/>
                    <a:pt x="762" y="150"/>
                  </a:cubicBezTo>
                  <a:cubicBezTo>
                    <a:pt x="766" y="150"/>
                    <a:pt x="770" y="147"/>
                    <a:pt x="772" y="143"/>
                  </a:cubicBezTo>
                  <a:cubicBezTo>
                    <a:pt x="774" y="140"/>
                    <a:pt x="774" y="137"/>
                    <a:pt x="774" y="133"/>
                  </a:cubicBezTo>
                  <a:cubicBezTo>
                    <a:pt x="774" y="129"/>
                    <a:pt x="773" y="123"/>
                    <a:pt x="771" y="119"/>
                  </a:cubicBezTo>
                  <a:cubicBezTo>
                    <a:pt x="771" y="118"/>
                    <a:pt x="768" y="114"/>
                    <a:pt x="764" y="114"/>
                  </a:cubicBezTo>
                  <a:cubicBezTo>
                    <a:pt x="761" y="114"/>
                    <a:pt x="750" y="114"/>
                    <a:pt x="748" y="112"/>
                  </a:cubicBezTo>
                  <a:cubicBezTo>
                    <a:pt x="743" y="110"/>
                    <a:pt x="741" y="103"/>
                    <a:pt x="740" y="102"/>
                  </a:cubicBezTo>
                  <a:cubicBezTo>
                    <a:pt x="739" y="99"/>
                    <a:pt x="736" y="98"/>
                    <a:pt x="737" y="93"/>
                  </a:cubicBezTo>
                  <a:cubicBezTo>
                    <a:pt x="738" y="87"/>
                    <a:pt x="742" y="84"/>
                    <a:pt x="744" y="82"/>
                  </a:cubicBezTo>
                  <a:cubicBezTo>
                    <a:pt x="747" y="80"/>
                    <a:pt x="752" y="81"/>
                    <a:pt x="756" y="80"/>
                  </a:cubicBezTo>
                  <a:cubicBezTo>
                    <a:pt x="757" y="79"/>
                    <a:pt x="758" y="79"/>
                    <a:pt x="759" y="78"/>
                  </a:cubicBezTo>
                  <a:cubicBezTo>
                    <a:pt x="760" y="76"/>
                    <a:pt x="760" y="74"/>
                    <a:pt x="758" y="72"/>
                  </a:cubicBezTo>
                  <a:cubicBezTo>
                    <a:pt x="758" y="72"/>
                    <a:pt x="756" y="71"/>
                    <a:pt x="755" y="70"/>
                  </a:cubicBezTo>
                  <a:cubicBezTo>
                    <a:pt x="755" y="69"/>
                    <a:pt x="755" y="69"/>
                    <a:pt x="755" y="68"/>
                  </a:cubicBezTo>
                  <a:cubicBezTo>
                    <a:pt x="756" y="67"/>
                    <a:pt x="766" y="65"/>
                    <a:pt x="768" y="59"/>
                  </a:cubicBezTo>
                  <a:cubicBezTo>
                    <a:pt x="769" y="54"/>
                    <a:pt x="767" y="46"/>
                    <a:pt x="766" y="45"/>
                  </a:cubicBezTo>
                  <a:cubicBezTo>
                    <a:pt x="765" y="44"/>
                    <a:pt x="762" y="40"/>
                    <a:pt x="762" y="38"/>
                  </a:cubicBezTo>
                  <a:cubicBezTo>
                    <a:pt x="762" y="36"/>
                    <a:pt x="767" y="32"/>
                    <a:pt x="768" y="30"/>
                  </a:cubicBezTo>
                  <a:cubicBezTo>
                    <a:pt x="772" y="24"/>
                    <a:pt x="771" y="19"/>
                    <a:pt x="771" y="15"/>
                  </a:cubicBezTo>
                  <a:cubicBezTo>
                    <a:pt x="771" y="14"/>
                    <a:pt x="771" y="13"/>
                    <a:pt x="770" y="13"/>
                  </a:cubicBezTo>
                  <a:cubicBezTo>
                    <a:pt x="769" y="10"/>
                    <a:pt x="766" y="8"/>
                    <a:pt x="764" y="6"/>
                  </a:cubicBezTo>
                  <a:cubicBezTo>
                    <a:pt x="760" y="3"/>
                    <a:pt x="755" y="4"/>
                    <a:pt x="752" y="4"/>
                  </a:cubicBezTo>
                  <a:cubicBezTo>
                    <a:pt x="749" y="5"/>
                    <a:pt x="747" y="7"/>
                    <a:pt x="745" y="9"/>
                  </a:cubicBezTo>
                  <a:cubicBezTo>
                    <a:pt x="745" y="9"/>
                    <a:pt x="744" y="10"/>
                    <a:pt x="743" y="9"/>
                  </a:cubicBezTo>
                  <a:cubicBezTo>
                    <a:pt x="741" y="6"/>
                    <a:pt x="739" y="3"/>
                    <a:pt x="737" y="0"/>
                  </a:cubicBezTo>
                  <a:lnTo>
                    <a:pt x="733" y="0"/>
                  </a:lnTo>
                  <a:cubicBezTo>
                    <a:pt x="733" y="0"/>
                    <a:pt x="740" y="12"/>
                    <a:pt x="740" y="12"/>
                  </a:cubicBezTo>
                  <a:cubicBezTo>
                    <a:pt x="741" y="14"/>
                    <a:pt x="744" y="14"/>
                    <a:pt x="745" y="13"/>
                  </a:cubicBezTo>
                  <a:cubicBezTo>
                    <a:pt x="746" y="12"/>
                    <a:pt x="750" y="7"/>
                    <a:pt x="757" y="8"/>
                  </a:cubicBezTo>
                  <a:cubicBezTo>
                    <a:pt x="764" y="8"/>
                    <a:pt x="770" y="14"/>
                    <a:pt x="768" y="24"/>
                  </a:cubicBezTo>
                  <a:cubicBezTo>
                    <a:pt x="767" y="29"/>
                    <a:pt x="761" y="33"/>
                    <a:pt x="759" y="37"/>
                  </a:cubicBezTo>
                  <a:cubicBezTo>
                    <a:pt x="758" y="40"/>
                    <a:pt x="761" y="43"/>
                    <a:pt x="763" y="47"/>
                  </a:cubicBezTo>
                  <a:cubicBezTo>
                    <a:pt x="764" y="48"/>
                    <a:pt x="766" y="55"/>
                    <a:pt x="765" y="58"/>
                  </a:cubicBezTo>
                  <a:cubicBezTo>
                    <a:pt x="764" y="61"/>
                    <a:pt x="756" y="64"/>
                    <a:pt x="753" y="66"/>
                  </a:cubicBezTo>
                  <a:cubicBezTo>
                    <a:pt x="752" y="67"/>
                    <a:pt x="751" y="69"/>
                    <a:pt x="752" y="70"/>
                  </a:cubicBezTo>
                  <a:cubicBezTo>
                    <a:pt x="753" y="72"/>
                    <a:pt x="754" y="72"/>
                    <a:pt x="755" y="74"/>
                  </a:cubicBezTo>
                  <a:cubicBezTo>
                    <a:pt x="756" y="75"/>
                    <a:pt x="756" y="77"/>
                    <a:pt x="754" y="77"/>
                  </a:cubicBezTo>
                  <a:cubicBezTo>
                    <a:pt x="747" y="78"/>
                    <a:pt x="741" y="79"/>
                    <a:pt x="738" y="83"/>
                  </a:cubicBezTo>
                  <a:cubicBezTo>
                    <a:pt x="735" y="87"/>
                    <a:pt x="733" y="94"/>
                    <a:pt x="734" y="98"/>
                  </a:cubicBezTo>
                  <a:cubicBezTo>
                    <a:pt x="734" y="100"/>
                    <a:pt x="736" y="101"/>
                    <a:pt x="736" y="102"/>
                  </a:cubicBezTo>
                  <a:cubicBezTo>
                    <a:pt x="738" y="107"/>
                    <a:pt x="740" y="110"/>
                    <a:pt x="743" y="114"/>
                  </a:cubicBezTo>
                  <a:cubicBezTo>
                    <a:pt x="745" y="116"/>
                    <a:pt x="748" y="117"/>
                    <a:pt x="751" y="117"/>
                  </a:cubicBezTo>
                  <a:cubicBezTo>
                    <a:pt x="755" y="117"/>
                    <a:pt x="759" y="117"/>
                    <a:pt x="763" y="117"/>
                  </a:cubicBezTo>
                  <a:cubicBezTo>
                    <a:pt x="771" y="117"/>
                    <a:pt x="771" y="132"/>
                    <a:pt x="771" y="135"/>
                  </a:cubicBezTo>
                  <a:cubicBezTo>
                    <a:pt x="771" y="141"/>
                    <a:pt x="770" y="143"/>
                    <a:pt x="766" y="145"/>
                  </a:cubicBezTo>
                  <a:cubicBezTo>
                    <a:pt x="762" y="148"/>
                    <a:pt x="753" y="146"/>
                    <a:pt x="751" y="148"/>
                  </a:cubicBezTo>
                  <a:cubicBezTo>
                    <a:pt x="748" y="152"/>
                    <a:pt x="756" y="164"/>
                    <a:pt x="757" y="165"/>
                  </a:cubicBezTo>
                  <a:cubicBezTo>
                    <a:pt x="758" y="167"/>
                    <a:pt x="762" y="171"/>
                    <a:pt x="762" y="175"/>
                  </a:cubicBezTo>
                  <a:cubicBezTo>
                    <a:pt x="763" y="181"/>
                    <a:pt x="761" y="187"/>
                    <a:pt x="759" y="189"/>
                  </a:cubicBezTo>
                  <a:cubicBezTo>
                    <a:pt x="757" y="191"/>
                    <a:pt x="756" y="194"/>
                    <a:pt x="756" y="196"/>
                  </a:cubicBezTo>
                  <a:cubicBezTo>
                    <a:pt x="756" y="197"/>
                    <a:pt x="759" y="203"/>
                    <a:pt x="758" y="206"/>
                  </a:cubicBezTo>
                  <a:cubicBezTo>
                    <a:pt x="758" y="207"/>
                    <a:pt x="752" y="218"/>
                    <a:pt x="745" y="220"/>
                  </a:cubicBezTo>
                  <a:cubicBezTo>
                    <a:pt x="742" y="220"/>
                    <a:pt x="739" y="221"/>
                    <a:pt x="736" y="222"/>
                  </a:cubicBezTo>
                  <a:cubicBezTo>
                    <a:pt x="732" y="224"/>
                    <a:pt x="726" y="231"/>
                    <a:pt x="723" y="236"/>
                  </a:cubicBezTo>
                  <a:cubicBezTo>
                    <a:pt x="723" y="237"/>
                    <a:pt x="722" y="238"/>
                    <a:pt x="722" y="240"/>
                  </a:cubicBezTo>
                  <a:cubicBezTo>
                    <a:pt x="721" y="244"/>
                    <a:pt x="721" y="250"/>
                    <a:pt x="723" y="256"/>
                  </a:cubicBezTo>
                  <a:cubicBezTo>
                    <a:pt x="725" y="262"/>
                    <a:pt x="730" y="266"/>
                    <a:pt x="734" y="270"/>
                  </a:cubicBezTo>
                  <a:cubicBezTo>
                    <a:pt x="735" y="272"/>
                    <a:pt x="742" y="278"/>
                    <a:pt x="744" y="280"/>
                  </a:cubicBezTo>
                  <a:cubicBezTo>
                    <a:pt x="745" y="281"/>
                    <a:pt x="756" y="293"/>
                    <a:pt x="759" y="295"/>
                  </a:cubicBezTo>
                  <a:cubicBezTo>
                    <a:pt x="762" y="297"/>
                    <a:pt x="767" y="301"/>
                    <a:pt x="765" y="304"/>
                  </a:cubicBezTo>
                  <a:cubicBezTo>
                    <a:pt x="762" y="309"/>
                    <a:pt x="753" y="312"/>
                    <a:pt x="748" y="309"/>
                  </a:cubicBezTo>
                  <a:cubicBezTo>
                    <a:pt x="746" y="308"/>
                    <a:pt x="739" y="306"/>
                    <a:pt x="735" y="309"/>
                  </a:cubicBezTo>
                  <a:cubicBezTo>
                    <a:pt x="732" y="311"/>
                    <a:pt x="735" y="317"/>
                    <a:pt x="735" y="320"/>
                  </a:cubicBezTo>
                  <a:cubicBezTo>
                    <a:pt x="735" y="323"/>
                    <a:pt x="735" y="325"/>
                    <a:pt x="734" y="328"/>
                  </a:cubicBezTo>
                  <a:cubicBezTo>
                    <a:pt x="732" y="333"/>
                    <a:pt x="735" y="342"/>
                    <a:pt x="734" y="343"/>
                  </a:cubicBezTo>
                  <a:cubicBezTo>
                    <a:pt x="732" y="346"/>
                    <a:pt x="726" y="349"/>
                    <a:pt x="723" y="350"/>
                  </a:cubicBezTo>
                  <a:cubicBezTo>
                    <a:pt x="720" y="352"/>
                    <a:pt x="716" y="356"/>
                    <a:pt x="714" y="360"/>
                  </a:cubicBezTo>
                  <a:cubicBezTo>
                    <a:pt x="713" y="363"/>
                    <a:pt x="707" y="372"/>
                    <a:pt x="702" y="372"/>
                  </a:cubicBezTo>
                  <a:cubicBezTo>
                    <a:pt x="697" y="372"/>
                    <a:pt x="694" y="370"/>
                    <a:pt x="693" y="369"/>
                  </a:cubicBezTo>
                  <a:cubicBezTo>
                    <a:pt x="691" y="368"/>
                    <a:pt x="688" y="367"/>
                    <a:pt x="685" y="366"/>
                  </a:cubicBezTo>
                  <a:cubicBezTo>
                    <a:pt x="682" y="364"/>
                    <a:pt x="677" y="365"/>
                    <a:pt x="674" y="363"/>
                  </a:cubicBezTo>
                  <a:cubicBezTo>
                    <a:pt x="671" y="362"/>
                    <a:pt x="667" y="361"/>
                    <a:pt x="663" y="362"/>
                  </a:cubicBezTo>
                  <a:cubicBezTo>
                    <a:pt x="662" y="362"/>
                    <a:pt x="655" y="372"/>
                    <a:pt x="654" y="372"/>
                  </a:cubicBezTo>
                  <a:cubicBezTo>
                    <a:pt x="652" y="375"/>
                    <a:pt x="650" y="377"/>
                    <a:pt x="648" y="380"/>
                  </a:cubicBezTo>
                  <a:cubicBezTo>
                    <a:pt x="648" y="381"/>
                    <a:pt x="648" y="383"/>
                    <a:pt x="647" y="384"/>
                  </a:cubicBezTo>
                  <a:cubicBezTo>
                    <a:pt x="647" y="385"/>
                    <a:pt x="647" y="385"/>
                    <a:pt x="647" y="386"/>
                  </a:cubicBezTo>
                  <a:cubicBezTo>
                    <a:pt x="646" y="388"/>
                    <a:pt x="646" y="390"/>
                    <a:pt x="645" y="392"/>
                  </a:cubicBezTo>
                  <a:cubicBezTo>
                    <a:pt x="642" y="401"/>
                    <a:pt x="641" y="402"/>
                    <a:pt x="636" y="410"/>
                  </a:cubicBezTo>
                  <a:cubicBezTo>
                    <a:pt x="634" y="413"/>
                    <a:pt x="627" y="419"/>
                    <a:pt x="626" y="421"/>
                  </a:cubicBezTo>
                  <a:cubicBezTo>
                    <a:pt x="625" y="421"/>
                    <a:pt x="621" y="425"/>
                    <a:pt x="620" y="425"/>
                  </a:cubicBezTo>
                  <a:cubicBezTo>
                    <a:pt x="618" y="426"/>
                    <a:pt x="609" y="435"/>
                    <a:pt x="609" y="435"/>
                  </a:cubicBezTo>
                  <a:cubicBezTo>
                    <a:pt x="606" y="437"/>
                    <a:pt x="604" y="439"/>
                    <a:pt x="601" y="441"/>
                  </a:cubicBezTo>
                  <a:cubicBezTo>
                    <a:pt x="599" y="442"/>
                    <a:pt x="597" y="443"/>
                    <a:pt x="595" y="444"/>
                  </a:cubicBezTo>
                  <a:cubicBezTo>
                    <a:pt x="595" y="445"/>
                    <a:pt x="587" y="449"/>
                    <a:pt x="586" y="450"/>
                  </a:cubicBezTo>
                  <a:cubicBezTo>
                    <a:pt x="583" y="453"/>
                    <a:pt x="578" y="454"/>
                    <a:pt x="574" y="456"/>
                  </a:cubicBezTo>
                  <a:cubicBezTo>
                    <a:pt x="573" y="456"/>
                    <a:pt x="570" y="457"/>
                    <a:pt x="569" y="456"/>
                  </a:cubicBezTo>
                  <a:cubicBezTo>
                    <a:pt x="566" y="455"/>
                    <a:pt x="561" y="452"/>
                    <a:pt x="559" y="452"/>
                  </a:cubicBezTo>
                  <a:cubicBezTo>
                    <a:pt x="557" y="451"/>
                    <a:pt x="555" y="448"/>
                    <a:pt x="552" y="448"/>
                  </a:cubicBezTo>
                  <a:cubicBezTo>
                    <a:pt x="550" y="448"/>
                    <a:pt x="546" y="446"/>
                    <a:pt x="543" y="446"/>
                  </a:cubicBezTo>
                  <a:cubicBezTo>
                    <a:pt x="541" y="447"/>
                    <a:pt x="539" y="448"/>
                    <a:pt x="539" y="449"/>
                  </a:cubicBezTo>
                  <a:cubicBezTo>
                    <a:pt x="537" y="449"/>
                    <a:pt x="536" y="450"/>
                    <a:pt x="534" y="450"/>
                  </a:cubicBezTo>
                  <a:cubicBezTo>
                    <a:pt x="532" y="451"/>
                    <a:pt x="531" y="453"/>
                    <a:pt x="531" y="453"/>
                  </a:cubicBezTo>
                  <a:cubicBezTo>
                    <a:pt x="532" y="454"/>
                    <a:pt x="531" y="455"/>
                    <a:pt x="530" y="456"/>
                  </a:cubicBezTo>
                  <a:cubicBezTo>
                    <a:pt x="529" y="457"/>
                    <a:pt x="527" y="458"/>
                    <a:pt x="524" y="459"/>
                  </a:cubicBezTo>
                  <a:cubicBezTo>
                    <a:pt x="523" y="460"/>
                    <a:pt x="519" y="466"/>
                    <a:pt x="514" y="463"/>
                  </a:cubicBezTo>
                  <a:cubicBezTo>
                    <a:pt x="513" y="462"/>
                    <a:pt x="512" y="461"/>
                    <a:pt x="511" y="461"/>
                  </a:cubicBezTo>
                  <a:cubicBezTo>
                    <a:pt x="509" y="460"/>
                    <a:pt x="504" y="459"/>
                    <a:pt x="504" y="458"/>
                  </a:cubicBezTo>
                  <a:cubicBezTo>
                    <a:pt x="503" y="455"/>
                    <a:pt x="501" y="452"/>
                    <a:pt x="503" y="449"/>
                  </a:cubicBezTo>
                  <a:cubicBezTo>
                    <a:pt x="504" y="448"/>
                    <a:pt x="506" y="448"/>
                    <a:pt x="506" y="446"/>
                  </a:cubicBezTo>
                  <a:cubicBezTo>
                    <a:pt x="506" y="445"/>
                    <a:pt x="504" y="440"/>
                    <a:pt x="500" y="440"/>
                  </a:cubicBezTo>
                  <a:cubicBezTo>
                    <a:pt x="498" y="440"/>
                    <a:pt x="495" y="441"/>
                    <a:pt x="493" y="441"/>
                  </a:cubicBezTo>
                  <a:cubicBezTo>
                    <a:pt x="488" y="442"/>
                    <a:pt x="483" y="442"/>
                    <a:pt x="478" y="444"/>
                  </a:cubicBezTo>
                  <a:cubicBezTo>
                    <a:pt x="476" y="444"/>
                    <a:pt x="475" y="446"/>
                    <a:pt x="471" y="446"/>
                  </a:cubicBezTo>
                  <a:cubicBezTo>
                    <a:pt x="468" y="446"/>
                    <a:pt x="466" y="445"/>
                    <a:pt x="464" y="446"/>
                  </a:cubicBezTo>
                  <a:cubicBezTo>
                    <a:pt x="461" y="447"/>
                    <a:pt x="459" y="448"/>
                    <a:pt x="457" y="446"/>
                  </a:cubicBezTo>
                  <a:cubicBezTo>
                    <a:pt x="455" y="443"/>
                    <a:pt x="453" y="441"/>
                    <a:pt x="450" y="442"/>
                  </a:cubicBezTo>
                  <a:cubicBezTo>
                    <a:pt x="447" y="442"/>
                    <a:pt x="444" y="440"/>
                    <a:pt x="443" y="438"/>
                  </a:cubicBezTo>
                  <a:cubicBezTo>
                    <a:pt x="441" y="436"/>
                    <a:pt x="435" y="436"/>
                    <a:pt x="434" y="433"/>
                  </a:cubicBezTo>
                  <a:cubicBezTo>
                    <a:pt x="433" y="430"/>
                    <a:pt x="443" y="426"/>
                    <a:pt x="444" y="425"/>
                  </a:cubicBezTo>
                  <a:cubicBezTo>
                    <a:pt x="446" y="423"/>
                    <a:pt x="445" y="421"/>
                    <a:pt x="446" y="419"/>
                  </a:cubicBezTo>
                  <a:cubicBezTo>
                    <a:pt x="446" y="417"/>
                    <a:pt x="450" y="419"/>
                    <a:pt x="452" y="416"/>
                  </a:cubicBezTo>
                  <a:cubicBezTo>
                    <a:pt x="454" y="413"/>
                    <a:pt x="450" y="407"/>
                    <a:pt x="448" y="405"/>
                  </a:cubicBezTo>
                  <a:cubicBezTo>
                    <a:pt x="446" y="403"/>
                    <a:pt x="440" y="396"/>
                    <a:pt x="438" y="394"/>
                  </a:cubicBezTo>
                  <a:cubicBezTo>
                    <a:pt x="435" y="393"/>
                    <a:pt x="421" y="395"/>
                    <a:pt x="418" y="397"/>
                  </a:cubicBezTo>
                  <a:cubicBezTo>
                    <a:pt x="415" y="399"/>
                    <a:pt x="405" y="399"/>
                    <a:pt x="403" y="400"/>
                  </a:cubicBezTo>
                  <a:cubicBezTo>
                    <a:pt x="400" y="400"/>
                    <a:pt x="397" y="403"/>
                    <a:pt x="395" y="405"/>
                  </a:cubicBezTo>
                  <a:cubicBezTo>
                    <a:pt x="393" y="408"/>
                    <a:pt x="394" y="417"/>
                    <a:pt x="395" y="421"/>
                  </a:cubicBezTo>
                  <a:cubicBezTo>
                    <a:pt x="395" y="425"/>
                    <a:pt x="371" y="445"/>
                    <a:pt x="369" y="448"/>
                  </a:cubicBezTo>
                  <a:cubicBezTo>
                    <a:pt x="368" y="451"/>
                    <a:pt x="350" y="469"/>
                    <a:pt x="348" y="471"/>
                  </a:cubicBezTo>
                  <a:cubicBezTo>
                    <a:pt x="345" y="474"/>
                    <a:pt x="338" y="474"/>
                    <a:pt x="335" y="472"/>
                  </a:cubicBezTo>
                  <a:cubicBezTo>
                    <a:pt x="333" y="471"/>
                    <a:pt x="335" y="467"/>
                    <a:pt x="335" y="463"/>
                  </a:cubicBezTo>
                  <a:cubicBezTo>
                    <a:pt x="335" y="459"/>
                    <a:pt x="331" y="459"/>
                    <a:pt x="328" y="459"/>
                  </a:cubicBezTo>
                  <a:cubicBezTo>
                    <a:pt x="324" y="459"/>
                    <a:pt x="323" y="454"/>
                    <a:pt x="320" y="452"/>
                  </a:cubicBezTo>
                  <a:cubicBezTo>
                    <a:pt x="318" y="449"/>
                    <a:pt x="314" y="451"/>
                    <a:pt x="312" y="451"/>
                  </a:cubicBezTo>
                  <a:cubicBezTo>
                    <a:pt x="311" y="452"/>
                    <a:pt x="311" y="459"/>
                    <a:pt x="309" y="459"/>
                  </a:cubicBezTo>
                  <a:cubicBezTo>
                    <a:pt x="308" y="460"/>
                    <a:pt x="306" y="457"/>
                    <a:pt x="302" y="454"/>
                  </a:cubicBezTo>
                  <a:cubicBezTo>
                    <a:pt x="298" y="451"/>
                    <a:pt x="296" y="451"/>
                    <a:pt x="292" y="451"/>
                  </a:cubicBezTo>
                  <a:cubicBezTo>
                    <a:pt x="289" y="451"/>
                    <a:pt x="285" y="448"/>
                    <a:pt x="282" y="447"/>
                  </a:cubicBezTo>
                  <a:cubicBezTo>
                    <a:pt x="278" y="446"/>
                    <a:pt x="277" y="443"/>
                    <a:pt x="276" y="440"/>
                  </a:cubicBezTo>
                  <a:cubicBezTo>
                    <a:pt x="275" y="436"/>
                    <a:pt x="272" y="433"/>
                    <a:pt x="268" y="434"/>
                  </a:cubicBezTo>
                  <a:cubicBezTo>
                    <a:pt x="263" y="435"/>
                    <a:pt x="272" y="443"/>
                    <a:pt x="271" y="447"/>
                  </a:cubicBezTo>
                  <a:cubicBezTo>
                    <a:pt x="269" y="451"/>
                    <a:pt x="265" y="450"/>
                    <a:pt x="260" y="448"/>
                  </a:cubicBezTo>
                  <a:cubicBezTo>
                    <a:pt x="256" y="446"/>
                    <a:pt x="253" y="434"/>
                    <a:pt x="249" y="428"/>
                  </a:cubicBezTo>
                  <a:cubicBezTo>
                    <a:pt x="245" y="421"/>
                    <a:pt x="239" y="415"/>
                    <a:pt x="232" y="410"/>
                  </a:cubicBezTo>
                  <a:cubicBezTo>
                    <a:pt x="226" y="405"/>
                    <a:pt x="221" y="405"/>
                    <a:pt x="215" y="402"/>
                  </a:cubicBezTo>
                  <a:cubicBezTo>
                    <a:pt x="209" y="398"/>
                    <a:pt x="203" y="395"/>
                    <a:pt x="199" y="394"/>
                  </a:cubicBezTo>
                  <a:cubicBezTo>
                    <a:pt x="194" y="393"/>
                    <a:pt x="181" y="387"/>
                    <a:pt x="177" y="385"/>
                  </a:cubicBezTo>
                  <a:cubicBezTo>
                    <a:pt x="173" y="383"/>
                    <a:pt x="171" y="377"/>
                    <a:pt x="169" y="379"/>
                  </a:cubicBezTo>
                  <a:cubicBezTo>
                    <a:pt x="167" y="381"/>
                    <a:pt x="167" y="387"/>
                    <a:pt x="165" y="391"/>
                  </a:cubicBezTo>
                  <a:cubicBezTo>
                    <a:pt x="163" y="396"/>
                    <a:pt x="158" y="395"/>
                    <a:pt x="156" y="397"/>
                  </a:cubicBezTo>
                  <a:cubicBezTo>
                    <a:pt x="154" y="400"/>
                    <a:pt x="148" y="402"/>
                    <a:pt x="143" y="403"/>
                  </a:cubicBezTo>
                  <a:cubicBezTo>
                    <a:pt x="137" y="405"/>
                    <a:pt x="137" y="402"/>
                    <a:pt x="135" y="402"/>
                  </a:cubicBezTo>
                  <a:cubicBezTo>
                    <a:pt x="133" y="401"/>
                    <a:pt x="130" y="403"/>
                    <a:pt x="127" y="406"/>
                  </a:cubicBezTo>
                  <a:cubicBezTo>
                    <a:pt x="125" y="408"/>
                    <a:pt x="119" y="408"/>
                    <a:pt x="114" y="408"/>
                  </a:cubicBezTo>
                  <a:cubicBezTo>
                    <a:pt x="110" y="408"/>
                    <a:pt x="107" y="408"/>
                    <a:pt x="104" y="411"/>
                  </a:cubicBezTo>
                  <a:cubicBezTo>
                    <a:pt x="101" y="414"/>
                    <a:pt x="111" y="427"/>
                    <a:pt x="113" y="431"/>
                  </a:cubicBezTo>
                  <a:cubicBezTo>
                    <a:pt x="114" y="434"/>
                    <a:pt x="113" y="448"/>
                    <a:pt x="113" y="453"/>
                  </a:cubicBezTo>
                  <a:cubicBezTo>
                    <a:pt x="112" y="458"/>
                    <a:pt x="105" y="465"/>
                    <a:pt x="105" y="470"/>
                  </a:cubicBezTo>
                  <a:cubicBezTo>
                    <a:pt x="105" y="475"/>
                    <a:pt x="104" y="486"/>
                    <a:pt x="104" y="490"/>
                  </a:cubicBezTo>
                  <a:cubicBezTo>
                    <a:pt x="104" y="494"/>
                    <a:pt x="109" y="497"/>
                    <a:pt x="112" y="499"/>
                  </a:cubicBezTo>
                  <a:cubicBezTo>
                    <a:pt x="115" y="501"/>
                    <a:pt x="120" y="501"/>
                    <a:pt x="122" y="504"/>
                  </a:cubicBezTo>
                  <a:cubicBezTo>
                    <a:pt x="123" y="507"/>
                    <a:pt x="130" y="510"/>
                    <a:pt x="133" y="512"/>
                  </a:cubicBezTo>
                  <a:cubicBezTo>
                    <a:pt x="135" y="515"/>
                    <a:pt x="138" y="517"/>
                    <a:pt x="137" y="521"/>
                  </a:cubicBezTo>
                  <a:cubicBezTo>
                    <a:pt x="136" y="525"/>
                    <a:pt x="129" y="520"/>
                    <a:pt x="126" y="519"/>
                  </a:cubicBezTo>
                  <a:cubicBezTo>
                    <a:pt x="123" y="519"/>
                    <a:pt x="122" y="525"/>
                    <a:pt x="120" y="526"/>
                  </a:cubicBezTo>
                  <a:cubicBezTo>
                    <a:pt x="117" y="528"/>
                    <a:pt x="110" y="528"/>
                    <a:pt x="106" y="529"/>
                  </a:cubicBezTo>
                  <a:cubicBezTo>
                    <a:pt x="102" y="530"/>
                    <a:pt x="105" y="534"/>
                    <a:pt x="107" y="537"/>
                  </a:cubicBezTo>
                  <a:cubicBezTo>
                    <a:pt x="108" y="540"/>
                    <a:pt x="111" y="544"/>
                    <a:pt x="111" y="546"/>
                  </a:cubicBezTo>
                  <a:cubicBezTo>
                    <a:pt x="112" y="548"/>
                    <a:pt x="119" y="548"/>
                    <a:pt x="120" y="550"/>
                  </a:cubicBezTo>
                  <a:cubicBezTo>
                    <a:pt x="121" y="552"/>
                    <a:pt x="119" y="555"/>
                    <a:pt x="116" y="557"/>
                  </a:cubicBezTo>
                  <a:cubicBezTo>
                    <a:pt x="114" y="559"/>
                    <a:pt x="111" y="556"/>
                    <a:pt x="107" y="554"/>
                  </a:cubicBezTo>
                  <a:cubicBezTo>
                    <a:pt x="103" y="552"/>
                    <a:pt x="102" y="554"/>
                    <a:pt x="99" y="555"/>
                  </a:cubicBezTo>
                  <a:cubicBezTo>
                    <a:pt x="97" y="556"/>
                    <a:pt x="99" y="560"/>
                    <a:pt x="99" y="564"/>
                  </a:cubicBezTo>
                  <a:cubicBezTo>
                    <a:pt x="99" y="568"/>
                    <a:pt x="106" y="571"/>
                    <a:pt x="108" y="573"/>
                  </a:cubicBezTo>
                  <a:cubicBezTo>
                    <a:pt x="111" y="575"/>
                    <a:pt x="116" y="572"/>
                    <a:pt x="118" y="575"/>
                  </a:cubicBezTo>
                  <a:cubicBezTo>
                    <a:pt x="120" y="577"/>
                    <a:pt x="122" y="585"/>
                    <a:pt x="122" y="587"/>
                  </a:cubicBezTo>
                  <a:cubicBezTo>
                    <a:pt x="122" y="589"/>
                    <a:pt x="128" y="592"/>
                    <a:pt x="131" y="594"/>
                  </a:cubicBezTo>
                  <a:cubicBezTo>
                    <a:pt x="134" y="595"/>
                    <a:pt x="136" y="598"/>
                    <a:pt x="137" y="602"/>
                  </a:cubicBezTo>
                  <a:cubicBezTo>
                    <a:pt x="139" y="606"/>
                    <a:pt x="139" y="610"/>
                    <a:pt x="138" y="612"/>
                  </a:cubicBezTo>
                  <a:cubicBezTo>
                    <a:pt x="137" y="614"/>
                    <a:pt x="133" y="612"/>
                    <a:pt x="131" y="612"/>
                  </a:cubicBezTo>
                  <a:cubicBezTo>
                    <a:pt x="130" y="612"/>
                    <a:pt x="128" y="616"/>
                    <a:pt x="126" y="616"/>
                  </a:cubicBezTo>
                  <a:cubicBezTo>
                    <a:pt x="124" y="616"/>
                    <a:pt x="120" y="613"/>
                    <a:pt x="119" y="610"/>
                  </a:cubicBezTo>
                  <a:cubicBezTo>
                    <a:pt x="117" y="607"/>
                    <a:pt x="117" y="604"/>
                    <a:pt x="114" y="601"/>
                  </a:cubicBezTo>
                  <a:cubicBezTo>
                    <a:pt x="111" y="598"/>
                    <a:pt x="105" y="600"/>
                    <a:pt x="102" y="600"/>
                  </a:cubicBezTo>
                  <a:cubicBezTo>
                    <a:pt x="99" y="601"/>
                    <a:pt x="91" y="597"/>
                    <a:pt x="89" y="597"/>
                  </a:cubicBezTo>
                  <a:cubicBezTo>
                    <a:pt x="87" y="597"/>
                    <a:pt x="87" y="600"/>
                    <a:pt x="87" y="604"/>
                  </a:cubicBezTo>
                  <a:cubicBezTo>
                    <a:pt x="87" y="608"/>
                    <a:pt x="107" y="617"/>
                    <a:pt x="109" y="619"/>
                  </a:cubicBezTo>
                  <a:cubicBezTo>
                    <a:pt x="111" y="621"/>
                    <a:pt x="111" y="623"/>
                    <a:pt x="111" y="626"/>
                  </a:cubicBezTo>
                  <a:cubicBezTo>
                    <a:pt x="111" y="629"/>
                    <a:pt x="114" y="634"/>
                    <a:pt x="116" y="636"/>
                  </a:cubicBezTo>
                  <a:cubicBezTo>
                    <a:pt x="119" y="638"/>
                    <a:pt x="121" y="641"/>
                    <a:pt x="119" y="646"/>
                  </a:cubicBezTo>
                  <a:cubicBezTo>
                    <a:pt x="117" y="650"/>
                    <a:pt x="113" y="650"/>
                    <a:pt x="110" y="650"/>
                  </a:cubicBezTo>
                  <a:cubicBezTo>
                    <a:pt x="107" y="650"/>
                    <a:pt x="102" y="651"/>
                    <a:pt x="100" y="652"/>
                  </a:cubicBezTo>
                  <a:cubicBezTo>
                    <a:pt x="97" y="654"/>
                    <a:pt x="94" y="652"/>
                    <a:pt x="91" y="652"/>
                  </a:cubicBezTo>
                  <a:cubicBezTo>
                    <a:pt x="87" y="651"/>
                    <a:pt x="86" y="652"/>
                    <a:pt x="84" y="653"/>
                  </a:cubicBezTo>
                  <a:cubicBezTo>
                    <a:pt x="81" y="654"/>
                    <a:pt x="78" y="659"/>
                    <a:pt x="76" y="657"/>
                  </a:cubicBezTo>
                  <a:cubicBezTo>
                    <a:pt x="74" y="654"/>
                    <a:pt x="73" y="653"/>
                    <a:pt x="70" y="650"/>
                  </a:cubicBezTo>
                  <a:cubicBezTo>
                    <a:pt x="67" y="648"/>
                    <a:pt x="66" y="643"/>
                    <a:pt x="63" y="637"/>
                  </a:cubicBezTo>
                  <a:cubicBezTo>
                    <a:pt x="60" y="632"/>
                    <a:pt x="53" y="623"/>
                    <a:pt x="50" y="621"/>
                  </a:cubicBezTo>
                  <a:cubicBezTo>
                    <a:pt x="46" y="618"/>
                    <a:pt x="45" y="621"/>
                    <a:pt x="39" y="619"/>
                  </a:cubicBezTo>
                  <a:cubicBezTo>
                    <a:pt x="34" y="617"/>
                    <a:pt x="28" y="606"/>
                    <a:pt x="25" y="603"/>
                  </a:cubicBezTo>
                  <a:cubicBezTo>
                    <a:pt x="22" y="601"/>
                    <a:pt x="16" y="601"/>
                    <a:pt x="13" y="601"/>
                  </a:cubicBezTo>
                  <a:cubicBezTo>
                    <a:pt x="10" y="601"/>
                    <a:pt x="5" y="593"/>
                    <a:pt x="1" y="588"/>
                  </a:cubicBezTo>
                  <a:lnTo>
                    <a:pt x="0" y="948"/>
                  </a:lnTo>
                  <a:lnTo>
                    <a:pt x="131" y="948"/>
                  </a:lnTo>
                  <a:cubicBezTo>
                    <a:pt x="129" y="940"/>
                    <a:pt x="127" y="943"/>
                    <a:pt x="121" y="936"/>
                  </a:cubicBezTo>
                  <a:cubicBezTo>
                    <a:pt x="115" y="928"/>
                    <a:pt x="99" y="928"/>
                    <a:pt x="94" y="925"/>
                  </a:cubicBezTo>
                  <a:cubicBezTo>
                    <a:pt x="89" y="923"/>
                    <a:pt x="92" y="920"/>
                    <a:pt x="90" y="914"/>
                  </a:cubicBezTo>
                  <a:cubicBezTo>
                    <a:pt x="88" y="908"/>
                    <a:pt x="92" y="902"/>
                    <a:pt x="89" y="897"/>
                  </a:cubicBezTo>
                  <a:cubicBezTo>
                    <a:pt x="87" y="891"/>
                    <a:pt x="90" y="890"/>
                    <a:pt x="90" y="884"/>
                  </a:cubicBezTo>
                  <a:cubicBezTo>
                    <a:pt x="91" y="879"/>
                    <a:pt x="89" y="875"/>
                    <a:pt x="86" y="867"/>
                  </a:cubicBezTo>
                  <a:cubicBezTo>
                    <a:pt x="83" y="859"/>
                    <a:pt x="87" y="853"/>
                    <a:pt x="89" y="849"/>
                  </a:cubicBezTo>
                  <a:cubicBezTo>
                    <a:pt x="90" y="845"/>
                    <a:pt x="95" y="849"/>
                    <a:pt x="99" y="844"/>
                  </a:cubicBezTo>
                  <a:cubicBezTo>
                    <a:pt x="104" y="839"/>
                    <a:pt x="102" y="824"/>
                    <a:pt x="102" y="815"/>
                  </a:cubicBezTo>
                  <a:cubicBezTo>
                    <a:pt x="102" y="806"/>
                    <a:pt x="102" y="797"/>
                    <a:pt x="104" y="794"/>
                  </a:cubicBezTo>
                  <a:cubicBezTo>
                    <a:pt x="106" y="791"/>
                    <a:pt x="106" y="787"/>
                    <a:pt x="104" y="783"/>
                  </a:cubicBezTo>
                  <a:cubicBezTo>
                    <a:pt x="102" y="779"/>
                    <a:pt x="102" y="767"/>
                    <a:pt x="102" y="759"/>
                  </a:cubicBezTo>
                  <a:cubicBezTo>
                    <a:pt x="102" y="752"/>
                    <a:pt x="95" y="747"/>
                    <a:pt x="93" y="744"/>
                  </a:cubicBezTo>
                  <a:cubicBezTo>
                    <a:pt x="92" y="741"/>
                    <a:pt x="92" y="734"/>
                    <a:pt x="95" y="732"/>
                  </a:cubicBezTo>
                  <a:cubicBezTo>
                    <a:pt x="98" y="729"/>
                    <a:pt x="96" y="725"/>
                    <a:pt x="93" y="722"/>
                  </a:cubicBezTo>
                  <a:cubicBezTo>
                    <a:pt x="89" y="719"/>
                    <a:pt x="92" y="716"/>
                    <a:pt x="93" y="714"/>
                  </a:cubicBezTo>
                  <a:cubicBezTo>
                    <a:pt x="95" y="712"/>
                    <a:pt x="93" y="705"/>
                    <a:pt x="93" y="700"/>
                  </a:cubicBezTo>
                  <a:cubicBezTo>
                    <a:pt x="93" y="695"/>
                    <a:pt x="91" y="692"/>
                    <a:pt x="92" y="689"/>
                  </a:cubicBezTo>
                  <a:cubicBezTo>
                    <a:pt x="93" y="687"/>
                    <a:pt x="96" y="689"/>
                    <a:pt x="101" y="690"/>
                  </a:cubicBezTo>
                  <a:cubicBezTo>
                    <a:pt x="106" y="690"/>
                    <a:pt x="106" y="687"/>
                    <a:pt x="109" y="684"/>
                  </a:cubicBezTo>
                  <a:cubicBezTo>
                    <a:pt x="112" y="682"/>
                    <a:pt x="113" y="676"/>
                    <a:pt x="115" y="674"/>
                  </a:cubicBezTo>
                  <a:cubicBezTo>
                    <a:pt x="118" y="672"/>
                    <a:pt x="120" y="675"/>
                    <a:pt x="124" y="675"/>
                  </a:cubicBezTo>
                  <a:cubicBezTo>
                    <a:pt x="127" y="676"/>
                    <a:pt x="129" y="673"/>
                    <a:pt x="132" y="672"/>
                  </a:cubicBezTo>
                  <a:cubicBezTo>
                    <a:pt x="135" y="671"/>
                    <a:pt x="146" y="672"/>
                    <a:pt x="150" y="672"/>
                  </a:cubicBezTo>
                  <a:cubicBezTo>
                    <a:pt x="155" y="672"/>
                    <a:pt x="154" y="668"/>
                    <a:pt x="156" y="667"/>
                  </a:cubicBezTo>
                  <a:cubicBezTo>
                    <a:pt x="158" y="667"/>
                    <a:pt x="169" y="677"/>
                    <a:pt x="173" y="682"/>
                  </a:cubicBezTo>
                  <a:cubicBezTo>
                    <a:pt x="176" y="687"/>
                    <a:pt x="179" y="687"/>
                    <a:pt x="176" y="690"/>
                  </a:cubicBezTo>
                  <a:cubicBezTo>
                    <a:pt x="174" y="693"/>
                    <a:pt x="175" y="697"/>
                    <a:pt x="178" y="699"/>
                  </a:cubicBezTo>
                  <a:cubicBezTo>
                    <a:pt x="181" y="702"/>
                    <a:pt x="182" y="704"/>
                    <a:pt x="181" y="706"/>
                  </a:cubicBezTo>
                  <a:cubicBezTo>
                    <a:pt x="179" y="707"/>
                    <a:pt x="178" y="711"/>
                    <a:pt x="179" y="714"/>
                  </a:cubicBezTo>
                  <a:cubicBezTo>
                    <a:pt x="181" y="717"/>
                    <a:pt x="184" y="716"/>
                    <a:pt x="185" y="722"/>
                  </a:cubicBezTo>
                  <a:cubicBezTo>
                    <a:pt x="185" y="727"/>
                    <a:pt x="187" y="730"/>
                    <a:pt x="190" y="735"/>
                  </a:cubicBezTo>
                  <a:cubicBezTo>
                    <a:pt x="193" y="739"/>
                    <a:pt x="196" y="739"/>
                    <a:pt x="195" y="742"/>
                  </a:cubicBezTo>
                  <a:cubicBezTo>
                    <a:pt x="193" y="745"/>
                    <a:pt x="190" y="746"/>
                    <a:pt x="187" y="743"/>
                  </a:cubicBezTo>
                  <a:cubicBezTo>
                    <a:pt x="184" y="740"/>
                    <a:pt x="183" y="742"/>
                    <a:pt x="183" y="746"/>
                  </a:cubicBezTo>
                  <a:cubicBezTo>
                    <a:pt x="183" y="750"/>
                    <a:pt x="180" y="750"/>
                    <a:pt x="178" y="752"/>
                  </a:cubicBezTo>
                  <a:cubicBezTo>
                    <a:pt x="175" y="753"/>
                    <a:pt x="176" y="760"/>
                    <a:pt x="176" y="765"/>
                  </a:cubicBezTo>
                  <a:cubicBezTo>
                    <a:pt x="175" y="770"/>
                    <a:pt x="179" y="775"/>
                    <a:pt x="179" y="779"/>
                  </a:cubicBezTo>
                  <a:cubicBezTo>
                    <a:pt x="179" y="784"/>
                    <a:pt x="174" y="784"/>
                    <a:pt x="173" y="788"/>
                  </a:cubicBezTo>
                  <a:cubicBezTo>
                    <a:pt x="173" y="791"/>
                    <a:pt x="178" y="788"/>
                    <a:pt x="179" y="793"/>
                  </a:cubicBezTo>
                  <a:cubicBezTo>
                    <a:pt x="181" y="799"/>
                    <a:pt x="170" y="801"/>
                    <a:pt x="168" y="802"/>
                  </a:cubicBezTo>
                  <a:cubicBezTo>
                    <a:pt x="167" y="804"/>
                    <a:pt x="170" y="810"/>
                    <a:pt x="172" y="815"/>
                  </a:cubicBezTo>
                  <a:cubicBezTo>
                    <a:pt x="174" y="819"/>
                    <a:pt x="181" y="819"/>
                    <a:pt x="186" y="823"/>
                  </a:cubicBezTo>
                  <a:cubicBezTo>
                    <a:pt x="191" y="827"/>
                    <a:pt x="187" y="828"/>
                    <a:pt x="185" y="830"/>
                  </a:cubicBezTo>
                  <a:cubicBezTo>
                    <a:pt x="184" y="833"/>
                    <a:pt x="187" y="836"/>
                    <a:pt x="191" y="842"/>
                  </a:cubicBezTo>
                  <a:cubicBezTo>
                    <a:pt x="196" y="848"/>
                    <a:pt x="205" y="846"/>
                    <a:pt x="208" y="847"/>
                  </a:cubicBezTo>
                  <a:cubicBezTo>
                    <a:pt x="210" y="848"/>
                    <a:pt x="209" y="851"/>
                    <a:pt x="211" y="853"/>
                  </a:cubicBezTo>
                  <a:cubicBezTo>
                    <a:pt x="213" y="854"/>
                    <a:pt x="218" y="849"/>
                    <a:pt x="222" y="849"/>
                  </a:cubicBezTo>
                  <a:cubicBezTo>
                    <a:pt x="225" y="849"/>
                    <a:pt x="225" y="853"/>
                    <a:pt x="227" y="857"/>
                  </a:cubicBezTo>
                  <a:cubicBezTo>
                    <a:pt x="230" y="861"/>
                    <a:pt x="231" y="859"/>
                    <a:pt x="234" y="860"/>
                  </a:cubicBezTo>
                  <a:cubicBezTo>
                    <a:pt x="236" y="861"/>
                    <a:pt x="236" y="863"/>
                    <a:pt x="239" y="866"/>
                  </a:cubicBezTo>
                  <a:cubicBezTo>
                    <a:pt x="243" y="869"/>
                    <a:pt x="263" y="864"/>
                    <a:pt x="268" y="867"/>
                  </a:cubicBezTo>
                  <a:cubicBezTo>
                    <a:pt x="273" y="871"/>
                    <a:pt x="270" y="879"/>
                    <a:pt x="273" y="882"/>
                  </a:cubicBezTo>
                  <a:cubicBezTo>
                    <a:pt x="276" y="885"/>
                    <a:pt x="281" y="882"/>
                    <a:pt x="284" y="883"/>
                  </a:cubicBezTo>
                  <a:cubicBezTo>
                    <a:pt x="287" y="884"/>
                    <a:pt x="290" y="888"/>
                    <a:pt x="291" y="891"/>
                  </a:cubicBezTo>
                  <a:cubicBezTo>
                    <a:pt x="292" y="893"/>
                    <a:pt x="296" y="892"/>
                    <a:pt x="299" y="892"/>
                  </a:cubicBezTo>
                  <a:cubicBezTo>
                    <a:pt x="301" y="892"/>
                    <a:pt x="306" y="893"/>
                    <a:pt x="307" y="896"/>
                  </a:cubicBezTo>
                  <a:cubicBezTo>
                    <a:pt x="308" y="899"/>
                    <a:pt x="301" y="900"/>
                    <a:pt x="302" y="904"/>
                  </a:cubicBezTo>
                  <a:cubicBezTo>
                    <a:pt x="302" y="908"/>
                    <a:pt x="313" y="909"/>
                    <a:pt x="317" y="914"/>
                  </a:cubicBezTo>
                  <a:cubicBezTo>
                    <a:pt x="321" y="920"/>
                    <a:pt x="328" y="925"/>
                    <a:pt x="333" y="926"/>
                  </a:cubicBezTo>
                  <a:cubicBezTo>
                    <a:pt x="337" y="927"/>
                    <a:pt x="344" y="922"/>
                    <a:pt x="348" y="925"/>
                  </a:cubicBezTo>
                  <a:cubicBezTo>
                    <a:pt x="353" y="928"/>
                    <a:pt x="351" y="934"/>
                    <a:pt x="354" y="937"/>
                  </a:cubicBezTo>
                  <a:cubicBezTo>
                    <a:pt x="356" y="940"/>
                    <a:pt x="365" y="939"/>
                    <a:pt x="366" y="940"/>
                  </a:cubicBezTo>
                  <a:cubicBezTo>
                    <a:pt x="368" y="941"/>
                    <a:pt x="377" y="947"/>
                    <a:pt x="386" y="946"/>
                  </a:cubicBezTo>
                  <a:cubicBezTo>
                    <a:pt x="394" y="945"/>
                    <a:pt x="399" y="940"/>
                    <a:pt x="400" y="937"/>
                  </a:cubicBezTo>
                  <a:cubicBezTo>
                    <a:pt x="401" y="934"/>
                    <a:pt x="395" y="932"/>
                    <a:pt x="391" y="929"/>
                  </a:cubicBezTo>
                  <a:cubicBezTo>
                    <a:pt x="386" y="926"/>
                    <a:pt x="382" y="928"/>
                    <a:pt x="376" y="928"/>
                  </a:cubicBezTo>
                  <a:cubicBezTo>
                    <a:pt x="369" y="927"/>
                    <a:pt x="368" y="926"/>
                    <a:pt x="368" y="920"/>
                  </a:cubicBezTo>
                  <a:cubicBezTo>
                    <a:pt x="367" y="915"/>
                    <a:pt x="364" y="905"/>
                    <a:pt x="362" y="899"/>
                  </a:cubicBezTo>
                  <a:cubicBezTo>
                    <a:pt x="360" y="892"/>
                    <a:pt x="357" y="886"/>
                    <a:pt x="355" y="883"/>
                  </a:cubicBezTo>
                  <a:cubicBezTo>
                    <a:pt x="353" y="880"/>
                    <a:pt x="353" y="877"/>
                    <a:pt x="352" y="873"/>
                  </a:cubicBezTo>
                  <a:cubicBezTo>
                    <a:pt x="351" y="868"/>
                    <a:pt x="344" y="863"/>
                    <a:pt x="343" y="859"/>
                  </a:cubicBezTo>
                  <a:cubicBezTo>
                    <a:pt x="342" y="856"/>
                    <a:pt x="340" y="851"/>
                    <a:pt x="342" y="848"/>
                  </a:cubicBezTo>
                  <a:cubicBezTo>
                    <a:pt x="343" y="845"/>
                    <a:pt x="342" y="843"/>
                    <a:pt x="340" y="839"/>
                  </a:cubicBezTo>
                  <a:cubicBezTo>
                    <a:pt x="339" y="834"/>
                    <a:pt x="339" y="827"/>
                    <a:pt x="339" y="822"/>
                  </a:cubicBezTo>
                  <a:cubicBezTo>
                    <a:pt x="339" y="818"/>
                    <a:pt x="336" y="811"/>
                    <a:pt x="336" y="808"/>
                  </a:cubicBezTo>
                  <a:cubicBezTo>
                    <a:pt x="335" y="804"/>
                    <a:pt x="330" y="802"/>
                    <a:pt x="330" y="799"/>
                  </a:cubicBezTo>
                  <a:cubicBezTo>
                    <a:pt x="329" y="795"/>
                    <a:pt x="324" y="790"/>
                    <a:pt x="321" y="786"/>
                  </a:cubicBezTo>
                  <a:cubicBezTo>
                    <a:pt x="318" y="782"/>
                    <a:pt x="315" y="779"/>
                    <a:pt x="315" y="775"/>
                  </a:cubicBezTo>
                  <a:cubicBezTo>
                    <a:pt x="315" y="770"/>
                    <a:pt x="313" y="766"/>
                    <a:pt x="311" y="763"/>
                  </a:cubicBezTo>
                  <a:cubicBezTo>
                    <a:pt x="308" y="760"/>
                    <a:pt x="308" y="757"/>
                    <a:pt x="305" y="754"/>
                  </a:cubicBezTo>
                  <a:cubicBezTo>
                    <a:pt x="302" y="751"/>
                    <a:pt x="298" y="761"/>
                    <a:pt x="295" y="761"/>
                  </a:cubicBezTo>
                  <a:cubicBezTo>
                    <a:pt x="292" y="762"/>
                    <a:pt x="290" y="759"/>
                    <a:pt x="287" y="758"/>
                  </a:cubicBezTo>
                  <a:cubicBezTo>
                    <a:pt x="284" y="756"/>
                    <a:pt x="280" y="752"/>
                    <a:pt x="279" y="749"/>
                  </a:cubicBezTo>
                  <a:cubicBezTo>
                    <a:pt x="277" y="745"/>
                    <a:pt x="274" y="740"/>
                    <a:pt x="273" y="736"/>
                  </a:cubicBezTo>
                  <a:cubicBezTo>
                    <a:pt x="271" y="733"/>
                    <a:pt x="265" y="731"/>
                    <a:pt x="265" y="729"/>
                  </a:cubicBezTo>
                  <a:cubicBezTo>
                    <a:pt x="265" y="727"/>
                    <a:pt x="274" y="724"/>
                    <a:pt x="275" y="720"/>
                  </a:cubicBezTo>
                  <a:cubicBezTo>
                    <a:pt x="276" y="716"/>
                    <a:pt x="262" y="713"/>
                    <a:pt x="256" y="711"/>
                  </a:cubicBezTo>
                  <a:cubicBezTo>
                    <a:pt x="250" y="709"/>
                    <a:pt x="244" y="706"/>
                    <a:pt x="242" y="701"/>
                  </a:cubicBezTo>
                  <a:cubicBezTo>
                    <a:pt x="240" y="697"/>
                    <a:pt x="233" y="698"/>
                    <a:pt x="229" y="699"/>
                  </a:cubicBezTo>
                  <a:cubicBezTo>
                    <a:pt x="225" y="699"/>
                    <a:pt x="221" y="697"/>
                    <a:pt x="219" y="694"/>
                  </a:cubicBezTo>
                  <a:cubicBezTo>
                    <a:pt x="217" y="691"/>
                    <a:pt x="221" y="683"/>
                    <a:pt x="220" y="679"/>
                  </a:cubicBezTo>
                  <a:cubicBezTo>
                    <a:pt x="219" y="676"/>
                    <a:pt x="216" y="679"/>
                    <a:pt x="213" y="675"/>
                  </a:cubicBezTo>
                  <a:cubicBezTo>
                    <a:pt x="211" y="670"/>
                    <a:pt x="222" y="667"/>
                    <a:pt x="224" y="663"/>
                  </a:cubicBezTo>
                  <a:cubicBezTo>
                    <a:pt x="226" y="660"/>
                    <a:pt x="219" y="658"/>
                    <a:pt x="219" y="656"/>
                  </a:cubicBezTo>
                  <a:cubicBezTo>
                    <a:pt x="220" y="653"/>
                    <a:pt x="230" y="657"/>
                    <a:pt x="230" y="657"/>
                  </a:cubicBezTo>
                  <a:cubicBezTo>
                    <a:pt x="230" y="657"/>
                    <a:pt x="233" y="656"/>
                    <a:pt x="237" y="653"/>
                  </a:cubicBezTo>
                  <a:cubicBezTo>
                    <a:pt x="241" y="650"/>
                    <a:pt x="239" y="647"/>
                    <a:pt x="237" y="643"/>
                  </a:cubicBezTo>
                  <a:cubicBezTo>
                    <a:pt x="236" y="640"/>
                    <a:pt x="237" y="635"/>
                    <a:pt x="236" y="629"/>
                  </a:cubicBezTo>
                  <a:cubicBezTo>
                    <a:pt x="234" y="623"/>
                    <a:pt x="229" y="619"/>
                    <a:pt x="229" y="619"/>
                  </a:cubicBezTo>
                  <a:cubicBezTo>
                    <a:pt x="229" y="619"/>
                    <a:pt x="233" y="620"/>
                    <a:pt x="234" y="617"/>
                  </a:cubicBezTo>
                  <a:cubicBezTo>
                    <a:pt x="235" y="613"/>
                    <a:pt x="228" y="609"/>
                    <a:pt x="227" y="606"/>
                  </a:cubicBezTo>
                  <a:cubicBezTo>
                    <a:pt x="226" y="602"/>
                    <a:pt x="222" y="595"/>
                    <a:pt x="221" y="593"/>
                  </a:cubicBezTo>
                  <a:cubicBezTo>
                    <a:pt x="219" y="590"/>
                    <a:pt x="216" y="589"/>
                    <a:pt x="212" y="589"/>
                  </a:cubicBezTo>
                  <a:cubicBezTo>
                    <a:pt x="208" y="589"/>
                    <a:pt x="207" y="586"/>
                    <a:pt x="206" y="584"/>
                  </a:cubicBezTo>
                  <a:cubicBezTo>
                    <a:pt x="205" y="583"/>
                    <a:pt x="200" y="584"/>
                    <a:pt x="200" y="584"/>
                  </a:cubicBezTo>
                  <a:cubicBezTo>
                    <a:pt x="200" y="584"/>
                    <a:pt x="197" y="581"/>
                    <a:pt x="195" y="581"/>
                  </a:cubicBezTo>
                  <a:cubicBezTo>
                    <a:pt x="193" y="581"/>
                    <a:pt x="192" y="590"/>
                    <a:pt x="190" y="592"/>
                  </a:cubicBezTo>
                  <a:cubicBezTo>
                    <a:pt x="187" y="593"/>
                    <a:pt x="182" y="588"/>
                    <a:pt x="179" y="586"/>
                  </a:cubicBezTo>
                  <a:cubicBezTo>
                    <a:pt x="177" y="583"/>
                    <a:pt x="177" y="578"/>
                    <a:pt x="176" y="574"/>
                  </a:cubicBezTo>
                  <a:cubicBezTo>
                    <a:pt x="176" y="569"/>
                    <a:pt x="168" y="569"/>
                    <a:pt x="165" y="566"/>
                  </a:cubicBezTo>
                  <a:cubicBezTo>
                    <a:pt x="163" y="564"/>
                    <a:pt x="161" y="560"/>
                    <a:pt x="160" y="554"/>
                  </a:cubicBezTo>
                  <a:cubicBezTo>
                    <a:pt x="159" y="548"/>
                    <a:pt x="151" y="546"/>
                    <a:pt x="154" y="542"/>
                  </a:cubicBezTo>
                  <a:cubicBezTo>
                    <a:pt x="157" y="538"/>
                    <a:pt x="172" y="547"/>
                    <a:pt x="176" y="546"/>
                  </a:cubicBezTo>
                  <a:cubicBezTo>
                    <a:pt x="181" y="544"/>
                    <a:pt x="177" y="538"/>
                    <a:pt x="179" y="536"/>
                  </a:cubicBezTo>
                  <a:cubicBezTo>
                    <a:pt x="181" y="534"/>
                    <a:pt x="191" y="532"/>
                    <a:pt x="195" y="529"/>
                  </a:cubicBezTo>
                  <a:cubicBezTo>
                    <a:pt x="199" y="527"/>
                    <a:pt x="201" y="518"/>
                    <a:pt x="201" y="514"/>
                  </a:cubicBezTo>
                  <a:cubicBezTo>
                    <a:pt x="201" y="509"/>
                    <a:pt x="195" y="509"/>
                    <a:pt x="195" y="505"/>
                  </a:cubicBezTo>
                  <a:cubicBezTo>
                    <a:pt x="195" y="500"/>
                    <a:pt x="201" y="505"/>
                    <a:pt x="207" y="505"/>
                  </a:cubicBezTo>
                  <a:cubicBezTo>
                    <a:pt x="214" y="505"/>
                    <a:pt x="211" y="508"/>
                    <a:pt x="218" y="509"/>
                  </a:cubicBezTo>
                  <a:cubicBezTo>
                    <a:pt x="225" y="509"/>
                    <a:pt x="221" y="501"/>
                    <a:pt x="228" y="502"/>
                  </a:cubicBezTo>
                  <a:cubicBezTo>
                    <a:pt x="234" y="503"/>
                    <a:pt x="239" y="498"/>
                    <a:pt x="247" y="495"/>
                  </a:cubicBezTo>
                  <a:cubicBezTo>
                    <a:pt x="254" y="492"/>
                    <a:pt x="259" y="468"/>
                    <a:pt x="267" y="463"/>
                  </a:cubicBezTo>
                  <a:cubicBezTo>
                    <a:pt x="274" y="458"/>
                    <a:pt x="297" y="467"/>
                    <a:pt x="308" y="468"/>
                  </a:cubicBezTo>
                  <a:cubicBezTo>
                    <a:pt x="318" y="469"/>
                    <a:pt x="319" y="474"/>
                    <a:pt x="320" y="478"/>
                  </a:cubicBezTo>
                  <a:cubicBezTo>
                    <a:pt x="322" y="482"/>
                    <a:pt x="324" y="489"/>
                    <a:pt x="332" y="490"/>
                  </a:cubicBezTo>
                  <a:cubicBezTo>
                    <a:pt x="340" y="491"/>
                    <a:pt x="346" y="487"/>
                    <a:pt x="351" y="485"/>
                  </a:cubicBezTo>
                  <a:cubicBezTo>
                    <a:pt x="357" y="482"/>
                    <a:pt x="361" y="478"/>
                    <a:pt x="368" y="476"/>
                  </a:cubicBezTo>
                  <a:cubicBezTo>
                    <a:pt x="376" y="474"/>
                    <a:pt x="387" y="469"/>
                    <a:pt x="391" y="468"/>
                  </a:cubicBezTo>
                  <a:cubicBezTo>
                    <a:pt x="396" y="466"/>
                    <a:pt x="407" y="468"/>
                    <a:pt x="410" y="466"/>
                  </a:cubicBezTo>
                  <a:cubicBezTo>
                    <a:pt x="413" y="465"/>
                    <a:pt x="414" y="463"/>
                    <a:pt x="422" y="462"/>
                  </a:cubicBezTo>
                  <a:cubicBezTo>
                    <a:pt x="430" y="462"/>
                    <a:pt x="443" y="468"/>
                    <a:pt x="449" y="469"/>
                  </a:cubicBezTo>
                  <a:cubicBezTo>
                    <a:pt x="455" y="471"/>
                    <a:pt x="460" y="470"/>
                    <a:pt x="471" y="471"/>
                  </a:cubicBezTo>
                  <a:cubicBezTo>
                    <a:pt x="471" y="471"/>
                    <a:pt x="475" y="470"/>
                    <a:pt x="477" y="471"/>
                  </a:cubicBezTo>
                  <a:cubicBezTo>
                    <a:pt x="479" y="472"/>
                    <a:pt x="480" y="473"/>
                    <a:pt x="482" y="474"/>
                  </a:cubicBezTo>
                  <a:cubicBezTo>
                    <a:pt x="483" y="476"/>
                    <a:pt x="490" y="481"/>
                    <a:pt x="492" y="480"/>
                  </a:cubicBezTo>
                  <a:cubicBezTo>
                    <a:pt x="493" y="479"/>
                    <a:pt x="492" y="478"/>
                    <a:pt x="492" y="476"/>
                  </a:cubicBezTo>
                  <a:cubicBezTo>
                    <a:pt x="494" y="476"/>
                    <a:pt x="495" y="476"/>
                    <a:pt x="497" y="477"/>
                  </a:cubicBezTo>
                  <a:cubicBezTo>
                    <a:pt x="505" y="479"/>
                    <a:pt x="507" y="479"/>
                    <a:pt x="514" y="478"/>
                  </a:cubicBezTo>
                  <a:cubicBezTo>
                    <a:pt x="516" y="478"/>
                    <a:pt x="517" y="477"/>
                    <a:pt x="518" y="478"/>
                  </a:cubicBezTo>
                  <a:cubicBezTo>
                    <a:pt x="520" y="479"/>
                    <a:pt x="523" y="483"/>
                    <a:pt x="525" y="484"/>
                  </a:cubicBezTo>
                  <a:cubicBezTo>
                    <a:pt x="526" y="484"/>
                    <a:pt x="530" y="486"/>
                    <a:pt x="531" y="487"/>
                  </a:cubicBezTo>
                  <a:cubicBezTo>
                    <a:pt x="534" y="487"/>
                    <a:pt x="536" y="487"/>
                    <a:pt x="539" y="487"/>
                  </a:cubicBezTo>
                  <a:cubicBezTo>
                    <a:pt x="541" y="488"/>
                    <a:pt x="543" y="490"/>
                    <a:pt x="545" y="490"/>
                  </a:cubicBezTo>
                  <a:cubicBezTo>
                    <a:pt x="549" y="491"/>
                    <a:pt x="552" y="491"/>
                    <a:pt x="556" y="491"/>
                  </a:cubicBezTo>
                  <a:cubicBezTo>
                    <a:pt x="559" y="492"/>
                    <a:pt x="562" y="494"/>
                    <a:pt x="564" y="495"/>
                  </a:cubicBezTo>
                  <a:cubicBezTo>
                    <a:pt x="566" y="497"/>
                    <a:pt x="569" y="497"/>
                    <a:pt x="571" y="497"/>
                  </a:cubicBezTo>
                  <a:cubicBezTo>
                    <a:pt x="573" y="498"/>
                    <a:pt x="575" y="497"/>
                    <a:pt x="577" y="498"/>
                  </a:cubicBezTo>
                  <a:cubicBezTo>
                    <a:pt x="580" y="499"/>
                    <a:pt x="582" y="499"/>
                    <a:pt x="584" y="499"/>
                  </a:cubicBezTo>
                  <a:cubicBezTo>
                    <a:pt x="586" y="500"/>
                    <a:pt x="588" y="500"/>
                    <a:pt x="590" y="500"/>
                  </a:cubicBezTo>
                  <a:cubicBezTo>
                    <a:pt x="593" y="499"/>
                    <a:pt x="596" y="497"/>
                    <a:pt x="599" y="496"/>
                  </a:cubicBezTo>
                  <a:cubicBezTo>
                    <a:pt x="600" y="495"/>
                    <a:pt x="603" y="496"/>
                    <a:pt x="605" y="496"/>
                  </a:cubicBezTo>
                  <a:cubicBezTo>
                    <a:pt x="607" y="496"/>
                    <a:pt x="610" y="495"/>
                    <a:pt x="612" y="495"/>
                  </a:cubicBezTo>
                  <a:cubicBezTo>
                    <a:pt x="614" y="495"/>
                    <a:pt x="619" y="496"/>
                    <a:pt x="621" y="495"/>
                  </a:cubicBezTo>
                  <a:cubicBezTo>
                    <a:pt x="625" y="493"/>
                    <a:pt x="626" y="490"/>
                    <a:pt x="627" y="489"/>
                  </a:cubicBezTo>
                  <a:cubicBezTo>
                    <a:pt x="628" y="487"/>
                    <a:pt x="628" y="485"/>
                    <a:pt x="631" y="484"/>
                  </a:cubicBezTo>
                  <a:cubicBezTo>
                    <a:pt x="633" y="484"/>
                    <a:pt x="635" y="484"/>
                    <a:pt x="638" y="483"/>
                  </a:cubicBezTo>
                  <a:cubicBezTo>
                    <a:pt x="640" y="483"/>
                    <a:pt x="644" y="478"/>
                    <a:pt x="645" y="476"/>
                  </a:cubicBezTo>
                  <a:cubicBezTo>
                    <a:pt x="647" y="471"/>
                    <a:pt x="657" y="459"/>
                    <a:pt x="658" y="458"/>
                  </a:cubicBezTo>
                  <a:cubicBezTo>
                    <a:pt x="659" y="456"/>
                    <a:pt x="661" y="453"/>
                    <a:pt x="660" y="451"/>
                  </a:cubicBezTo>
                  <a:cubicBezTo>
                    <a:pt x="658" y="447"/>
                    <a:pt x="658" y="440"/>
                    <a:pt x="659" y="438"/>
                  </a:cubicBezTo>
                  <a:cubicBezTo>
                    <a:pt x="660" y="434"/>
                    <a:pt x="666" y="432"/>
                    <a:pt x="669" y="435"/>
                  </a:cubicBezTo>
                  <a:cubicBezTo>
                    <a:pt x="674" y="439"/>
                    <a:pt x="680" y="441"/>
                    <a:pt x="685" y="440"/>
                  </a:cubicBezTo>
                  <a:cubicBezTo>
                    <a:pt x="688" y="439"/>
                    <a:pt x="692" y="437"/>
                    <a:pt x="693" y="436"/>
                  </a:cubicBezTo>
                  <a:cubicBezTo>
                    <a:pt x="695" y="435"/>
                    <a:pt x="694" y="431"/>
                    <a:pt x="695" y="430"/>
                  </a:cubicBezTo>
                  <a:cubicBezTo>
                    <a:pt x="696" y="428"/>
                    <a:pt x="700" y="428"/>
                    <a:pt x="702" y="427"/>
                  </a:cubicBezTo>
                  <a:cubicBezTo>
                    <a:pt x="704" y="427"/>
                    <a:pt x="708" y="429"/>
                    <a:pt x="710" y="429"/>
                  </a:cubicBezTo>
                  <a:cubicBezTo>
                    <a:pt x="712" y="430"/>
                    <a:pt x="712" y="432"/>
                    <a:pt x="713" y="432"/>
                  </a:cubicBezTo>
                  <a:cubicBezTo>
                    <a:pt x="715" y="433"/>
                    <a:pt x="718" y="432"/>
                    <a:pt x="720" y="433"/>
                  </a:cubicBezTo>
                  <a:cubicBezTo>
                    <a:pt x="720" y="434"/>
                    <a:pt x="721" y="435"/>
                    <a:pt x="721" y="436"/>
                  </a:cubicBezTo>
                  <a:cubicBezTo>
                    <a:pt x="722" y="439"/>
                    <a:pt x="721" y="442"/>
                    <a:pt x="722" y="445"/>
                  </a:cubicBezTo>
                  <a:cubicBezTo>
                    <a:pt x="723" y="447"/>
                    <a:pt x="725" y="448"/>
                    <a:pt x="727" y="450"/>
                  </a:cubicBezTo>
                  <a:cubicBezTo>
                    <a:pt x="733" y="453"/>
                    <a:pt x="733" y="462"/>
                    <a:pt x="737" y="462"/>
                  </a:cubicBezTo>
                  <a:cubicBezTo>
                    <a:pt x="740" y="462"/>
                    <a:pt x="743" y="462"/>
                    <a:pt x="745" y="463"/>
                  </a:cubicBezTo>
                  <a:cubicBezTo>
                    <a:pt x="751" y="464"/>
                    <a:pt x="765" y="466"/>
                    <a:pt x="768" y="468"/>
                  </a:cubicBezTo>
                  <a:cubicBezTo>
                    <a:pt x="771" y="470"/>
                    <a:pt x="777" y="473"/>
                    <a:pt x="779" y="476"/>
                  </a:cubicBezTo>
                  <a:cubicBezTo>
                    <a:pt x="780" y="477"/>
                    <a:pt x="780" y="478"/>
                    <a:pt x="781" y="480"/>
                  </a:cubicBezTo>
                  <a:cubicBezTo>
                    <a:pt x="782" y="483"/>
                    <a:pt x="790" y="487"/>
                    <a:pt x="792" y="488"/>
                  </a:cubicBezTo>
                  <a:cubicBezTo>
                    <a:pt x="793" y="488"/>
                    <a:pt x="794" y="489"/>
                    <a:pt x="794" y="490"/>
                  </a:cubicBezTo>
                  <a:cubicBezTo>
                    <a:pt x="795" y="491"/>
                    <a:pt x="804" y="506"/>
                    <a:pt x="805" y="507"/>
                  </a:cubicBezTo>
                  <a:cubicBezTo>
                    <a:pt x="806" y="509"/>
                    <a:pt x="808" y="512"/>
                    <a:pt x="811" y="514"/>
                  </a:cubicBezTo>
                  <a:cubicBezTo>
                    <a:pt x="813" y="516"/>
                    <a:pt x="818" y="516"/>
                    <a:pt x="820" y="515"/>
                  </a:cubicBezTo>
                  <a:cubicBezTo>
                    <a:pt x="822" y="515"/>
                    <a:pt x="824" y="515"/>
                    <a:pt x="826" y="515"/>
                  </a:cubicBezTo>
                  <a:cubicBezTo>
                    <a:pt x="829" y="515"/>
                    <a:pt x="834" y="520"/>
                    <a:pt x="837" y="521"/>
                  </a:cubicBezTo>
                  <a:cubicBezTo>
                    <a:pt x="838" y="521"/>
                    <a:pt x="840" y="520"/>
                    <a:pt x="841" y="521"/>
                  </a:cubicBezTo>
                  <a:cubicBezTo>
                    <a:pt x="844" y="522"/>
                    <a:pt x="856" y="534"/>
                    <a:pt x="857" y="536"/>
                  </a:cubicBezTo>
                  <a:cubicBezTo>
                    <a:pt x="859" y="539"/>
                    <a:pt x="869" y="548"/>
                    <a:pt x="877" y="549"/>
                  </a:cubicBezTo>
                  <a:cubicBezTo>
                    <a:pt x="878" y="549"/>
                    <a:pt x="880" y="550"/>
                    <a:pt x="880" y="551"/>
                  </a:cubicBezTo>
                  <a:cubicBezTo>
                    <a:pt x="880" y="553"/>
                    <a:pt x="874" y="556"/>
                    <a:pt x="876" y="560"/>
                  </a:cubicBezTo>
                  <a:cubicBezTo>
                    <a:pt x="877" y="563"/>
                    <a:pt x="881" y="560"/>
                    <a:pt x="884" y="564"/>
                  </a:cubicBezTo>
                  <a:cubicBezTo>
                    <a:pt x="884" y="565"/>
                    <a:pt x="885" y="565"/>
                    <a:pt x="889" y="570"/>
                  </a:cubicBezTo>
                  <a:cubicBezTo>
                    <a:pt x="889" y="571"/>
                    <a:pt x="892" y="574"/>
                    <a:pt x="891" y="579"/>
                  </a:cubicBezTo>
                  <a:cubicBezTo>
                    <a:pt x="890" y="581"/>
                    <a:pt x="887" y="596"/>
                    <a:pt x="886" y="602"/>
                  </a:cubicBezTo>
                  <a:cubicBezTo>
                    <a:pt x="885" y="607"/>
                    <a:pt x="883" y="611"/>
                    <a:pt x="885" y="616"/>
                  </a:cubicBezTo>
                  <a:cubicBezTo>
                    <a:pt x="886" y="617"/>
                    <a:pt x="890" y="621"/>
                    <a:pt x="891" y="624"/>
                  </a:cubicBezTo>
                  <a:cubicBezTo>
                    <a:pt x="893" y="626"/>
                    <a:pt x="890" y="631"/>
                    <a:pt x="890" y="632"/>
                  </a:cubicBezTo>
                  <a:cubicBezTo>
                    <a:pt x="887" y="637"/>
                    <a:pt x="898" y="648"/>
                    <a:pt x="898" y="652"/>
                  </a:cubicBezTo>
                  <a:cubicBezTo>
                    <a:pt x="898" y="655"/>
                    <a:pt x="894" y="655"/>
                    <a:pt x="894" y="658"/>
                  </a:cubicBezTo>
                  <a:cubicBezTo>
                    <a:pt x="894" y="659"/>
                    <a:pt x="896" y="659"/>
                    <a:pt x="896" y="661"/>
                  </a:cubicBezTo>
                  <a:cubicBezTo>
                    <a:pt x="895" y="662"/>
                    <a:pt x="894" y="661"/>
                    <a:pt x="893" y="662"/>
                  </a:cubicBezTo>
                  <a:cubicBezTo>
                    <a:pt x="893" y="662"/>
                    <a:pt x="894" y="664"/>
                    <a:pt x="894" y="665"/>
                  </a:cubicBezTo>
                  <a:cubicBezTo>
                    <a:pt x="893" y="665"/>
                    <a:pt x="890" y="666"/>
                    <a:pt x="889" y="667"/>
                  </a:cubicBezTo>
                  <a:cubicBezTo>
                    <a:pt x="888" y="668"/>
                    <a:pt x="888" y="671"/>
                    <a:pt x="890" y="671"/>
                  </a:cubicBezTo>
                  <a:cubicBezTo>
                    <a:pt x="892" y="672"/>
                    <a:pt x="895" y="671"/>
                    <a:pt x="897" y="673"/>
                  </a:cubicBezTo>
                  <a:cubicBezTo>
                    <a:pt x="899" y="675"/>
                    <a:pt x="897" y="676"/>
                    <a:pt x="897" y="677"/>
                  </a:cubicBezTo>
                  <a:cubicBezTo>
                    <a:pt x="897" y="678"/>
                    <a:pt x="899" y="679"/>
                    <a:pt x="899" y="680"/>
                  </a:cubicBezTo>
                  <a:cubicBezTo>
                    <a:pt x="899" y="681"/>
                    <a:pt x="898" y="681"/>
                    <a:pt x="897" y="681"/>
                  </a:cubicBezTo>
                  <a:cubicBezTo>
                    <a:pt x="897" y="683"/>
                    <a:pt x="901" y="682"/>
                    <a:pt x="901" y="684"/>
                  </a:cubicBezTo>
                  <a:cubicBezTo>
                    <a:pt x="902" y="686"/>
                    <a:pt x="901" y="687"/>
                    <a:pt x="902" y="689"/>
                  </a:cubicBezTo>
                  <a:cubicBezTo>
                    <a:pt x="902" y="690"/>
                    <a:pt x="904" y="690"/>
                    <a:pt x="905" y="692"/>
                  </a:cubicBezTo>
                  <a:cubicBezTo>
                    <a:pt x="905" y="694"/>
                    <a:pt x="903" y="696"/>
                    <a:pt x="904" y="699"/>
                  </a:cubicBezTo>
                  <a:cubicBezTo>
                    <a:pt x="904" y="702"/>
                    <a:pt x="908" y="704"/>
                    <a:pt x="908" y="705"/>
                  </a:cubicBezTo>
                  <a:cubicBezTo>
                    <a:pt x="906" y="707"/>
                    <a:pt x="903" y="701"/>
                    <a:pt x="901" y="703"/>
                  </a:cubicBezTo>
                  <a:cubicBezTo>
                    <a:pt x="898" y="705"/>
                    <a:pt x="901" y="709"/>
                    <a:pt x="902" y="710"/>
                  </a:cubicBezTo>
                  <a:cubicBezTo>
                    <a:pt x="903" y="711"/>
                    <a:pt x="903" y="712"/>
                    <a:pt x="902" y="713"/>
                  </a:cubicBezTo>
                  <a:cubicBezTo>
                    <a:pt x="900" y="714"/>
                    <a:pt x="901" y="718"/>
                    <a:pt x="904" y="718"/>
                  </a:cubicBezTo>
                  <a:cubicBezTo>
                    <a:pt x="906" y="718"/>
                    <a:pt x="911" y="717"/>
                    <a:pt x="910" y="719"/>
                  </a:cubicBezTo>
                  <a:cubicBezTo>
                    <a:pt x="910" y="720"/>
                    <a:pt x="908" y="720"/>
                    <a:pt x="908" y="721"/>
                  </a:cubicBezTo>
                  <a:cubicBezTo>
                    <a:pt x="907" y="722"/>
                    <a:pt x="909" y="722"/>
                    <a:pt x="909" y="723"/>
                  </a:cubicBezTo>
                  <a:cubicBezTo>
                    <a:pt x="910" y="725"/>
                    <a:pt x="907" y="725"/>
                    <a:pt x="908" y="727"/>
                  </a:cubicBezTo>
                  <a:cubicBezTo>
                    <a:pt x="908" y="730"/>
                    <a:pt x="908" y="740"/>
                    <a:pt x="914" y="747"/>
                  </a:cubicBezTo>
                  <a:cubicBezTo>
                    <a:pt x="915" y="748"/>
                    <a:pt x="916" y="747"/>
                    <a:pt x="917" y="748"/>
                  </a:cubicBezTo>
                  <a:cubicBezTo>
                    <a:pt x="918" y="749"/>
                    <a:pt x="919" y="752"/>
                    <a:pt x="922" y="751"/>
                  </a:cubicBezTo>
                  <a:cubicBezTo>
                    <a:pt x="923" y="750"/>
                    <a:pt x="923" y="742"/>
                    <a:pt x="928" y="743"/>
                  </a:cubicBezTo>
                  <a:cubicBezTo>
                    <a:pt x="929" y="743"/>
                    <a:pt x="932" y="743"/>
                    <a:pt x="932" y="744"/>
                  </a:cubicBezTo>
                  <a:cubicBezTo>
                    <a:pt x="932" y="746"/>
                    <a:pt x="927" y="747"/>
                    <a:pt x="926" y="749"/>
                  </a:cubicBezTo>
                  <a:cubicBezTo>
                    <a:pt x="923" y="753"/>
                    <a:pt x="924" y="758"/>
                    <a:pt x="925" y="761"/>
                  </a:cubicBezTo>
                  <a:cubicBezTo>
                    <a:pt x="926" y="763"/>
                    <a:pt x="925" y="765"/>
                    <a:pt x="924" y="766"/>
                  </a:cubicBezTo>
                  <a:cubicBezTo>
                    <a:pt x="924" y="767"/>
                    <a:pt x="922" y="770"/>
                    <a:pt x="923" y="772"/>
                  </a:cubicBezTo>
                  <a:cubicBezTo>
                    <a:pt x="925" y="775"/>
                    <a:pt x="932" y="770"/>
                    <a:pt x="934" y="771"/>
                  </a:cubicBezTo>
                  <a:cubicBezTo>
                    <a:pt x="935" y="772"/>
                    <a:pt x="929" y="774"/>
                    <a:pt x="930" y="778"/>
                  </a:cubicBezTo>
                  <a:cubicBezTo>
                    <a:pt x="930" y="780"/>
                    <a:pt x="937" y="788"/>
                    <a:pt x="942" y="790"/>
                  </a:cubicBezTo>
                  <a:cubicBezTo>
                    <a:pt x="944" y="790"/>
                    <a:pt x="944" y="784"/>
                    <a:pt x="945" y="784"/>
                  </a:cubicBezTo>
                  <a:cubicBezTo>
                    <a:pt x="947" y="784"/>
                    <a:pt x="948" y="794"/>
                    <a:pt x="948" y="796"/>
                  </a:cubicBezTo>
                  <a:lnTo>
                    <a:pt x="951" y="796"/>
                  </a:lnTo>
                  <a:cubicBezTo>
                    <a:pt x="951" y="790"/>
                    <a:pt x="949" y="781"/>
                    <a:pt x="945" y="780"/>
                  </a:cubicBezTo>
                  <a:close/>
                  <a:moveTo>
                    <a:pt x="736" y="396"/>
                  </a:moveTo>
                  <a:cubicBezTo>
                    <a:pt x="740" y="394"/>
                    <a:pt x="736" y="391"/>
                    <a:pt x="736" y="391"/>
                  </a:cubicBezTo>
                  <a:cubicBezTo>
                    <a:pt x="738" y="390"/>
                    <a:pt x="743" y="389"/>
                    <a:pt x="746" y="385"/>
                  </a:cubicBezTo>
                  <a:cubicBezTo>
                    <a:pt x="748" y="384"/>
                    <a:pt x="753" y="385"/>
                    <a:pt x="752" y="380"/>
                  </a:cubicBezTo>
                  <a:cubicBezTo>
                    <a:pt x="752" y="376"/>
                    <a:pt x="754" y="375"/>
                    <a:pt x="755" y="373"/>
                  </a:cubicBezTo>
                  <a:cubicBezTo>
                    <a:pt x="755" y="372"/>
                    <a:pt x="755" y="371"/>
                    <a:pt x="755" y="370"/>
                  </a:cubicBezTo>
                  <a:cubicBezTo>
                    <a:pt x="755" y="369"/>
                    <a:pt x="758" y="368"/>
                    <a:pt x="758" y="367"/>
                  </a:cubicBezTo>
                  <a:cubicBezTo>
                    <a:pt x="758" y="366"/>
                    <a:pt x="760" y="364"/>
                    <a:pt x="758" y="362"/>
                  </a:cubicBezTo>
                  <a:cubicBezTo>
                    <a:pt x="756" y="359"/>
                    <a:pt x="758" y="357"/>
                    <a:pt x="758" y="356"/>
                  </a:cubicBezTo>
                  <a:cubicBezTo>
                    <a:pt x="759" y="354"/>
                    <a:pt x="757" y="352"/>
                    <a:pt x="757" y="351"/>
                  </a:cubicBezTo>
                  <a:cubicBezTo>
                    <a:pt x="756" y="347"/>
                    <a:pt x="757" y="346"/>
                    <a:pt x="759" y="344"/>
                  </a:cubicBezTo>
                  <a:cubicBezTo>
                    <a:pt x="761" y="342"/>
                    <a:pt x="765" y="343"/>
                    <a:pt x="767" y="342"/>
                  </a:cubicBezTo>
                  <a:cubicBezTo>
                    <a:pt x="767" y="341"/>
                    <a:pt x="772" y="336"/>
                    <a:pt x="772" y="331"/>
                  </a:cubicBezTo>
                  <a:cubicBezTo>
                    <a:pt x="772" y="329"/>
                    <a:pt x="770" y="326"/>
                    <a:pt x="771" y="324"/>
                  </a:cubicBezTo>
                  <a:cubicBezTo>
                    <a:pt x="772" y="323"/>
                    <a:pt x="777" y="322"/>
                    <a:pt x="778" y="321"/>
                  </a:cubicBezTo>
                  <a:cubicBezTo>
                    <a:pt x="778" y="322"/>
                    <a:pt x="777" y="324"/>
                    <a:pt x="775" y="325"/>
                  </a:cubicBezTo>
                  <a:cubicBezTo>
                    <a:pt x="773" y="328"/>
                    <a:pt x="776" y="333"/>
                    <a:pt x="777" y="334"/>
                  </a:cubicBezTo>
                  <a:cubicBezTo>
                    <a:pt x="779" y="336"/>
                    <a:pt x="786" y="340"/>
                    <a:pt x="787" y="340"/>
                  </a:cubicBezTo>
                  <a:cubicBezTo>
                    <a:pt x="788" y="341"/>
                    <a:pt x="789" y="343"/>
                    <a:pt x="787" y="347"/>
                  </a:cubicBezTo>
                  <a:cubicBezTo>
                    <a:pt x="786" y="350"/>
                    <a:pt x="776" y="360"/>
                    <a:pt x="776" y="361"/>
                  </a:cubicBezTo>
                  <a:cubicBezTo>
                    <a:pt x="774" y="364"/>
                    <a:pt x="775" y="367"/>
                    <a:pt x="777" y="370"/>
                  </a:cubicBezTo>
                  <a:cubicBezTo>
                    <a:pt x="778" y="372"/>
                    <a:pt x="775" y="373"/>
                    <a:pt x="774" y="373"/>
                  </a:cubicBezTo>
                  <a:cubicBezTo>
                    <a:pt x="773" y="375"/>
                    <a:pt x="769" y="377"/>
                    <a:pt x="769" y="382"/>
                  </a:cubicBezTo>
                  <a:cubicBezTo>
                    <a:pt x="770" y="386"/>
                    <a:pt x="766" y="386"/>
                    <a:pt x="766" y="388"/>
                  </a:cubicBezTo>
                  <a:cubicBezTo>
                    <a:pt x="766" y="391"/>
                    <a:pt x="769" y="391"/>
                    <a:pt x="770" y="392"/>
                  </a:cubicBezTo>
                  <a:cubicBezTo>
                    <a:pt x="771" y="395"/>
                    <a:pt x="768" y="398"/>
                    <a:pt x="768" y="400"/>
                  </a:cubicBezTo>
                  <a:cubicBezTo>
                    <a:pt x="769" y="403"/>
                    <a:pt x="773" y="403"/>
                    <a:pt x="774" y="404"/>
                  </a:cubicBezTo>
                  <a:cubicBezTo>
                    <a:pt x="775" y="405"/>
                    <a:pt x="773" y="406"/>
                    <a:pt x="773" y="407"/>
                  </a:cubicBezTo>
                  <a:cubicBezTo>
                    <a:pt x="773" y="408"/>
                    <a:pt x="776" y="410"/>
                    <a:pt x="775" y="411"/>
                  </a:cubicBezTo>
                  <a:cubicBezTo>
                    <a:pt x="772" y="413"/>
                    <a:pt x="766" y="406"/>
                    <a:pt x="762" y="406"/>
                  </a:cubicBezTo>
                  <a:cubicBezTo>
                    <a:pt x="756" y="406"/>
                    <a:pt x="743" y="411"/>
                    <a:pt x="739" y="411"/>
                  </a:cubicBezTo>
                  <a:cubicBezTo>
                    <a:pt x="735" y="410"/>
                    <a:pt x="736" y="403"/>
                    <a:pt x="735" y="401"/>
                  </a:cubicBezTo>
                  <a:cubicBezTo>
                    <a:pt x="733" y="399"/>
                    <a:pt x="731" y="398"/>
                    <a:pt x="730" y="399"/>
                  </a:cubicBezTo>
                  <a:cubicBezTo>
                    <a:pt x="732" y="398"/>
                    <a:pt x="734" y="397"/>
                    <a:pt x="736" y="396"/>
                  </a:cubicBezTo>
                  <a:close/>
                  <a:moveTo>
                    <a:pt x="444" y="444"/>
                  </a:moveTo>
                  <a:cubicBezTo>
                    <a:pt x="443" y="449"/>
                    <a:pt x="441" y="448"/>
                    <a:pt x="440" y="449"/>
                  </a:cubicBezTo>
                  <a:cubicBezTo>
                    <a:pt x="439" y="449"/>
                    <a:pt x="433" y="450"/>
                    <a:pt x="433" y="448"/>
                  </a:cubicBezTo>
                  <a:cubicBezTo>
                    <a:pt x="432" y="447"/>
                    <a:pt x="432" y="442"/>
                    <a:pt x="430" y="442"/>
                  </a:cubicBezTo>
                  <a:cubicBezTo>
                    <a:pt x="429" y="442"/>
                    <a:pt x="425" y="438"/>
                    <a:pt x="424" y="438"/>
                  </a:cubicBezTo>
                  <a:cubicBezTo>
                    <a:pt x="423" y="439"/>
                    <a:pt x="420" y="440"/>
                    <a:pt x="419" y="439"/>
                  </a:cubicBezTo>
                  <a:cubicBezTo>
                    <a:pt x="418" y="438"/>
                    <a:pt x="417" y="436"/>
                    <a:pt x="419" y="435"/>
                  </a:cubicBezTo>
                  <a:cubicBezTo>
                    <a:pt x="419" y="435"/>
                    <a:pt x="445" y="440"/>
                    <a:pt x="444" y="444"/>
                  </a:cubicBezTo>
                  <a:close/>
                </a:path>
              </a:pathLst>
            </a:custGeom>
            <a:solidFill>
              <a:srgbClr val="EAEAEA">
                <a:alpha val="50195"/>
              </a:srgbClr>
            </a:solidFill>
            <a:ln w="12700">
              <a:noFill/>
              <a:round/>
              <a:headEnd/>
              <a:tailEnd/>
            </a:ln>
          </p:spPr>
          <p:txBody>
            <a:bodyPr/>
            <a:lstStyle/>
            <a:p>
              <a:endParaRPr lang="en-US"/>
            </a:p>
          </p:txBody>
        </p:sp>
        <p:sp>
          <p:nvSpPr>
            <p:cNvPr id="8222" name="Freeform 4"/>
            <p:cNvSpPr>
              <a:spLocks noChangeAspect="1"/>
            </p:cNvSpPr>
            <p:nvPr/>
          </p:nvSpPr>
          <p:spPr bwMode="auto">
            <a:xfrm>
              <a:off x="1891" y="1335"/>
              <a:ext cx="1971" cy="3265"/>
            </a:xfrm>
            <a:custGeom>
              <a:avLst/>
              <a:gdLst>
                <a:gd name="T0" fmla="*/ 465620106 w 497"/>
                <a:gd name="T1" fmla="*/ 902774928 h 802"/>
                <a:gd name="T2" fmla="*/ 435085651 w 497"/>
                <a:gd name="T3" fmla="*/ 833978126 h 802"/>
                <a:gd name="T4" fmla="*/ 429206885 w 497"/>
                <a:gd name="T5" fmla="*/ 817669871 h 802"/>
                <a:gd name="T6" fmla="*/ 416602387 w 497"/>
                <a:gd name="T7" fmla="*/ 761456001 h 802"/>
                <a:gd name="T8" fmla="*/ 414708451 w 497"/>
                <a:gd name="T9" fmla="*/ 700352155 h 802"/>
                <a:gd name="T10" fmla="*/ 412747762 w 497"/>
                <a:gd name="T11" fmla="*/ 645344103 h 802"/>
                <a:gd name="T12" fmla="*/ 402286442 w 497"/>
                <a:gd name="T13" fmla="*/ 614022520 h 802"/>
                <a:gd name="T14" fmla="*/ 347472446 w 497"/>
                <a:gd name="T15" fmla="*/ 485303590 h 802"/>
                <a:gd name="T16" fmla="*/ 352051447 w 497"/>
                <a:gd name="T17" fmla="*/ 400272008 h 802"/>
                <a:gd name="T18" fmla="*/ 355000474 w 497"/>
                <a:gd name="T19" fmla="*/ 371376913 h 802"/>
                <a:gd name="T20" fmla="*/ 346484614 w 497"/>
                <a:gd name="T21" fmla="*/ 337574647 h 802"/>
                <a:gd name="T22" fmla="*/ 331919174 w 497"/>
                <a:gd name="T23" fmla="*/ 308975796 h 802"/>
                <a:gd name="T24" fmla="*/ 264745416 w 497"/>
                <a:gd name="T25" fmla="*/ 96135933 h 802"/>
                <a:gd name="T26" fmla="*/ 272273128 w 497"/>
                <a:gd name="T27" fmla="*/ 52504685 h 802"/>
                <a:gd name="T28" fmla="*/ 276132321 w 497"/>
                <a:gd name="T29" fmla="*/ 3687915 h 802"/>
                <a:gd name="T30" fmla="*/ 198233407 w 497"/>
                <a:gd name="T31" fmla="*/ 71224496 h 802"/>
                <a:gd name="T32" fmla="*/ 168383861 w 497"/>
                <a:gd name="T33" fmla="*/ 123824102 h 802"/>
                <a:gd name="T34" fmla="*/ 139501460 w 497"/>
                <a:gd name="T35" fmla="*/ 147433937 h 802"/>
                <a:gd name="T36" fmla="*/ 150207327 w 497"/>
                <a:gd name="T37" fmla="*/ 177535371 h 802"/>
                <a:gd name="T38" fmla="*/ 126896867 w 497"/>
                <a:gd name="T39" fmla="*/ 210135987 h 802"/>
                <a:gd name="T40" fmla="*/ 108721729 w 497"/>
                <a:gd name="T41" fmla="*/ 201240339 h 802"/>
                <a:gd name="T42" fmla="*/ 78868185 w 497"/>
                <a:gd name="T43" fmla="*/ 220237194 h 802"/>
                <a:gd name="T44" fmla="*/ 60634148 w 497"/>
                <a:gd name="T45" fmla="*/ 237751658 h 802"/>
                <a:gd name="T46" fmla="*/ 95393489 w 497"/>
                <a:gd name="T47" fmla="*/ 300080147 h 802"/>
                <a:gd name="T48" fmla="*/ 85656355 w 497"/>
                <a:gd name="T49" fmla="*/ 331456446 h 802"/>
                <a:gd name="T50" fmla="*/ 85656355 w 497"/>
                <a:gd name="T51" fmla="*/ 353862840 h 802"/>
                <a:gd name="T52" fmla="*/ 108721729 w 497"/>
                <a:gd name="T53" fmla="*/ 376270536 h 802"/>
                <a:gd name="T54" fmla="*/ 145380226 w 497"/>
                <a:gd name="T55" fmla="*/ 394990689 h 802"/>
                <a:gd name="T56" fmla="*/ 148247527 w 497"/>
                <a:gd name="T57" fmla="*/ 489009111 h 802"/>
                <a:gd name="T58" fmla="*/ 42209672 w 497"/>
                <a:gd name="T59" fmla="*/ 513903223 h 802"/>
                <a:gd name="T60" fmla="*/ 5816073 w 497"/>
                <a:gd name="T61" fmla="*/ 597729377 h 802"/>
                <a:gd name="T62" fmla="*/ 16276954 w 497"/>
                <a:gd name="T63" fmla="*/ 605126871 h 802"/>
                <a:gd name="T64" fmla="*/ 30842462 w 497"/>
                <a:gd name="T65" fmla="*/ 618930212 h 802"/>
                <a:gd name="T66" fmla="*/ 69379405 w 497"/>
                <a:gd name="T67" fmla="*/ 620136552 h 802"/>
                <a:gd name="T68" fmla="*/ 80828239 w 497"/>
                <a:gd name="T69" fmla="*/ 630329733 h 802"/>
                <a:gd name="T70" fmla="*/ 120353815 w 497"/>
                <a:gd name="T71" fmla="*/ 627830030 h 802"/>
                <a:gd name="T72" fmla="*/ 122314821 w 497"/>
                <a:gd name="T73" fmla="*/ 649031907 h 802"/>
                <a:gd name="T74" fmla="*/ 120353815 w 497"/>
                <a:gd name="T75" fmla="*/ 657631052 h 802"/>
                <a:gd name="T76" fmla="*/ 122314821 w 497"/>
                <a:gd name="T77" fmla="*/ 677944459 h 802"/>
                <a:gd name="T78" fmla="*/ 139501460 w 497"/>
                <a:gd name="T79" fmla="*/ 717847469 h 802"/>
                <a:gd name="T80" fmla="*/ 173273653 w 497"/>
                <a:gd name="T81" fmla="*/ 737841444 h 802"/>
                <a:gd name="T82" fmla="*/ 190475680 w 497"/>
                <a:gd name="T83" fmla="*/ 759046969 h 802"/>
                <a:gd name="T84" fmla="*/ 208943208 w 497"/>
                <a:gd name="T85" fmla="*/ 805377712 h 802"/>
                <a:gd name="T86" fmla="*/ 199220985 w 497"/>
                <a:gd name="T87" fmla="*/ 822877716 h 802"/>
                <a:gd name="T88" fmla="*/ 236851482 w 497"/>
                <a:gd name="T89" fmla="*/ 855478592 h 802"/>
                <a:gd name="T90" fmla="*/ 266644619 w 497"/>
                <a:gd name="T91" fmla="*/ 875474651 h 802"/>
                <a:gd name="T92" fmla="*/ 325130242 w 497"/>
                <a:gd name="T93" fmla="*/ 927981958 h 802"/>
                <a:gd name="T94" fmla="*/ 328079016 w 497"/>
                <a:gd name="T95" fmla="*/ 940287145 h 802"/>
                <a:gd name="T96" fmla="*/ 359827448 w 497"/>
                <a:gd name="T97" fmla="*/ 949183315 h 802"/>
                <a:gd name="T98" fmla="*/ 382893013 w 497"/>
                <a:gd name="T99" fmla="*/ 986600692 h 802"/>
                <a:gd name="T100" fmla="*/ 383866123 w 497"/>
                <a:gd name="T101" fmla="*/ 942992160 h 802"/>
                <a:gd name="T102" fmla="*/ 401313332 w 497"/>
                <a:gd name="T103" fmla="*/ 927981958 h 802"/>
                <a:gd name="T104" fmla="*/ 445483772 w 497"/>
                <a:gd name="T105" fmla="*/ 950390176 h 802"/>
                <a:gd name="T106" fmla="*/ 458088270 w 497"/>
                <a:gd name="T107" fmla="*/ 952816404 h 802"/>
                <a:gd name="T108" fmla="*/ 462982250 w 497"/>
                <a:gd name="T109" fmla="*/ 934096512 h 8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7"/>
                <a:gd name="T166" fmla="*/ 0 h 802"/>
                <a:gd name="T167" fmla="*/ 497 w 497"/>
                <a:gd name="T168" fmla="*/ 802 h 80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7" h="802">
                  <a:moveTo>
                    <a:pt x="492" y="739"/>
                  </a:moveTo>
                  <a:lnTo>
                    <a:pt x="492" y="728"/>
                  </a:lnTo>
                  <a:lnTo>
                    <a:pt x="497" y="728"/>
                  </a:lnTo>
                  <a:lnTo>
                    <a:pt x="497" y="722"/>
                  </a:lnTo>
                  <a:lnTo>
                    <a:pt x="484" y="722"/>
                  </a:lnTo>
                  <a:lnTo>
                    <a:pt x="484" y="703"/>
                  </a:lnTo>
                  <a:lnTo>
                    <a:pt x="459" y="703"/>
                  </a:lnTo>
                  <a:lnTo>
                    <a:pt x="459" y="691"/>
                  </a:lnTo>
                  <a:lnTo>
                    <a:pt x="452" y="691"/>
                  </a:lnTo>
                  <a:lnTo>
                    <a:pt x="452" y="667"/>
                  </a:lnTo>
                  <a:lnTo>
                    <a:pt x="445" y="667"/>
                  </a:lnTo>
                  <a:lnTo>
                    <a:pt x="445" y="664"/>
                  </a:lnTo>
                  <a:lnTo>
                    <a:pt x="439" y="664"/>
                  </a:lnTo>
                  <a:lnTo>
                    <a:pt x="439" y="655"/>
                  </a:lnTo>
                  <a:cubicBezTo>
                    <a:pt x="439" y="655"/>
                    <a:pt x="446" y="656"/>
                    <a:pt x="446" y="654"/>
                  </a:cubicBezTo>
                  <a:cubicBezTo>
                    <a:pt x="447" y="652"/>
                    <a:pt x="439" y="648"/>
                    <a:pt x="437" y="645"/>
                  </a:cubicBezTo>
                  <a:cubicBezTo>
                    <a:pt x="436" y="642"/>
                    <a:pt x="438" y="637"/>
                    <a:pt x="438" y="637"/>
                  </a:cubicBezTo>
                  <a:lnTo>
                    <a:pt x="438" y="618"/>
                  </a:lnTo>
                  <a:lnTo>
                    <a:pt x="433" y="618"/>
                  </a:lnTo>
                  <a:lnTo>
                    <a:pt x="433" y="609"/>
                  </a:lnTo>
                  <a:lnTo>
                    <a:pt x="426" y="609"/>
                  </a:lnTo>
                  <a:lnTo>
                    <a:pt x="424" y="575"/>
                  </a:lnTo>
                  <a:cubicBezTo>
                    <a:pt x="424" y="575"/>
                    <a:pt x="427" y="574"/>
                    <a:pt x="429" y="573"/>
                  </a:cubicBezTo>
                  <a:cubicBezTo>
                    <a:pt x="430" y="571"/>
                    <a:pt x="429" y="569"/>
                    <a:pt x="432" y="566"/>
                  </a:cubicBezTo>
                  <a:cubicBezTo>
                    <a:pt x="435" y="564"/>
                    <a:pt x="431" y="562"/>
                    <a:pt x="431" y="560"/>
                  </a:cubicBezTo>
                  <a:cubicBezTo>
                    <a:pt x="432" y="557"/>
                    <a:pt x="431" y="556"/>
                    <a:pt x="430" y="553"/>
                  </a:cubicBezTo>
                  <a:cubicBezTo>
                    <a:pt x="429" y="551"/>
                    <a:pt x="429" y="548"/>
                    <a:pt x="429" y="545"/>
                  </a:cubicBezTo>
                  <a:cubicBezTo>
                    <a:pt x="429" y="543"/>
                    <a:pt x="431" y="542"/>
                    <a:pt x="433" y="540"/>
                  </a:cubicBezTo>
                  <a:cubicBezTo>
                    <a:pt x="435" y="538"/>
                    <a:pt x="432" y="529"/>
                    <a:pt x="432" y="526"/>
                  </a:cubicBezTo>
                  <a:cubicBezTo>
                    <a:pt x="431" y="524"/>
                    <a:pt x="431" y="519"/>
                    <a:pt x="429" y="516"/>
                  </a:cubicBezTo>
                  <a:cubicBezTo>
                    <a:pt x="427" y="514"/>
                    <a:pt x="421" y="504"/>
                    <a:pt x="420" y="503"/>
                  </a:cubicBezTo>
                  <a:cubicBezTo>
                    <a:pt x="420" y="501"/>
                    <a:pt x="423" y="497"/>
                    <a:pt x="424" y="496"/>
                  </a:cubicBezTo>
                  <a:cubicBezTo>
                    <a:pt x="424" y="495"/>
                    <a:pt x="427" y="496"/>
                    <a:pt x="429" y="494"/>
                  </a:cubicBezTo>
                  <a:cubicBezTo>
                    <a:pt x="432" y="492"/>
                    <a:pt x="431" y="489"/>
                    <a:pt x="429" y="488"/>
                  </a:cubicBezTo>
                  <a:cubicBezTo>
                    <a:pt x="426" y="487"/>
                    <a:pt x="419" y="493"/>
                    <a:pt x="418" y="491"/>
                  </a:cubicBezTo>
                  <a:lnTo>
                    <a:pt x="411" y="472"/>
                  </a:lnTo>
                  <a:lnTo>
                    <a:pt x="391" y="449"/>
                  </a:lnTo>
                  <a:lnTo>
                    <a:pt x="391" y="426"/>
                  </a:lnTo>
                  <a:lnTo>
                    <a:pt x="368" y="405"/>
                  </a:lnTo>
                  <a:lnTo>
                    <a:pt x="361" y="388"/>
                  </a:lnTo>
                  <a:lnTo>
                    <a:pt x="360" y="373"/>
                  </a:lnTo>
                  <a:lnTo>
                    <a:pt x="360" y="338"/>
                  </a:lnTo>
                  <a:lnTo>
                    <a:pt x="353" y="334"/>
                  </a:lnTo>
                  <a:lnTo>
                    <a:pt x="353" y="320"/>
                  </a:lnTo>
                  <a:lnTo>
                    <a:pt x="366" y="320"/>
                  </a:lnTo>
                  <a:lnTo>
                    <a:pt x="365" y="314"/>
                  </a:lnTo>
                  <a:cubicBezTo>
                    <a:pt x="365" y="314"/>
                    <a:pt x="371" y="313"/>
                    <a:pt x="373" y="313"/>
                  </a:cubicBezTo>
                  <a:cubicBezTo>
                    <a:pt x="375" y="313"/>
                    <a:pt x="379" y="316"/>
                    <a:pt x="379" y="316"/>
                  </a:cubicBezTo>
                  <a:lnTo>
                    <a:pt x="379" y="296"/>
                  </a:lnTo>
                  <a:lnTo>
                    <a:pt x="369" y="297"/>
                  </a:lnTo>
                  <a:cubicBezTo>
                    <a:pt x="369" y="297"/>
                    <a:pt x="369" y="296"/>
                    <a:pt x="371" y="294"/>
                  </a:cubicBezTo>
                  <a:cubicBezTo>
                    <a:pt x="372" y="292"/>
                    <a:pt x="372" y="291"/>
                    <a:pt x="371" y="289"/>
                  </a:cubicBezTo>
                  <a:cubicBezTo>
                    <a:pt x="371" y="288"/>
                    <a:pt x="367" y="287"/>
                    <a:pt x="364" y="285"/>
                  </a:cubicBezTo>
                  <a:cubicBezTo>
                    <a:pt x="362" y="284"/>
                    <a:pt x="362" y="282"/>
                    <a:pt x="360" y="280"/>
                  </a:cubicBezTo>
                  <a:cubicBezTo>
                    <a:pt x="358" y="277"/>
                    <a:pt x="359" y="274"/>
                    <a:pt x="360" y="270"/>
                  </a:cubicBezTo>
                  <a:cubicBezTo>
                    <a:pt x="362" y="267"/>
                    <a:pt x="365" y="265"/>
                    <a:pt x="365" y="265"/>
                  </a:cubicBezTo>
                  <a:lnTo>
                    <a:pt x="360" y="265"/>
                  </a:lnTo>
                  <a:lnTo>
                    <a:pt x="360" y="254"/>
                  </a:lnTo>
                  <a:lnTo>
                    <a:pt x="345" y="254"/>
                  </a:lnTo>
                  <a:lnTo>
                    <a:pt x="345" y="247"/>
                  </a:lnTo>
                  <a:lnTo>
                    <a:pt x="333" y="247"/>
                  </a:lnTo>
                  <a:lnTo>
                    <a:pt x="329" y="208"/>
                  </a:lnTo>
                  <a:lnTo>
                    <a:pt x="304" y="208"/>
                  </a:lnTo>
                  <a:lnTo>
                    <a:pt x="304" y="77"/>
                  </a:lnTo>
                  <a:lnTo>
                    <a:pt x="275" y="77"/>
                  </a:lnTo>
                  <a:cubicBezTo>
                    <a:pt x="275" y="77"/>
                    <a:pt x="275" y="73"/>
                    <a:pt x="276" y="71"/>
                  </a:cubicBezTo>
                  <a:cubicBezTo>
                    <a:pt x="277" y="69"/>
                    <a:pt x="274" y="65"/>
                    <a:pt x="273" y="63"/>
                  </a:cubicBezTo>
                  <a:cubicBezTo>
                    <a:pt x="272" y="61"/>
                    <a:pt x="275" y="57"/>
                    <a:pt x="276" y="55"/>
                  </a:cubicBezTo>
                  <a:cubicBezTo>
                    <a:pt x="276" y="53"/>
                    <a:pt x="274" y="49"/>
                    <a:pt x="273" y="47"/>
                  </a:cubicBezTo>
                  <a:cubicBezTo>
                    <a:pt x="272" y="45"/>
                    <a:pt x="280" y="45"/>
                    <a:pt x="283" y="42"/>
                  </a:cubicBezTo>
                  <a:cubicBezTo>
                    <a:pt x="285" y="40"/>
                    <a:pt x="286" y="36"/>
                    <a:pt x="285" y="34"/>
                  </a:cubicBezTo>
                  <a:cubicBezTo>
                    <a:pt x="284" y="32"/>
                    <a:pt x="284" y="31"/>
                    <a:pt x="284" y="28"/>
                  </a:cubicBezTo>
                  <a:cubicBezTo>
                    <a:pt x="284" y="24"/>
                    <a:pt x="280" y="21"/>
                    <a:pt x="279" y="18"/>
                  </a:cubicBezTo>
                  <a:cubicBezTo>
                    <a:pt x="279" y="15"/>
                    <a:pt x="282" y="14"/>
                    <a:pt x="284" y="12"/>
                  </a:cubicBezTo>
                  <a:cubicBezTo>
                    <a:pt x="286" y="9"/>
                    <a:pt x="287" y="3"/>
                    <a:pt x="287" y="3"/>
                  </a:cubicBezTo>
                  <a:cubicBezTo>
                    <a:pt x="287" y="3"/>
                    <a:pt x="282" y="0"/>
                    <a:pt x="270" y="1"/>
                  </a:cubicBezTo>
                  <a:cubicBezTo>
                    <a:pt x="258" y="2"/>
                    <a:pt x="200" y="20"/>
                    <a:pt x="200" y="20"/>
                  </a:cubicBezTo>
                  <a:lnTo>
                    <a:pt x="200" y="27"/>
                  </a:lnTo>
                  <a:lnTo>
                    <a:pt x="206" y="33"/>
                  </a:lnTo>
                  <a:lnTo>
                    <a:pt x="206" y="57"/>
                  </a:lnTo>
                  <a:cubicBezTo>
                    <a:pt x="203" y="59"/>
                    <a:pt x="187" y="64"/>
                    <a:pt x="185" y="65"/>
                  </a:cubicBezTo>
                  <a:cubicBezTo>
                    <a:pt x="183" y="66"/>
                    <a:pt x="186" y="69"/>
                    <a:pt x="186" y="69"/>
                  </a:cubicBezTo>
                  <a:lnTo>
                    <a:pt x="186" y="83"/>
                  </a:lnTo>
                  <a:lnTo>
                    <a:pt x="175" y="83"/>
                  </a:lnTo>
                  <a:lnTo>
                    <a:pt x="175" y="99"/>
                  </a:lnTo>
                  <a:lnTo>
                    <a:pt x="167" y="99"/>
                  </a:lnTo>
                  <a:lnTo>
                    <a:pt x="167" y="106"/>
                  </a:lnTo>
                  <a:lnTo>
                    <a:pt x="150" y="106"/>
                  </a:lnTo>
                  <a:lnTo>
                    <a:pt x="150" y="118"/>
                  </a:lnTo>
                  <a:lnTo>
                    <a:pt x="145" y="118"/>
                  </a:lnTo>
                  <a:lnTo>
                    <a:pt x="145" y="130"/>
                  </a:lnTo>
                  <a:lnTo>
                    <a:pt x="149" y="130"/>
                  </a:lnTo>
                  <a:lnTo>
                    <a:pt x="151" y="137"/>
                  </a:lnTo>
                  <a:lnTo>
                    <a:pt x="156" y="137"/>
                  </a:lnTo>
                  <a:lnTo>
                    <a:pt x="156" y="142"/>
                  </a:lnTo>
                  <a:lnTo>
                    <a:pt x="145" y="142"/>
                  </a:lnTo>
                  <a:lnTo>
                    <a:pt x="145" y="136"/>
                  </a:lnTo>
                  <a:lnTo>
                    <a:pt x="139" y="136"/>
                  </a:lnTo>
                  <a:lnTo>
                    <a:pt x="139" y="168"/>
                  </a:lnTo>
                  <a:lnTo>
                    <a:pt x="132" y="168"/>
                  </a:lnTo>
                  <a:lnTo>
                    <a:pt x="132" y="161"/>
                  </a:lnTo>
                  <a:lnTo>
                    <a:pt x="126" y="161"/>
                  </a:lnTo>
                  <a:lnTo>
                    <a:pt x="126" y="155"/>
                  </a:lnTo>
                  <a:lnTo>
                    <a:pt x="113" y="155"/>
                  </a:lnTo>
                  <a:lnTo>
                    <a:pt x="113" y="161"/>
                  </a:lnTo>
                  <a:lnTo>
                    <a:pt x="106" y="161"/>
                  </a:lnTo>
                  <a:lnTo>
                    <a:pt x="106" y="179"/>
                  </a:lnTo>
                  <a:lnTo>
                    <a:pt x="94" y="179"/>
                  </a:lnTo>
                  <a:lnTo>
                    <a:pt x="94" y="176"/>
                  </a:lnTo>
                  <a:lnTo>
                    <a:pt x="82" y="176"/>
                  </a:lnTo>
                  <a:lnTo>
                    <a:pt x="82" y="170"/>
                  </a:lnTo>
                  <a:lnTo>
                    <a:pt x="75" y="170"/>
                  </a:lnTo>
                  <a:lnTo>
                    <a:pt x="75" y="167"/>
                  </a:lnTo>
                  <a:lnTo>
                    <a:pt x="63" y="167"/>
                  </a:lnTo>
                  <a:lnTo>
                    <a:pt x="63" y="190"/>
                  </a:lnTo>
                  <a:cubicBezTo>
                    <a:pt x="65" y="192"/>
                    <a:pt x="67" y="202"/>
                    <a:pt x="68" y="206"/>
                  </a:cubicBezTo>
                  <a:cubicBezTo>
                    <a:pt x="70" y="209"/>
                    <a:pt x="75" y="210"/>
                    <a:pt x="79" y="213"/>
                  </a:cubicBezTo>
                  <a:cubicBezTo>
                    <a:pt x="83" y="216"/>
                    <a:pt x="83" y="223"/>
                    <a:pt x="83" y="224"/>
                  </a:cubicBezTo>
                  <a:cubicBezTo>
                    <a:pt x="83" y="226"/>
                    <a:pt x="90" y="233"/>
                    <a:pt x="93" y="235"/>
                  </a:cubicBezTo>
                  <a:cubicBezTo>
                    <a:pt x="96" y="237"/>
                    <a:pt x="98" y="236"/>
                    <a:pt x="99" y="240"/>
                  </a:cubicBezTo>
                  <a:cubicBezTo>
                    <a:pt x="94" y="241"/>
                    <a:pt x="95" y="248"/>
                    <a:pt x="95" y="248"/>
                  </a:cubicBezTo>
                  <a:lnTo>
                    <a:pt x="101" y="248"/>
                  </a:lnTo>
                  <a:lnTo>
                    <a:pt x="101" y="254"/>
                  </a:lnTo>
                  <a:lnTo>
                    <a:pt x="89" y="254"/>
                  </a:lnTo>
                  <a:lnTo>
                    <a:pt x="89" y="265"/>
                  </a:lnTo>
                  <a:lnTo>
                    <a:pt x="69" y="265"/>
                  </a:lnTo>
                  <a:lnTo>
                    <a:pt x="69" y="272"/>
                  </a:lnTo>
                  <a:lnTo>
                    <a:pt x="64" y="272"/>
                  </a:lnTo>
                  <a:lnTo>
                    <a:pt x="64" y="283"/>
                  </a:lnTo>
                  <a:lnTo>
                    <a:pt x="89" y="283"/>
                  </a:lnTo>
                  <a:lnTo>
                    <a:pt x="89" y="289"/>
                  </a:lnTo>
                  <a:lnTo>
                    <a:pt x="100" y="290"/>
                  </a:lnTo>
                  <a:lnTo>
                    <a:pt x="100" y="296"/>
                  </a:lnTo>
                  <a:lnTo>
                    <a:pt x="113" y="296"/>
                  </a:lnTo>
                  <a:lnTo>
                    <a:pt x="113" y="301"/>
                  </a:lnTo>
                  <a:lnTo>
                    <a:pt x="125" y="301"/>
                  </a:lnTo>
                  <a:lnTo>
                    <a:pt x="125" y="307"/>
                  </a:lnTo>
                  <a:lnTo>
                    <a:pt x="137" y="307"/>
                  </a:lnTo>
                  <a:lnTo>
                    <a:pt x="137" y="316"/>
                  </a:lnTo>
                  <a:lnTo>
                    <a:pt x="151" y="316"/>
                  </a:lnTo>
                  <a:lnTo>
                    <a:pt x="151" y="326"/>
                  </a:lnTo>
                  <a:lnTo>
                    <a:pt x="174" y="351"/>
                  </a:lnTo>
                  <a:cubicBezTo>
                    <a:pt x="174" y="351"/>
                    <a:pt x="172" y="358"/>
                    <a:pt x="169" y="362"/>
                  </a:cubicBezTo>
                  <a:cubicBezTo>
                    <a:pt x="167" y="365"/>
                    <a:pt x="164" y="372"/>
                    <a:pt x="163" y="376"/>
                  </a:cubicBezTo>
                  <a:cubicBezTo>
                    <a:pt x="163" y="380"/>
                    <a:pt x="154" y="388"/>
                    <a:pt x="154" y="391"/>
                  </a:cubicBezTo>
                  <a:cubicBezTo>
                    <a:pt x="153" y="394"/>
                    <a:pt x="146" y="398"/>
                    <a:pt x="144" y="401"/>
                  </a:cubicBezTo>
                  <a:cubicBezTo>
                    <a:pt x="143" y="404"/>
                    <a:pt x="125" y="419"/>
                    <a:pt x="116" y="424"/>
                  </a:cubicBezTo>
                  <a:lnTo>
                    <a:pt x="64" y="424"/>
                  </a:lnTo>
                  <a:lnTo>
                    <a:pt x="64" y="411"/>
                  </a:lnTo>
                  <a:lnTo>
                    <a:pt x="44" y="411"/>
                  </a:lnTo>
                  <a:lnTo>
                    <a:pt x="42" y="425"/>
                  </a:lnTo>
                  <a:lnTo>
                    <a:pt x="9" y="458"/>
                  </a:lnTo>
                  <a:cubicBezTo>
                    <a:pt x="9" y="471"/>
                    <a:pt x="0" y="473"/>
                    <a:pt x="0" y="473"/>
                  </a:cubicBezTo>
                  <a:lnTo>
                    <a:pt x="0" y="478"/>
                  </a:lnTo>
                  <a:lnTo>
                    <a:pt x="6" y="478"/>
                  </a:lnTo>
                  <a:lnTo>
                    <a:pt x="6" y="474"/>
                  </a:lnTo>
                  <a:lnTo>
                    <a:pt x="11" y="474"/>
                  </a:lnTo>
                  <a:lnTo>
                    <a:pt x="11" y="478"/>
                  </a:lnTo>
                  <a:lnTo>
                    <a:pt x="17" y="478"/>
                  </a:lnTo>
                  <a:lnTo>
                    <a:pt x="17" y="484"/>
                  </a:lnTo>
                  <a:lnTo>
                    <a:pt x="23" y="484"/>
                  </a:lnTo>
                  <a:lnTo>
                    <a:pt x="23" y="488"/>
                  </a:lnTo>
                  <a:lnTo>
                    <a:pt x="29" y="488"/>
                  </a:lnTo>
                  <a:lnTo>
                    <a:pt x="32" y="491"/>
                  </a:lnTo>
                  <a:lnTo>
                    <a:pt x="32" y="495"/>
                  </a:lnTo>
                  <a:lnTo>
                    <a:pt x="48" y="495"/>
                  </a:lnTo>
                  <a:lnTo>
                    <a:pt x="48" y="490"/>
                  </a:lnTo>
                  <a:lnTo>
                    <a:pt x="61" y="490"/>
                  </a:lnTo>
                  <a:lnTo>
                    <a:pt x="65" y="495"/>
                  </a:lnTo>
                  <a:cubicBezTo>
                    <a:pt x="65" y="495"/>
                    <a:pt x="70" y="495"/>
                    <a:pt x="72" y="496"/>
                  </a:cubicBezTo>
                  <a:cubicBezTo>
                    <a:pt x="74" y="498"/>
                    <a:pt x="77" y="502"/>
                    <a:pt x="77" y="502"/>
                  </a:cubicBezTo>
                  <a:lnTo>
                    <a:pt x="75" y="510"/>
                  </a:lnTo>
                  <a:lnTo>
                    <a:pt x="79" y="508"/>
                  </a:lnTo>
                  <a:lnTo>
                    <a:pt x="84" y="508"/>
                  </a:lnTo>
                  <a:lnTo>
                    <a:pt x="84" y="504"/>
                  </a:lnTo>
                  <a:cubicBezTo>
                    <a:pt x="84" y="504"/>
                    <a:pt x="90" y="502"/>
                    <a:pt x="94" y="500"/>
                  </a:cubicBezTo>
                  <a:cubicBezTo>
                    <a:pt x="97" y="498"/>
                    <a:pt x="108" y="498"/>
                    <a:pt x="108" y="498"/>
                  </a:cubicBezTo>
                  <a:cubicBezTo>
                    <a:pt x="108" y="498"/>
                    <a:pt x="110" y="507"/>
                    <a:pt x="112" y="507"/>
                  </a:cubicBezTo>
                  <a:cubicBezTo>
                    <a:pt x="115" y="507"/>
                    <a:pt x="116" y="502"/>
                    <a:pt x="116" y="502"/>
                  </a:cubicBezTo>
                  <a:lnTo>
                    <a:pt x="125" y="502"/>
                  </a:lnTo>
                  <a:lnTo>
                    <a:pt x="125" y="508"/>
                  </a:lnTo>
                  <a:lnTo>
                    <a:pt x="136" y="508"/>
                  </a:lnTo>
                  <a:lnTo>
                    <a:pt x="136" y="518"/>
                  </a:lnTo>
                  <a:lnTo>
                    <a:pt x="132" y="520"/>
                  </a:lnTo>
                  <a:lnTo>
                    <a:pt x="127" y="519"/>
                  </a:lnTo>
                  <a:lnTo>
                    <a:pt x="127" y="522"/>
                  </a:lnTo>
                  <a:lnTo>
                    <a:pt x="123" y="518"/>
                  </a:lnTo>
                  <a:lnTo>
                    <a:pt x="118" y="518"/>
                  </a:lnTo>
                  <a:lnTo>
                    <a:pt x="118" y="526"/>
                  </a:lnTo>
                  <a:lnTo>
                    <a:pt x="125" y="526"/>
                  </a:lnTo>
                  <a:lnTo>
                    <a:pt x="128" y="529"/>
                  </a:lnTo>
                  <a:lnTo>
                    <a:pt x="125" y="530"/>
                  </a:lnTo>
                  <a:lnTo>
                    <a:pt x="125" y="534"/>
                  </a:lnTo>
                  <a:cubicBezTo>
                    <a:pt x="125" y="534"/>
                    <a:pt x="126" y="536"/>
                    <a:pt x="127" y="538"/>
                  </a:cubicBezTo>
                  <a:cubicBezTo>
                    <a:pt x="127" y="540"/>
                    <a:pt x="127" y="540"/>
                    <a:pt x="127" y="542"/>
                  </a:cubicBezTo>
                  <a:cubicBezTo>
                    <a:pt x="126" y="543"/>
                    <a:pt x="129" y="544"/>
                    <a:pt x="130" y="546"/>
                  </a:cubicBezTo>
                  <a:cubicBezTo>
                    <a:pt x="132" y="549"/>
                    <a:pt x="132" y="551"/>
                    <a:pt x="131" y="552"/>
                  </a:cubicBezTo>
                  <a:cubicBezTo>
                    <a:pt x="130" y="553"/>
                    <a:pt x="131" y="556"/>
                    <a:pt x="133" y="559"/>
                  </a:cubicBezTo>
                  <a:cubicBezTo>
                    <a:pt x="135" y="562"/>
                    <a:pt x="142" y="561"/>
                    <a:pt x="142" y="561"/>
                  </a:cubicBezTo>
                  <a:cubicBezTo>
                    <a:pt x="142" y="561"/>
                    <a:pt x="144" y="572"/>
                    <a:pt x="145" y="574"/>
                  </a:cubicBezTo>
                  <a:cubicBezTo>
                    <a:pt x="146" y="576"/>
                    <a:pt x="145" y="581"/>
                    <a:pt x="145" y="581"/>
                  </a:cubicBezTo>
                  <a:cubicBezTo>
                    <a:pt x="145" y="581"/>
                    <a:pt x="162" y="581"/>
                    <a:pt x="164" y="579"/>
                  </a:cubicBezTo>
                  <a:cubicBezTo>
                    <a:pt x="166" y="578"/>
                    <a:pt x="170" y="580"/>
                    <a:pt x="172" y="582"/>
                  </a:cubicBezTo>
                  <a:cubicBezTo>
                    <a:pt x="175" y="584"/>
                    <a:pt x="173" y="588"/>
                    <a:pt x="173" y="588"/>
                  </a:cubicBezTo>
                  <a:cubicBezTo>
                    <a:pt x="173" y="588"/>
                    <a:pt x="179" y="589"/>
                    <a:pt x="180" y="590"/>
                  </a:cubicBezTo>
                  <a:cubicBezTo>
                    <a:pt x="181" y="592"/>
                    <a:pt x="190" y="594"/>
                    <a:pt x="190" y="594"/>
                  </a:cubicBezTo>
                  <a:lnTo>
                    <a:pt x="190" y="600"/>
                  </a:lnTo>
                  <a:lnTo>
                    <a:pt x="186" y="600"/>
                  </a:lnTo>
                  <a:lnTo>
                    <a:pt x="186" y="607"/>
                  </a:lnTo>
                  <a:lnTo>
                    <a:pt x="198" y="607"/>
                  </a:lnTo>
                  <a:lnTo>
                    <a:pt x="198" y="612"/>
                  </a:lnTo>
                  <a:cubicBezTo>
                    <a:pt x="198" y="612"/>
                    <a:pt x="203" y="612"/>
                    <a:pt x="205" y="616"/>
                  </a:cubicBezTo>
                  <a:cubicBezTo>
                    <a:pt x="206" y="620"/>
                    <a:pt x="207" y="636"/>
                    <a:pt x="207" y="636"/>
                  </a:cubicBezTo>
                  <a:lnTo>
                    <a:pt x="211" y="644"/>
                  </a:lnTo>
                  <a:lnTo>
                    <a:pt x="217" y="644"/>
                  </a:lnTo>
                  <a:lnTo>
                    <a:pt x="217" y="650"/>
                  </a:lnTo>
                  <a:lnTo>
                    <a:pt x="211" y="650"/>
                  </a:lnTo>
                  <a:lnTo>
                    <a:pt x="211" y="654"/>
                  </a:lnTo>
                  <a:lnTo>
                    <a:pt x="207" y="654"/>
                  </a:lnTo>
                  <a:lnTo>
                    <a:pt x="207" y="658"/>
                  </a:lnTo>
                  <a:lnTo>
                    <a:pt x="217" y="658"/>
                  </a:lnTo>
                  <a:lnTo>
                    <a:pt x="217" y="663"/>
                  </a:lnTo>
                  <a:lnTo>
                    <a:pt x="234" y="667"/>
                  </a:lnTo>
                  <a:cubicBezTo>
                    <a:pt x="234" y="667"/>
                    <a:pt x="234" y="672"/>
                    <a:pt x="234" y="673"/>
                  </a:cubicBezTo>
                  <a:cubicBezTo>
                    <a:pt x="234" y="675"/>
                    <a:pt x="242" y="680"/>
                    <a:pt x="246" y="684"/>
                  </a:cubicBezTo>
                  <a:cubicBezTo>
                    <a:pt x="250" y="688"/>
                    <a:pt x="253" y="689"/>
                    <a:pt x="253" y="689"/>
                  </a:cubicBezTo>
                  <a:lnTo>
                    <a:pt x="253" y="696"/>
                  </a:lnTo>
                  <a:lnTo>
                    <a:pt x="260" y="696"/>
                  </a:lnTo>
                  <a:lnTo>
                    <a:pt x="260" y="700"/>
                  </a:lnTo>
                  <a:lnTo>
                    <a:pt x="277" y="700"/>
                  </a:lnTo>
                  <a:lnTo>
                    <a:pt x="278" y="698"/>
                  </a:lnTo>
                  <a:lnTo>
                    <a:pt x="282" y="700"/>
                  </a:lnTo>
                  <a:cubicBezTo>
                    <a:pt x="302" y="722"/>
                    <a:pt x="326" y="731"/>
                    <a:pt x="326" y="731"/>
                  </a:cubicBezTo>
                  <a:lnTo>
                    <a:pt x="338" y="731"/>
                  </a:lnTo>
                  <a:lnTo>
                    <a:pt x="338" y="742"/>
                  </a:lnTo>
                  <a:lnTo>
                    <a:pt x="332" y="744"/>
                  </a:lnTo>
                  <a:cubicBezTo>
                    <a:pt x="332" y="744"/>
                    <a:pt x="335" y="744"/>
                    <a:pt x="337" y="745"/>
                  </a:cubicBezTo>
                  <a:cubicBezTo>
                    <a:pt x="339" y="747"/>
                    <a:pt x="338" y="749"/>
                    <a:pt x="338" y="749"/>
                  </a:cubicBezTo>
                  <a:lnTo>
                    <a:pt x="341" y="749"/>
                  </a:lnTo>
                  <a:lnTo>
                    <a:pt x="341" y="752"/>
                  </a:lnTo>
                  <a:lnTo>
                    <a:pt x="343" y="752"/>
                  </a:lnTo>
                  <a:lnTo>
                    <a:pt x="343" y="754"/>
                  </a:lnTo>
                  <a:lnTo>
                    <a:pt x="368" y="754"/>
                  </a:lnTo>
                  <a:lnTo>
                    <a:pt x="368" y="759"/>
                  </a:lnTo>
                  <a:lnTo>
                    <a:pt x="374" y="759"/>
                  </a:lnTo>
                  <a:lnTo>
                    <a:pt x="374" y="766"/>
                  </a:lnTo>
                  <a:lnTo>
                    <a:pt x="381" y="766"/>
                  </a:lnTo>
                  <a:lnTo>
                    <a:pt x="381" y="784"/>
                  </a:lnTo>
                  <a:lnTo>
                    <a:pt x="398" y="784"/>
                  </a:lnTo>
                  <a:lnTo>
                    <a:pt x="398" y="789"/>
                  </a:lnTo>
                  <a:lnTo>
                    <a:pt x="419" y="789"/>
                  </a:lnTo>
                  <a:lnTo>
                    <a:pt x="419" y="802"/>
                  </a:lnTo>
                  <a:lnTo>
                    <a:pt x="437" y="799"/>
                  </a:lnTo>
                  <a:lnTo>
                    <a:pt x="437" y="795"/>
                  </a:lnTo>
                  <a:lnTo>
                    <a:pt x="399" y="754"/>
                  </a:lnTo>
                  <a:lnTo>
                    <a:pt x="406" y="747"/>
                  </a:lnTo>
                  <a:lnTo>
                    <a:pt x="411" y="747"/>
                  </a:lnTo>
                  <a:lnTo>
                    <a:pt x="411" y="745"/>
                  </a:lnTo>
                  <a:lnTo>
                    <a:pt x="417" y="745"/>
                  </a:lnTo>
                  <a:lnTo>
                    <a:pt x="417" y="742"/>
                  </a:lnTo>
                  <a:lnTo>
                    <a:pt x="429" y="742"/>
                  </a:lnTo>
                  <a:lnTo>
                    <a:pt x="446" y="760"/>
                  </a:lnTo>
                  <a:lnTo>
                    <a:pt x="451" y="758"/>
                  </a:lnTo>
                  <a:lnTo>
                    <a:pt x="461" y="767"/>
                  </a:lnTo>
                  <a:cubicBezTo>
                    <a:pt x="461" y="767"/>
                    <a:pt x="463" y="760"/>
                    <a:pt x="463" y="760"/>
                  </a:cubicBezTo>
                  <a:cubicBezTo>
                    <a:pt x="466" y="759"/>
                    <a:pt x="469" y="768"/>
                    <a:pt x="469" y="768"/>
                  </a:cubicBezTo>
                  <a:cubicBezTo>
                    <a:pt x="469" y="768"/>
                    <a:pt x="470" y="766"/>
                    <a:pt x="470" y="766"/>
                  </a:cubicBezTo>
                  <a:cubicBezTo>
                    <a:pt x="471" y="766"/>
                    <a:pt x="472" y="767"/>
                    <a:pt x="473" y="767"/>
                  </a:cubicBezTo>
                  <a:cubicBezTo>
                    <a:pt x="473" y="766"/>
                    <a:pt x="474" y="765"/>
                    <a:pt x="474" y="764"/>
                  </a:cubicBezTo>
                  <a:cubicBezTo>
                    <a:pt x="474" y="763"/>
                    <a:pt x="476" y="762"/>
                    <a:pt x="476" y="762"/>
                  </a:cubicBezTo>
                  <a:cubicBezTo>
                    <a:pt x="477" y="762"/>
                    <a:pt x="479" y="762"/>
                    <a:pt x="479" y="761"/>
                  </a:cubicBezTo>
                  <a:cubicBezTo>
                    <a:pt x="479" y="760"/>
                    <a:pt x="478" y="759"/>
                    <a:pt x="479" y="757"/>
                  </a:cubicBezTo>
                  <a:cubicBezTo>
                    <a:pt x="479" y="756"/>
                    <a:pt x="479" y="756"/>
                    <a:pt x="479" y="755"/>
                  </a:cubicBezTo>
                  <a:cubicBezTo>
                    <a:pt x="480" y="754"/>
                    <a:pt x="480" y="753"/>
                    <a:pt x="480" y="751"/>
                  </a:cubicBezTo>
                  <a:cubicBezTo>
                    <a:pt x="480" y="750"/>
                    <a:pt x="481" y="748"/>
                    <a:pt x="481" y="747"/>
                  </a:cubicBezTo>
                  <a:cubicBezTo>
                    <a:pt x="482" y="747"/>
                    <a:pt x="483" y="747"/>
                    <a:pt x="484" y="747"/>
                  </a:cubicBezTo>
                  <a:cubicBezTo>
                    <a:pt x="485" y="747"/>
                    <a:pt x="486" y="748"/>
                    <a:pt x="487" y="748"/>
                  </a:cubicBezTo>
                  <a:cubicBezTo>
                    <a:pt x="488" y="747"/>
                    <a:pt x="488" y="745"/>
                    <a:pt x="488" y="743"/>
                  </a:cubicBezTo>
                  <a:cubicBezTo>
                    <a:pt x="489" y="742"/>
                    <a:pt x="490" y="739"/>
                    <a:pt x="492" y="739"/>
                  </a:cubicBezTo>
                  <a:close/>
                </a:path>
              </a:pathLst>
            </a:custGeom>
            <a:noFill/>
            <a:ln w="12700">
              <a:noFill/>
              <a:round/>
              <a:headEnd/>
              <a:tailEnd/>
            </a:ln>
          </p:spPr>
          <p:txBody>
            <a:bodyPr/>
            <a:lstStyle/>
            <a:p>
              <a:endParaRPr lang="en-US"/>
            </a:p>
          </p:txBody>
        </p:sp>
        <p:sp>
          <p:nvSpPr>
            <p:cNvPr id="8223" name="Freeform 5"/>
            <p:cNvSpPr>
              <a:spLocks noChangeAspect="1"/>
            </p:cNvSpPr>
            <p:nvPr/>
          </p:nvSpPr>
          <p:spPr bwMode="auto">
            <a:xfrm>
              <a:off x="3215" y="2296"/>
              <a:ext cx="160" cy="175"/>
            </a:xfrm>
            <a:custGeom>
              <a:avLst/>
              <a:gdLst>
                <a:gd name="T0" fmla="*/ 3145728 w 40"/>
                <a:gd name="T1" fmla="*/ 49890757 h 43"/>
                <a:gd name="T2" fmla="*/ 22020096 w 40"/>
                <a:gd name="T3" fmla="*/ 52389333 h 43"/>
                <a:gd name="T4" fmla="*/ 29360109 w 40"/>
                <a:gd name="T5" fmla="*/ 41016876 h 43"/>
                <a:gd name="T6" fmla="*/ 33554435 w 40"/>
                <a:gd name="T7" fmla="*/ 36114599 h 43"/>
                <a:gd name="T8" fmla="*/ 35651586 w 40"/>
                <a:gd name="T9" fmla="*/ 28830751 h 43"/>
                <a:gd name="T10" fmla="*/ 38797313 w 40"/>
                <a:gd name="T11" fmla="*/ 24835902 h 43"/>
                <a:gd name="T12" fmla="*/ 40894464 w 40"/>
                <a:gd name="T13" fmla="*/ 14980788 h 43"/>
                <a:gd name="T14" fmla="*/ 39845889 w 40"/>
                <a:gd name="T15" fmla="*/ 7378769 h 43"/>
                <a:gd name="T16" fmla="*/ 37748738 w 40"/>
                <a:gd name="T17" fmla="*/ 0 h 43"/>
                <a:gd name="T18" fmla="*/ 38797313 w 40"/>
                <a:gd name="T19" fmla="*/ 0 h 43"/>
                <a:gd name="T20" fmla="*/ 37748738 w 40"/>
                <a:gd name="T21" fmla="*/ 4897965 h 43"/>
                <a:gd name="T22" fmla="*/ 38797313 w 40"/>
                <a:gd name="T23" fmla="*/ 16253722 h 43"/>
                <a:gd name="T24" fmla="*/ 37748738 w 40"/>
                <a:gd name="T25" fmla="*/ 23559753 h 43"/>
                <a:gd name="T26" fmla="*/ 33554435 w 40"/>
                <a:gd name="T27" fmla="*/ 30029867 h 43"/>
                <a:gd name="T28" fmla="*/ 28311533 w 40"/>
                <a:gd name="T29" fmla="*/ 39812323 h 43"/>
                <a:gd name="T30" fmla="*/ 23068671 w 40"/>
                <a:gd name="T31" fmla="*/ 49890757 h 43"/>
                <a:gd name="T32" fmla="*/ 5242880 w 40"/>
                <a:gd name="T33" fmla="*/ 47486795 h 43"/>
                <a:gd name="T34" fmla="*/ 0 w 40"/>
                <a:gd name="T35" fmla="*/ 48691641 h 43"/>
                <a:gd name="T36" fmla="*/ 3145728 w 40"/>
                <a:gd name="T37" fmla="*/ 49890757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43"/>
                <a:gd name="T59" fmla="*/ 40 w 40"/>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43">
                  <a:moveTo>
                    <a:pt x="3" y="40"/>
                  </a:moveTo>
                  <a:cubicBezTo>
                    <a:pt x="5" y="39"/>
                    <a:pt x="15" y="43"/>
                    <a:pt x="21" y="42"/>
                  </a:cubicBezTo>
                  <a:cubicBezTo>
                    <a:pt x="26" y="42"/>
                    <a:pt x="26" y="35"/>
                    <a:pt x="28" y="33"/>
                  </a:cubicBezTo>
                  <a:cubicBezTo>
                    <a:pt x="29" y="32"/>
                    <a:pt x="31" y="30"/>
                    <a:pt x="32" y="29"/>
                  </a:cubicBezTo>
                  <a:cubicBezTo>
                    <a:pt x="33" y="27"/>
                    <a:pt x="33" y="23"/>
                    <a:pt x="34" y="23"/>
                  </a:cubicBezTo>
                  <a:cubicBezTo>
                    <a:pt x="35" y="22"/>
                    <a:pt x="37" y="21"/>
                    <a:pt x="37" y="20"/>
                  </a:cubicBezTo>
                  <a:cubicBezTo>
                    <a:pt x="38" y="18"/>
                    <a:pt x="36" y="16"/>
                    <a:pt x="39" y="12"/>
                  </a:cubicBezTo>
                  <a:cubicBezTo>
                    <a:pt x="40" y="10"/>
                    <a:pt x="39" y="7"/>
                    <a:pt x="38" y="6"/>
                  </a:cubicBezTo>
                  <a:cubicBezTo>
                    <a:pt x="38" y="5"/>
                    <a:pt x="34" y="2"/>
                    <a:pt x="36" y="0"/>
                  </a:cubicBezTo>
                  <a:lnTo>
                    <a:pt x="37" y="0"/>
                  </a:lnTo>
                  <a:cubicBezTo>
                    <a:pt x="35" y="1"/>
                    <a:pt x="35" y="3"/>
                    <a:pt x="36" y="4"/>
                  </a:cubicBezTo>
                  <a:cubicBezTo>
                    <a:pt x="37" y="5"/>
                    <a:pt x="40" y="10"/>
                    <a:pt x="37" y="13"/>
                  </a:cubicBezTo>
                  <a:cubicBezTo>
                    <a:pt x="36" y="15"/>
                    <a:pt x="36" y="17"/>
                    <a:pt x="36" y="19"/>
                  </a:cubicBezTo>
                  <a:cubicBezTo>
                    <a:pt x="36" y="20"/>
                    <a:pt x="32" y="21"/>
                    <a:pt x="32" y="24"/>
                  </a:cubicBezTo>
                  <a:cubicBezTo>
                    <a:pt x="32" y="26"/>
                    <a:pt x="30" y="30"/>
                    <a:pt x="27" y="32"/>
                  </a:cubicBezTo>
                  <a:cubicBezTo>
                    <a:pt x="25" y="33"/>
                    <a:pt x="24" y="39"/>
                    <a:pt x="22" y="40"/>
                  </a:cubicBezTo>
                  <a:cubicBezTo>
                    <a:pt x="17" y="43"/>
                    <a:pt x="7" y="38"/>
                    <a:pt x="5" y="38"/>
                  </a:cubicBezTo>
                  <a:cubicBezTo>
                    <a:pt x="3" y="38"/>
                    <a:pt x="1" y="38"/>
                    <a:pt x="0" y="39"/>
                  </a:cubicBezTo>
                  <a:lnTo>
                    <a:pt x="3" y="40"/>
                  </a:lnTo>
                  <a:close/>
                </a:path>
              </a:pathLst>
            </a:custGeom>
            <a:noFill/>
            <a:ln w="12700">
              <a:noFill/>
              <a:round/>
              <a:headEnd/>
              <a:tailEnd/>
            </a:ln>
          </p:spPr>
          <p:txBody>
            <a:bodyPr/>
            <a:lstStyle/>
            <a:p>
              <a:endParaRPr lang="en-US"/>
            </a:p>
          </p:txBody>
        </p:sp>
        <p:sp>
          <p:nvSpPr>
            <p:cNvPr id="8224" name="Freeform 6"/>
            <p:cNvSpPr>
              <a:spLocks noChangeAspect="1"/>
            </p:cNvSpPr>
            <p:nvPr/>
          </p:nvSpPr>
          <p:spPr bwMode="auto">
            <a:xfrm>
              <a:off x="3287" y="2532"/>
              <a:ext cx="178" cy="20"/>
            </a:xfrm>
            <a:custGeom>
              <a:avLst/>
              <a:gdLst>
                <a:gd name="T0" fmla="*/ 953791 w 45"/>
                <a:gd name="T1" fmla="*/ 3145728 h 5"/>
                <a:gd name="T2" fmla="*/ 6649807 w 45"/>
                <a:gd name="T3" fmla="*/ 5242880 h 5"/>
                <a:gd name="T4" fmla="*/ 13969621 w 45"/>
                <a:gd name="T5" fmla="*/ 3145728 h 5"/>
                <a:gd name="T6" fmla="*/ 25349889 w 45"/>
                <a:gd name="T7" fmla="*/ 3145728 h 5"/>
                <a:gd name="T8" fmla="*/ 30091839 w 45"/>
                <a:gd name="T9" fmla="*/ 4194304 h 5"/>
                <a:gd name="T10" fmla="*/ 38422782 w 45"/>
                <a:gd name="T11" fmla="*/ 4194304 h 5"/>
                <a:gd name="T12" fmla="*/ 42195273 w 45"/>
                <a:gd name="T13" fmla="*/ 3145728 h 5"/>
                <a:gd name="T14" fmla="*/ 38422782 w 45"/>
                <a:gd name="T15" fmla="*/ 4194304 h 5"/>
                <a:gd name="T16" fmla="*/ 29179641 w 45"/>
                <a:gd name="T17" fmla="*/ 3145728 h 5"/>
                <a:gd name="T18" fmla="*/ 26303668 w 45"/>
                <a:gd name="T19" fmla="*/ 2097152 h 5"/>
                <a:gd name="T20" fmla="*/ 17803356 w 45"/>
                <a:gd name="T21" fmla="*/ 2097152 h 5"/>
                <a:gd name="T22" fmla="*/ 11150656 w 45"/>
                <a:gd name="T23" fmla="*/ 1048576 h 5"/>
                <a:gd name="T24" fmla="*/ 7607490 w 45"/>
                <a:gd name="T25" fmla="*/ 3145728 h 5"/>
                <a:gd name="T26" fmla="*/ 0 w 45"/>
                <a:gd name="T27" fmla="*/ 1048576 h 5"/>
                <a:gd name="T28" fmla="*/ 953791 w 45"/>
                <a:gd name="T29" fmla="*/ 3145728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
                <a:gd name="T47" fmla="*/ 45 w 45"/>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
                  <a:moveTo>
                    <a:pt x="1" y="3"/>
                  </a:moveTo>
                  <a:cubicBezTo>
                    <a:pt x="5" y="3"/>
                    <a:pt x="6" y="5"/>
                    <a:pt x="7" y="5"/>
                  </a:cubicBezTo>
                  <a:cubicBezTo>
                    <a:pt x="10" y="5"/>
                    <a:pt x="11" y="1"/>
                    <a:pt x="15" y="3"/>
                  </a:cubicBezTo>
                  <a:cubicBezTo>
                    <a:pt x="19" y="4"/>
                    <a:pt x="23" y="4"/>
                    <a:pt x="27" y="3"/>
                  </a:cubicBezTo>
                  <a:cubicBezTo>
                    <a:pt x="28" y="3"/>
                    <a:pt x="30" y="5"/>
                    <a:pt x="32" y="4"/>
                  </a:cubicBezTo>
                  <a:cubicBezTo>
                    <a:pt x="33" y="4"/>
                    <a:pt x="37" y="3"/>
                    <a:pt x="41" y="4"/>
                  </a:cubicBezTo>
                  <a:cubicBezTo>
                    <a:pt x="42" y="4"/>
                    <a:pt x="43" y="4"/>
                    <a:pt x="45" y="3"/>
                  </a:cubicBezTo>
                  <a:cubicBezTo>
                    <a:pt x="45" y="3"/>
                    <a:pt x="42" y="4"/>
                    <a:pt x="41" y="4"/>
                  </a:cubicBezTo>
                  <a:cubicBezTo>
                    <a:pt x="35" y="2"/>
                    <a:pt x="32" y="3"/>
                    <a:pt x="31" y="3"/>
                  </a:cubicBezTo>
                  <a:cubicBezTo>
                    <a:pt x="30" y="3"/>
                    <a:pt x="29" y="2"/>
                    <a:pt x="28" y="2"/>
                  </a:cubicBezTo>
                  <a:cubicBezTo>
                    <a:pt x="27" y="1"/>
                    <a:pt x="22" y="3"/>
                    <a:pt x="19" y="2"/>
                  </a:cubicBezTo>
                  <a:cubicBezTo>
                    <a:pt x="17" y="1"/>
                    <a:pt x="15" y="0"/>
                    <a:pt x="12" y="1"/>
                  </a:cubicBezTo>
                  <a:cubicBezTo>
                    <a:pt x="11" y="1"/>
                    <a:pt x="9" y="3"/>
                    <a:pt x="8" y="3"/>
                  </a:cubicBezTo>
                  <a:cubicBezTo>
                    <a:pt x="7" y="4"/>
                    <a:pt x="4" y="0"/>
                    <a:pt x="0" y="1"/>
                  </a:cubicBezTo>
                  <a:lnTo>
                    <a:pt x="1" y="3"/>
                  </a:lnTo>
                  <a:close/>
                </a:path>
              </a:pathLst>
            </a:custGeom>
            <a:noFill/>
            <a:ln w="12700">
              <a:noFill/>
              <a:round/>
              <a:headEnd/>
              <a:tailEnd/>
            </a:ln>
          </p:spPr>
          <p:txBody>
            <a:bodyPr/>
            <a:lstStyle/>
            <a:p>
              <a:endParaRPr lang="en-US"/>
            </a:p>
          </p:txBody>
        </p:sp>
        <p:sp>
          <p:nvSpPr>
            <p:cNvPr id="8225" name="Freeform 7"/>
            <p:cNvSpPr>
              <a:spLocks noChangeAspect="1"/>
            </p:cNvSpPr>
            <p:nvPr/>
          </p:nvSpPr>
          <p:spPr bwMode="auto">
            <a:xfrm>
              <a:off x="3112" y="2630"/>
              <a:ext cx="132" cy="41"/>
            </a:xfrm>
            <a:custGeom>
              <a:avLst/>
              <a:gdLst>
                <a:gd name="T0" fmla="*/ 0 w 33"/>
                <a:gd name="T1" fmla="*/ 12131268 h 10"/>
                <a:gd name="T2" fmla="*/ 13631478 w 33"/>
                <a:gd name="T3" fmla="*/ 3913671 h 10"/>
                <a:gd name="T4" fmla="*/ 34603008 w 33"/>
                <a:gd name="T5" fmla="*/ 0 h 10"/>
                <a:gd name="T6" fmla="*/ 15728629 w 33"/>
                <a:gd name="T7" fmla="*/ 0 h 10"/>
                <a:gd name="T8" fmla="*/ 9437184 w 33"/>
                <a:gd name="T9" fmla="*/ 6873625 h 10"/>
                <a:gd name="T10" fmla="*/ 1048576 w 33"/>
                <a:gd name="T11" fmla="*/ 9504760 h 10"/>
                <a:gd name="T12" fmla="*/ 0 w 33"/>
                <a:gd name="T13" fmla="*/ 12131268 h 10"/>
                <a:gd name="T14" fmla="*/ 0 60000 65536"/>
                <a:gd name="T15" fmla="*/ 0 60000 65536"/>
                <a:gd name="T16" fmla="*/ 0 60000 65536"/>
                <a:gd name="T17" fmla="*/ 0 60000 65536"/>
                <a:gd name="T18" fmla="*/ 0 60000 65536"/>
                <a:gd name="T19" fmla="*/ 0 60000 65536"/>
                <a:gd name="T20" fmla="*/ 0 60000 65536"/>
                <a:gd name="T21" fmla="*/ 0 w 33"/>
                <a:gd name="T22" fmla="*/ 0 h 10"/>
                <a:gd name="T23" fmla="*/ 33 w 3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0">
                  <a:moveTo>
                    <a:pt x="0" y="9"/>
                  </a:moveTo>
                  <a:cubicBezTo>
                    <a:pt x="9" y="10"/>
                    <a:pt x="11" y="8"/>
                    <a:pt x="13" y="3"/>
                  </a:cubicBezTo>
                  <a:cubicBezTo>
                    <a:pt x="14" y="0"/>
                    <a:pt x="33" y="0"/>
                    <a:pt x="33" y="0"/>
                  </a:cubicBezTo>
                  <a:cubicBezTo>
                    <a:pt x="27" y="0"/>
                    <a:pt x="21" y="0"/>
                    <a:pt x="15" y="0"/>
                  </a:cubicBezTo>
                  <a:cubicBezTo>
                    <a:pt x="11" y="0"/>
                    <a:pt x="10" y="4"/>
                    <a:pt x="9" y="5"/>
                  </a:cubicBezTo>
                  <a:cubicBezTo>
                    <a:pt x="7" y="8"/>
                    <a:pt x="4" y="7"/>
                    <a:pt x="1" y="7"/>
                  </a:cubicBezTo>
                  <a:lnTo>
                    <a:pt x="0" y="9"/>
                  </a:lnTo>
                  <a:close/>
                </a:path>
              </a:pathLst>
            </a:custGeom>
            <a:noFill/>
            <a:ln w="12700">
              <a:noFill/>
              <a:round/>
              <a:headEnd/>
              <a:tailEnd/>
            </a:ln>
          </p:spPr>
          <p:txBody>
            <a:bodyPr/>
            <a:lstStyle/>
            <a:p>
              <a:endParaRPr lang="en-US"/>
            </a:p>
          </p:txBody>
        </p:sp>
        <p:sp>
          <p:nvSpPr>
            <p:cNvPr id="8226" name="Freeform 8"/>
            <p:cNvSpPr>
              <a:spLocks noChangeAspect="1"/>
            </p:cNvSpPr>
            <p:nvPr/>
          </p:nvSpPr>
          <p:spPr bwMode="auto">
            <a:xfrm>
              <a:off x="3073" y="2727"/>
              <a:ext cx="162" cy="41"/>
            </a:xfrm>
            <a:custGeom>
              <a:avLst/>
              <a:gdLst>
                <a:gd name="T0" fmla="*/ 0 w 41"/>
                <a:gd name="T1" fmla="*/ 13418430 h 10"/>
                <a:gd name="T2" fmla="*/ 2796634 w 41"/>
                <a:gd name="T3" fmla="*/ 10787379 h 10"/>
                <a:gd name="T4" fmla="*/ 5639603 w 41"/>
                <a:gd name="T5" fmla="*/ 12131268 h 10"/>
                <a:gd name="T6" fmla="*/ 11050115 w 41"/>
                <a:gd name="T7" fmla="*/ 8141283 h 10"/>
                <a:gd name="T8" fmla="*/ 14794692 w 41"/>
                <a:gd name="T9" fmla="*/ 9504760 h 10"/>
                <a:gd name="T10" fmla="*/ 17591336 w 41"/>
                <a:gd name="T11" fmla="*/ 8141283 h 10"/>
                <a:gd name="T12" fmla="*/ 23230989 w 41"/>
                <a:gd name="T13" fmla="*/ 6873625 h 10"/>
                <a:gd name="T14" fmla="*/ 28627120 w 41"/>
                <a:gd name="T15" fmla="*/ 3913671 h 10"/>
                <a:gd name="T16" fmla="*/ 34282332 w 41"/>
                <a:gd name="T17" fmla="*/ 1287175 h 10"/>
                <a:gd name="T18" fmla="*/ 38026696 w 41"/>
                <a:gd name="T19" fmla="*/ 0 h 10"/>
                <a:gd name="T20" fmla="*/ 34282332 w 41"/>
                <a:gd name="T21" fmla="*/ 1287175 h 10"/>
                <a:gd name="T22" fmla="*/ 25122627 w 41"/>
                <a:gd name="T23" fmla="*/ 3913671 h 10"/>
                <a:gd name="T24" fmla="*/ 22283297 w 41"/>
                <a:gd name="T25" fmla="*/ 5277418 h 10"/>
                <a:gd name="T26" fmla="*/ 16690032 w 41"/>
                <a:gd name="T27" fmla="*/ 6873625 h 10"/>
                <a:gd name="T28" fmla="*/ 12884736 w 41"/>
                <a:gd name="T29" fmla="*/ 6873625 h 10"/>
                <a:gd name="T30" fmla="*/ 10102470 w 41"/>
                <a:gd name="T31" fmla="*/ 5277418 h 10"/>
                <a:gd name="T32" fmla="*/ 6601918 w 41"/>
                <a:gd name="T33" fmla="*/ 10787379 h 10"/>
                <a:gd name="T34" fmla="*/ 3744337 w 41"/>
                <a:gd name="T35" fmla="*/ 8141283 h 10"/>
                <a:gd name="T36" fmla="*/ 0 w 41"/>
                <a:gd name="T37" fmla="*/ 8141283 h 10"/>
                <a:gd name="T38" fmla="*/ 0 w 41"/>
                <a:gd name="T39" fmla="*/ 1341843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10"/>
                <a:gd name="T62" fmla="*/ 41 w 41"/>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10">
                  <a:moveTo>
                    <a:pt x="0" y="10"/>
                  </a:moveTo>
                  <a:cubicBezTo>
                    <a:pt x="1" y="9"/>
                    <a:pt x="2" y="8"/>
                    <a:pt x="3" y="8"/>
                  </a:cubicBezTo>
                  <a:cubicBezTo>
                    <a:pt x="4" y="7"/>
                    <a:pt x="5" y="8"/>
                    <a:pt x="6" y="9"/>
                  </a:cubicBezTo>
                  <a:cubicBezTo>
                    <a:pt x="8" y="10"/>
                    <a:pt x="10" y="6"/>
                    <a:pt x="12" y="6"/>
                  </a:cubicBezTo>
                  <a:cubicBezTo>
                    <a:pt x="13" y="6"/>
                    <a:pt x="15" y="7"/>
                    <a:pt x="16" y="7"/>
                  </a:cubicBezTo>
                  <a:cubicBezTo>
                    <a:pt x="17" y="6"/>
                    <a:pt x="18" y="6"/>
                    <a:pt x="19" y="6"/>
                  </a:cubicBezTo>
                  <a:cubicBezTo>
                    <a:pt x="21" y="5"/>
                    <a:pt x="24" y="6"/>
                    <a:pt x="25" y="5"/>
                  </a:cubicBezTo>
                  <a:cubicBezTo>
                    <a:pt x="27" y="4"/>
                    <a:pt x="29" y="3"/>
                    <a:pt x="31" y="3"/>
                  </a:cubicBezTo>
                  <a:cubicBezTo>
                    <a:pt x="32" y="3"/>
                    <a:pt x="36" y="2"/>
                    <a:pt x="37" y="1"/>
                  </a:cubicBezTo>
                  <a:cubicBezTo>
                    <a:pt x="38" y="1"/>
                    <a:pt x="40" y="0"/>
                    <a:pt x="41" y="0"/>
                  </a:cubicBezTo>
                  <a:cubicBezTo>
                    <a:pt x="39" y="0"/>
                    <a:pt x="38" y="1"/>
                    <a:pt x="37" y="1"/>
                  </a:cubicBezTo>
                  <a:cubicBezTo>
                    <a:pt x="35" y="2"/>
                    <a:pt x="30" y="1"/>
                    <a:pt x="27" y="3"/>
                  </a:cubicBezTo>
                  <a:cubicBezTo>
                    <a:pt x="26" y="3"/>
                    <a:pt x="25" y="4"/>
                    <a:pt x="24" y="4"/>
                  </a:cubicBezTo>
                  <a:cubicBezTo>
                    <a:pt x="22" y="5"/>
                    <a:pt x="20" y="4"/>
                    <a:pt x="18" y="5"/>
                  </a:cubicBezTo>
                  <a:cubicBezTo>
                    <a:pt x="17" y="5"/>
                    <a:pt x="15" y="5"/>
                    <a:pt x="14" y="5"/>
                  </a:cubicBezTo>
                  <a:cubicBezTo>
                    <a:pt x="13" y="5"/>
                    <a:pt x="12" y="4"/>
                    <a:pt x="11" y="4"/>
                  </a:cubicBezTo>
                  <a:cubicBezTo>
                    <a:pt x="10" y="5"/>
                    <a:pt x="8" y="7"/>
                    <a:pt x="7" y="8"/>
                  </a:cubicBezTo>
                  <a:cubicBezTo>
                    <a:pt x="6" y="8"/>
                    <a:pt x="5" y="6"/>
                    <a:pt x="4" y="6"/>
                  </a:cubicBezTo>
                  <a:cubicBezTo>
                    <a:pt x="3" y="6"/>
                    <a:pt x="1" y="8"/>
                    <a:pt x="0" y="6"/>
                  </a:cubicBezTo>
                  <a:lnTo>
                    <a:pt x="0" y="10"/>
                  </a:lnTo>
                  <a:close/>
                </a:path>
              </a:pathLst>
            </a:custGeom>
            <a:noFill/>
            <a:ln w="12700">
              <a:noFill/>
              <a:round/>
              <a:headEnd/>
              <a:tailEnd/>
            </a:ln>
          </p:spPr>
          <p:txBody>
            <a:bodyPr/>
            <a:lstStyle/>
            <a:p>
              <a:endParaRPr lang="en-US"/>
            </a:p>
          </p:txBody>
        </p:sp>
        <p:sp>
          <p:nvSpPr>
            <p:cNvPr id="8227" name="Freeform 9"/>
            <p:cNvSpPr>
              <a:spLocks noChangeAspect="1"/>
            </p:cNvSpPr>
            <p:nvPr/>
          </p:nvSpPr>
          <p:spPr bwMode="auto">
            <a:xfrm>
              <a:off x="3042" y="2821"/>
              <a:ext cx="193" cy="45"/>
            </a:xfrm>
            <a:custGeom>
              <a:avLst/>
              <a:gdLst>
                <a:gd name="T0" fmla="*/ 926120 w 49"/>
                <a:gd name="T1" fmla="*/ 11849531 h 11"/>
                <a:gd name="T2" fmla="*/ 6366755 w 49"/>
                <a:gd name="T3" fmla="*/ 6422228 h 11"/>
                <a:gd name="T4" fmla="*/ 17090428 w 49"/>
                <a:gd name="T5" fmla="*/ 7996205 h 11"/>
                <a:gd name="T6" fmla="*/ 22354584 w 49"/>
                <a:gd name="T7" fmla="*/ 9336994 h 11"/>
                <a:gd name="T8" fmla="*/ 31517843 w 49"/>
                <a:gd name="T9" fmla="*/ 9336994 h 11"/>
                <a:gd name="T10" fmla="*/ 35165928 w 49"/>
                <a:gd name="T11" fmla="*/ 3833693 h 11"/>
                <a:gd name="T12" fmla="*/ 44019158 w 49"/>
                <a:gd name="T13" fmla="*/ 0 h 11"/>
                <a:gd name="T14" fmla="*/ 33310734 w 49"/>
                <a:gd name="T15" fmla="*/ 3833693 h 11"/>
                <a:gd name="T16" fmla="*/ 30591727 w 49"/>
                <a:gd name="T17" fmla="*/ 7996205 h 11"/>
                <a:gd name="T18" fmla="*/ 22354584 w 49"/>
                <a:gd name="T19" fmla="*/ 6422228 h 11"/>
                <a:gd name="T20" fmla="*/ 16220097 w 49"/>
                <a:gd name="T21" fmla="*/ 5099920 h 11"/>
                <a:gd name="T22" fmla="*/ 13442576 w 49"/>
                <a:gd name="T23" fmla="*/ 7996205 h 11"/>
                <a:gd name="T24" fmla="*/ 8001941 w 49"/>
                <a:gd name="T25" fmla="*/ 3833693 h 11"/>
                <a:gd name="T26" fmla="*/ 3647779 w 49"/>
                <a:gd name="T27" fmla="*/ 5099920 h 11"/>
                <a:gd name="T28" fmla="*/ 0 w 49"/>
                <a:gd name="T29" fmla="*/ 3833693 h 11"/>
                <a:gd name="T30" fmla="*/ 926120 w 49"/>
                <a:gd name="T31" fmla="*/ 11849531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11"/>
                <a:gd name="T50" fmla="*/ 49 w 49"/>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11">
                  <a:moveTo>
                    <a:pt x="1" y="9"/>
                  </a:moveTo>
                  <a:cubicBezTo>
                    <a:pt x="2" y="7"/>
                    <a:pt x="5" y="5"/>
                    <a:pt x="7" y="5"/>
                  </a:cubicBezTo>
                  <a:cubicBezTo>
                    <a:pt x="9" y="5"/>
                    <a:pt x="14" y="11"/>
                    <a:pt x="19" y="6"/>
                  </a:cubicBezTo>
                  <a:cubicBezTo>
                    <a:pt x="20" y="5"/>
                    <a:pt x="24" y="5"/>
                    <a:pt x="25" y="7"/>
                  </a:cubicBezTo>
                  <a:cubicBezTo>
                    <a:pt x="27" y="9"/>
                    <a:pt x="32" y="8"/>
                    <a:pt x="35" y="7"/>
                  </a:cubicBezTo>
                  <a:cubicBezTo>
                    <a:pt x="37" y="6"/>
                    <a:pt x="37" y="4"/>
                    <a:pt x="39" y="3"/>
                  </a:cubicBezTo>
                  <a:cubicBezTo>
                    <a:pt x="40" y="3"/>
                    <a:pt x="46" y="1"/>
                    <a:pt x="49" y="0"/>
                  </a:cubicBezTo>
                  <a:cubicBezTo>
                    <a:pt x="44" y="3"/>
                    <a:pt x="38" y="2"/>
                    <a:pt x="37" y="3"/>
                  </a:cubicBezTo>
                  <a:cubicBezTo>
                    <a:pt x="36" y="4"/>
                    <a:pt x="36" y="5"/>
                    <a:pt x="34" y="6"/>
                  </a:cubicBezTo>
                  <a:cubicBezTo>
                    <a:pt x="32" y="6"/>
                    <a:pt x="28" y="8"/>
                    <a:pt x="25" y="5"/>
                  </a:cubicBezTo>
                  <a:cubicBezTo>
                    <a:pt x="24" y="4"/>
                    <a:pt x="19" y="3"/>
                    <a:pt x="18" y="4"/>
                  </a:cubicBezTo>
                  <a:cubicBezTo>
                    <a:pt x="18" y="5"/>
                    <a:pt x="17" y="6"/>
                    <a:pt x="15" y="6"/>
                  </a:cubicBezTo>
                  <a:cubicBezTo>
                    <a:pt x="14" y="6"/>
                    <a:pt x="11" y="6"/>
                    <a:pt x="9" y="3"/>
                  </a:cubicBezTo>
                  <a:cubicBezTo>
                    <a:pt x="8" y="2"/>
                    <a:pt x="6" y="2"/>
                    <a:pt x="4" y="4"/>
                  </a:cubicBezTo>
                  <a:cubicBezTo>
                    <a:pt x="3" y="5"/>
                    <a:pt x="1" y="4"/>
                    <a:pt x="0" y="3"/>
                  </a:cubicBezTo>
                  <a:lnTo>
                    <a:pt x="1" y="9"/>
                  </a:lnTo>
                  <a:close/>
                </a:path>
              </a:pathLst>
            </a:custGeom>
            <a:noFill/>
            <a:ln w="12700">
              <a:noFill/>
              <a:round/>
              <a:headEnd/>
              <a:tailEnd/>
            </a:ln>
          </p:spPr>
          <p:txBody>
            <a:bodyPr/>
            <a:lstStyle/>
            <a:p>
              <a:endParaRPr lang="en-US"/>
            </a:p>
          </p:txBody>
        </p:sp>
        <p:sp>
          <p:nvSpPr>
            <p:cNvPr id="8228" name="Freeform 10"/>
            <p:cNvSpPr>
              <a:spLocks noChangeAspect="1"/>
            </p:cNvSpPr>
            <p:nvPr/>
          </p:nvSpPr>
          <p:spPr bwMode="auto">
            <a:xfrm>
              <a:off x="2279" y="1380"/>
              <a:ext cx="731" cy="1344"/>
            </a:xfrm>
            <a:custGeom>
              <a:avLst/>
              <a:gdLst>
                <a:gd name="T0" fmla="*/ 89241054 w 184"/>
                <a:gd name="T1" fmla="*/ 385371738 h 330"/>
                <a:gd name="T2" fmla="*/ 71496957 w 184"/>
                <a:gd name="T3" fmla="*/ 352677851 h 330"/>
                <a:gd name="T4" fmla="*/ 55734234 w 184"/>
                <a:gd name="T5" fmla="*/ 342825112 h 330"/>
                <a:gd name="T6" fmla="*/ 44127071 w 184"/>
                <a:gd name="T7" fmla="*/ 331397761 h 330"/>
                <a:gd name="T8" fmla="*/ 25384467 w 184"/>
                <a:gd name="T9" fmla="*/ 328979669 h 330"/>
                <a:gd name="T10" fmla="*/ 15762711 w 184"/>
                <a:gd name="T11" fmla="*/ 321564050 h 330"/>
                <a:gd name="T12" fmla="*/ 32272741 w 184"/>
                <a:gd name="T13" fmla="*/ 298703613 h 330"/>
                <a:gd name="T14" fmla="*/ 27365921 w 184"/>
                <a:gd name="T15" fmla="*/ 287646130 h 330"/>
                <a:gd name="T16" fmla="*/ 12841064 w 184"/>
                <a:gd name="T17" fmla="*/ 272513379 h 330"/>
                <a:gd name="T18" fmla="*/ 4902797 w 184"/>
                <a:gd name="T19" fmla="*/ 268798793 h 330"/>
                <a:gd name="T20" fmla="*/ 23398309 w 184"/>
                <a:gd name="T21" fmla="*/ 278724710 h 330"/>
                <a:gd name="T22" fmla="*/ 36240346 w 184"/>
                <a:gd name="T23" fmla="*/ 292569892 h 330"/>
                <a:gd name="T24" fmla="*/ 41143161 w 184"/>
                <a:gd name="T25" fmla="*/ 282421311 h 330"/>
                <a:gd name="T26" fmla="*/ 27365921 w 184"/>
                <a:gd name="T27" fmla="*/ 262368187 h 330"/>
                <a:gd name="T28" fmla="*/ 43128588 w 184"/>
                <a:gd name="T29" fmla="*/ 283648212 h 330"/>
                <a:gd name="T30" fmla="*/ 51015313 w 184"/>
                <a:gd name="T31" fmla="*/ 298703613 h 330"/>
                <a:gd name="T32" fmla="*/ 63605258 w 184"/>
                <a:gd name="T33" fmla="*/ 318756802 h 330"/>
                <a:gd name="T34" fmla="*/ 68513079 w 184"/>
                <a:gd name="T35" fmla="*/ 331397761 h 330"/>
                <a:gd name="T36" fmla="*/ 74461193 w 184"/>
                <a:gd name="T37" fmla="*/ 342825112 h 330"/>
                <a:gd name="T38" fmla="*/ 78385199 w 184"/>
                <a:gd name="T39" fmla="*/ 321564050 h 330"/>
                <a:gd name="T40" fmla="*/ 77382522 w 184"/>
                <a:gd name="T41" fmla="*/ 336322566 h 330"/>
                <a:gd name="T42" fmla="*/ 78385199 w 184"/>
                <a:gd name="T43" fmla="*/ 355484838 h 330"/>
                <a:gd name="T44" fmla="*/ 152847028 w 184"/>
                <a:gd name="T45" fmla="*/ 13846563 h 330"/>
                <a:gd name="T46" fmla="*/ 150864938 w 184"/>
                <a:gd name="T47" fmla="*/ 2492163 h 330"/>
                <a:gd name="T48" fmla="*/ 142973954 w 184"/>
                <a:gd name="T49" fmla="*/ 1208969 h 330"/>
                <a:gd name="T50" fmla="*/ 155830905 w 184"/>
                <a:gd name="T51" fmla="*/ 8939588 h 330"/>
                <a:gd name="T52" fmla="*/ 179229254 w 184"/>
                <a:gd name="T53" fmla="*/ 17565511 h 330"/>
                <a:gd name="T54" fmla="*/ 97864182 w 184"/>
                <a:gd name="T55" fmla="*/ 244802814 h 330"/>
                <a:gd name="T56" fmla="*/ 84334075 w 184"/>
                <a:gd name="T57" fmla="*/ 348958572 h 330"/>
                <a:gd name="T58" fmla="*/ 91973595 w 184"/>
                <a:gd name="T59" fmla="*/ 331397761 h 330"/>
                <a:gd name="T60" fmla="*/ 97864182 w 184"/>
                <a:gd name="T61" fmla="*/ 317552318 h 330"/>
                <a:gd name="T62" fmla="*/ 96876379 w 184"/>
                <a:gd name="T63" fmla="*/ 302720037 h 330"/>
                <a:gd name="T64" fmla="*/ 114625498 w 184"/>
                <a:gd name="T65" fmla="*/ 295062270 h 330"/>
                <a:gd name="T66" fmla="*/ 125481416 w 184"/>
                <a:gd name="T67" fmla="*/ 282421311 h 330"/>
                <a:gd name="T68" fmla="*/ 135102167 w 184"/>
                <a:gd name="T69" fmla="*/ 256157052 h 330"/>
                <a:gd name="T70" fmla="*/ 144975114 w 184"/>
                <a:gd name="T71" fmla="*/ 228447269 h 330"/>
                <a:gd name="T72" fmla="*/ 166435487 w 184"/>
                <a:gd name="T73" fmla="*/ 183412826 h 330"/>
                <a:gd name="T74" fmla="*/ 172340948 w 184"/>
                <a:gd name="T75" fmla="*/ 169561910 h 330"/>
                <a:gd name="T76" fmla="*/ 152847028 w 184"/>
                <a:gd name="T77" fmla="*/ 221030607 h 330"/>
                <a:gd name="T78" fmla="*/ 140992754 w 184"/>
                <a:gd name="T79" fmla="*/ 243520524 h 330"/>
                <a:gd name="T80" fmla="*/ 140068262 w 184"/>
                <a:gd name="T81" fmla="*/ 258666763 h 330"/>
                <a:gd name="T82" fmla="*/ 128213957 w 184"/>
                <a:gd name="T83" fmla="*/ 276214607 h 330"/>
                <a:gd name="T84" fmla="*/ 125481416 w 184"/>
                <a:gd name="T85" fmla="*/ 320358263 h 330"/>
                <a:gd name="T86" fmla="*/ 132118068 w 184"/>
                <a:gd name="T87" fmla="*/ 313851025 h 330"/>
                <a:gd name="T88" fmla="*/ 141991236 w 184"/>
                <a:gd name="T89" fmla="*/ 283648212 h 330"/>
                <a:gd name="T90" fmla="*/ 132118068 w 184"/>
                <a:gd name="T91" fmla="*/ 327696728 h 330"/>
                <a:gd name="T92" fmla="*/ 126228561 w 184"/>
                <a:gd name="T93" fmla="*/ 367806235 h 330"/>
                <a:gd name="T94" fmla="*/ 88238440 w 184"/>
                <a:gd name="T95" fmla="*/ 410669034 h 330"/>
                <a:gd name="T96" fmla="*/ 60625099 w 184"/>
                <a:gd name="T97" fmla="*/ 320358263 h 330"/>
                <a:gd name="T98" fmla="*/ 47096264 w 184"/>
                <a:gd name="T99" fmla="*/ 299986554 h 330"/>
                <a:gd name="T100" fmla="*/ 27365921 w 184"/>
                <a:gd name="T101" fmla="*/ 306416638 h 330"/>
                <a:gd name="T102" fmla="*/ 32272741 w 184"/>
                <a:gd name="T103" fmla="*/ 328979669 h 330"/>
                <a:gd name="T104" fmla="*/ 50016831 w 184"/>
                <a:gd name="T105" fmla="*/ 336322566 h 330"/>
                <a:gd name="T106" fmla="*/ 67572887 w 184"/>
                <a:gd name="T107" fmla="*/ 342825112 h 330"/>
                <a:gd name="T108" fmla="*/ 90223836 w 184"/>
                <a:gd name="T109" fmla="*/ 396804564 h 330"/>
                <a:gd name="T110" fmla="*/ 105750779 w 184"/>
                <a:gd name="T111" fmla="*/ 395521362 h 330"/>
                <a:gd name="T112" fmla="*/ 123495004 w 184"/>
                <a:gd name="T113" fmla="*/ 356693754 h 330"/>
                <a:gd name="T114" fmla="*/ 122496522 w 184"/>
                <a:gd name="T115" fmla="*/ 302720037 h 330"/>
                <a:gd name="T116" fmla="*/ 100848059 w 184"/>
                <a:gd name="T117" fmla="*/ 311340922 h 330"/>
                <a:gd name="T118" fmla="*/ 93959817 w 184"/>
                <a:gd name="T119" fmla="*/ 332625704 h 330"/>
                <a:gd name="T120" fmla="*/ 89241054 w 184"/>
                <a:gd name="T121" fmla="*/ 342825112 h 330"/>
                <a:gd name="T122" fmla="*/ 85336689 w 184"/>
                <a:gd name="T123" fmla="*/ 351468675 h 330"/>
                <a:gd name="T124" fmla="*/ 89241054 w 184"/>
                <a:gd name="T125" fmla="*/ 382880664 h 3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4"/>
                <a:gd name="T190" fmla="*/ 0 h 330"/>
                <a:gd name="T191" fmla="*/ 184 w 184"/>
                <a:gd name="T192" fmla="*/ 330 h 3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4" h="330">
                  <a:moveTo>
                    <a:pt x="84" y="330"/>
                  </a:moveTo>
                  <a:cubicBezTo>
                    <a:pt x="85" y="329"/>
                    <a:pt x="87" y="327"/>
                    <a:pt x="88" y="325"/>
                  </a:cubicBezTo>
                  <a:cubicBezTo>
                    <a:pt x="88" y="324"/>
                    <a:pt x="88" y="322"/>
                    <a:pt x="88" y="320"/>
                  </a:cubicBezTo>
                  <a:cubicBezTo>
                    <a:pt x="88" y="318"/>
                    <a:pt x="90" y="317"/>
                    <a:pt x="90" y="316"/>
                  </a:cubicBezTo>
                  <a:cubicBezTo>
                    <a:pt x="91" y="313"/>
                    <a:pt x="91" y="309"/>
                    <a:pt x="91" y="307"/>
                  </a:cubicBezTo>
                  <a:cubicBezTo>
                    <a:pt x="90" y="305"/>
                    <a:pt x="86" y="302"/>
                    <a:pt x="85" y="301"/>
                  </a:cubicBezTo>
                  <a:cubicBezTo>
                    <a:pt x="81" y="297"/>
                    <a:pt x="80" y="294"/>
                    <a:pt x="80" y="290"/>
                  </a:cubicBezTo>
                  <a:cubicBezTo>
                    <a:pt x="79" y="289"/>
                    <a:pt x="79" y="287"/>
                    <a:pt x="79" y="286"/>
                  </a:cubicBezTo>
                  <a:cubicBezTo>
                    <a:pt x="78" y="285"/>
                    <a:pt x="77" y="284"/>
                    <a:pt x="76" y="283"/>
                  </a:cubicBezTo>
                  <a:cubicBezTo>
                    <a:pt x="76" y="283"/>
                    <a:pt x="74" y="283"/>
                    <a:pt x="73" y="281"/>
                  </a:cubicBezTo>
                  <a:cubicBezTo>
                    <a:pt x="72" y="281"/>
                    <a:pt x="71" y="280"/>
                    <a:pt x="71" y="279"/>
                  </a:cubicBezTo>
                  <a:cubicBezTo>
                    <a:pt x="71" y="279"/>
                    <a:pt x="71" y="277"/>
                    <a:pt x="69" y="276"/>
                  </a:cubicBezTo>
                  <a:cubicBezTo>
                    <a:pt x="68" y="276"/>
                    <a:pt x="67" y="277"/>
                    <a:pt x="66" y="276"/>
                  </a:cubicBezTo>
                  <a:cubicBezTo>
                    <a:pt x="65" y="275"/>
                    <a:pt x="64" y="274"/>
                    <a:pt x="63" y="273"/>
                  </a:cubicBezTo>
                  <a:cubicBezTo>
                    <a:pt x="61" y="272"/>
                    <a:pt x="59" y="274"/>
                    <a:pt x="57" y="273"/>
                  </a:cubicBezTo>
                  <a:cubicBezTo>
                    <a:pt x="56" y="273"/>
                    <a:pt x="56" y="272"/>
                    <a:pt x="55" y="271"/>
                  </a:cubicBezTo>
                  <a:cubicBezTo>
                    <a:pt x="54" y="270"/>
                    <a:pt x="53" y="271"/>
                    <a:pt x="52" y="271"/>
                  </a:cubicBezTo>
                  <a:cubicBezTo>
                    <a:pt x="51" y="270"/>
                    <a:pt x="50" y="270"/>
                    <a:pt x="50" y="269"/>
                  </a:cubicBezTo>
                  <a:cubicBezTo>
                    <a:pt x="49" y="269"/>
                    <a:pt x="48" y="269"/>
                    <a:pt x="48" y="269"/>
                  </a:cubicBezTo>
                  <a:cubicBezTo>
                    <a:pt x="46" y="268"/>
                    <a:pt x="46" y="265"/>
                    <a:pt x="45" y="264"/>
                  </a:cubicBezTo>
                  <a:cubicBezTo>
                    <a:pt x="43" y="264"/>
                    <a:pt x="42" y="266"/>
                    <a:pt x="41" y="266"/>
                  </a:cubicBezTo>
                  <a:cubicBezTo>
                    <a:pt x="41" y="266"/>
                    <a:pt x="39" y="265"/>
                    <a:pt x="38" y="265"/>
                  </a:cubicBezTo>
                  <a:cubicBezTo>
                    <a:pt x="37" y="264"/>
                    <a:pt x="36" y="263"/>
                    <a:pt x="35" y="263"/>
                  </a:cubicBezTo>
                  <a:cubicBezTo>
                    <a:pt x="33" y="264"/>
                    <a:pt x="30" y="263"/>
                    <a:pt x="28" y="262"/>
                  </a:cubicBezTo>
                  <a:cubicBezTo>
                    <a:pt x="28" y="262"/>
                    <a:pt x="26" y="262"/>
                    <a:pt x="26" y="262"/>
                  </a:cubicBezTo>
                  <a:cubicBezTo>
                    <a:pt x="24" y="263"/>
                    <a:pt x="25" y="265"/>
                    <a:pt x="25" y="267"/>
                  </a:cubicBezTo>
                  <a:cubicBezTo>
                    <a:pt x="25" y="267"/>
                    <a:pt x="24" y="267"/>
                    <a:pt x="24" y="267"/>
                  </a:cubicBezTo>
                  <a:cubicBezTo>
                    <a:pt x="23" y="266"/>
                    <a:pt x="24" y="264"/>
                    <a:pt x="23" y="262"/>
                  </a:cubicBezTo>
                  <a:cubicBezTo>
                    <a:pt x="22" y="263"/>
                    <a:pt x="18" y="263"/>
                    <a:pt x="16" y="261"/>
                  </a:cubicBezTo>
                  <a:cubicBezTo>
                    <a:pt x="15" y="260"/>
                    <a:pt x="16" y="258"/>
                    <a:pt x="16" y="256"/>
                  </a:cubicBezTo>
                  <a:cubicBezTo>
                    <a:pt x="16" y="256"/>
                    <a:pt x="17" y="251"/>
                    <a:pt x="17" y="250"/>
                  </a:cubicBezTo>
                  <a:cubicBezTo>
                    <a:pt x="18" y="250"/>
                    <a:pt x="20" y="247"/>
                    <a:pt x="20" y="247"/>
                  </a:cubicBezTo>
                  <a:cubicBezTo>
                    <a:pt x="21" y="246"/>
                    <a:pt x="24" y="244"/>
                    <a:pt x="25" y="243"/>
                  </a:cubicBezTo>
                  <a:cubicBezTo>
                    <a:pt x="27" y="243"/>
                    <a:pt x="28" y="241"/>
                    <a:pt x="30" y="240"/>
                  </a:cubicBezTo>
                  <a:cubicBezTo>
                    <a:pt x="30" y="240"/>
                    <a:pt x="32" y="238"/>
                    <a:pt x="33" y="238"/>
                  </a:cubicBezTo>
                  <a:cubicBezTo>
                    <a:pt x="34" y="237"/>
                    <a:pt x="35" y="236"/>
                    <a:pt x="35" y="235"/>
                  </a:cubicBezTo>
                  <a:cubicBezTo>
                    <a:pt x="35" y="234"/>
                    <a:pt x="34" y="234"/>
                    <a:pt x="34" y="233"/>
                  </a:cubicBezTo>
                  <a:cubicBezTo>
                    <a:pt x="33" y="233"/>
                    <a:pt x="32" y="233"/>
                    <a:pt x="31" y="232"/>
                  </a:cubicBezTo>
                  <a:cubicBezTo>
                    <a:pt x="31" y="232"/>
                    <a:pt x="30" y="232"/>
                    <a:pt x="30" y="231"/>
                  </a:cubicBezTo>
                  <a:cubicBezTo>
                    <a:pt x="30" y="230"/>
                    <a:pt x="29" y="230"/>
                    <a:pt x="28" y="229"/>
                  </a:cubicBezTo>
                  <a:cubicBezTo>
                    <a:pt x="27" y="229"/>
                    <a:pt x="26" y="229"/>
                    <a:pt x="25" y="229"/>
                  </a:cubicBezTo>
                  <a:cubicBezTo>
                    <a:pt x="24" y="228"/>
                    <a:pt x="24" y="227"/>
                    <a:pt x="24" y="225"/>
                  </a:cubicBezTo>
                  <a:cubicBezTo>
                    <a:pt x="24" y="224"/>
                    <a:pt x="22" y="223"/>
                    <a:pt x="21" y="223"/>
                  </a:cubicBezTo>
                  <a:cubicBezTo>
                    <a:pt x="20" y="223"/>
                    <a:pt x="18" y="221"/>
                    <a:pt x="18" y="220"/>
                  </a:cubicBezTo>
                  <a:cubicBezTo>
                    <a:pt x="16" y="220"/>
                    <a:pt x="14" y="218"/>
                    <a:pt x="13" y="217"/>
                  </a:cubicBezTo>
                  <a:cubicBezTo>
                    <a:pt x="11" y="214"/>
                    <a:pt x="9" y="214"/>
                    <a:pt x="8" y="214"/>
                  </a:cubicBezTo>
                  <a:cubicBezTo>
                    <a:pt x="7" y="215"/>
                    <a:pt x="6" y="215"/>
                    <a:pt x="5" y="214"/>
                  </a:cubicBezTo>
                  <a:cubicBezTo>
                    <a:pt x="4" y="214"/>
                    <a:pt x="3" y="212"/>
                    <a:pt x="3" y="212"/>
                  </a:cubicBezTo>
                  <a:cubicBezTo>
                    <a:pt x="2" y="211"/>
                    <a:pt x="1" y="209"/>
                    <a:pt x="0" y="209"/>
                  </a:cubicBezTo>
                  <a:cubicBezTo>
                    <a:pt x="1" y="209"/>
                    <a:pt x="4" y="213"/>
                    <a:pt x="5" y="214"/>
                  </a:cubicBezTo>
                  <a:cubicBezTo>
                    <a:pt x="7" y="215"/>
                    <a:pt x="8" y="213"/>
                    <a:pt x="10" y="213"/>
                  </a:cubicBezTo>
                  <a:cubicBezTo>
                    <a:pt x="11" y="213"/>
                    <a:pt x="12" y="214"/>
                    <a:pt x="13" y="214"/>
                  </a:cubicBezTo>
                  <a:cubicBezTo>
                    <a:pt x="13" y="214"/>
                    <a:pt x="15" y="218"/>
                    <a:pt x="18" y="219"/>
                  </a:cubicBezTo>
                  <a:cubicBezTo>
                    <a:pt x="18" y="219"/>
                    <a:pt x="18" y="220"/>
                    <a:pt x="19" y="220"/>
                  </a:cubicBezTo>
                  <a:cubicBezTo>
                    <a:pt x="20" y="221"/>
                    <a:pt x="22" y="222"/>
                    <a:pt x="24" y="222"/>
                  </a:cubicBezTo>
                  <a:cubicBezTo>
                    <a:pt x="25" y="222"/>
                    <a:pt x="25" y="223"/>
                    <a:pt x="25" y="223"/>
                  </a:cubicBezTo>
                  <a:cubicBezTo>
                    <a:pt x="26" y="224"/>
                    <a:pt x="26" y="226"/>
                    <a:pt x="26" y="227"/>
                  </a:cubicBezTo>
                  <a:cubicBezTo>
                    <a:pt x="27" y="228"/>
                    <a:pt x="29" y="227"/>
                    <a:pt x="30" y="228"/>
                  </a:cubicBezTo>
                  <a:cubicBezTo>
                    <a:pt x="30" y="229"/>
                    <a:pt x="32" y="231"/>
                    <a:pt x="34" y="232"/>
                  </a:cubicBezTo>
                  <a:cubicBezTo>
                    <a:pt x="35" y="232"/>
                    <a:pt x="37" y="233"/>
                    <a:pt x="37" y="233"/>
                  </a:cubicBezTo>
                  <a:cubicBezTo>
                    <a:pt x="40" y="234"/>
                    <a:pt x="42" y="235"/>
                    <a:pt x="45" y="235"/>
                  </a:cubicBezTo>
                  <a:cubicBezTo>
                    <a:pt x="45" y="235"/>
                    <a:pt x="46" y="234"/>
                    <a:pt x="45" y="234"/>
                  </a:cubicBezTo>
                  <a:cubicBezTo>
                    <a:pt x="45" y="232"/>
                    <a:pt x="43" y="231"/>
                    <a:pt x="43" y="230"/>
                  </a:cubicBezTo>
                  <a:cubicBezTo>
                    <a:pt x="42" y="229"/>
                    <a:pt x="42" y="228"/>
                    <a:pt x="43" y="227"/>
                  </a:cubicBezTo>
                  <a:cubicBezTo>
                    <a:pt x="43" y="226"/>
                    <a:pt x="42" y="225"/>
                    <a:pt x="42" y="225"/>
                  </a:cubicBezTo>
                  <a:cubicBezTo>
                    <a:pt x="41" y="224"/>
                    <a:pt x="39" y="223"/>
                    <a:pt x="39" y="221"/>
                  </a:cubicBezTo>
                  <a:cubicBezTo>
                    <a:pt x="38" y="220"/>
                    <a:pt x="39" y="219"/>
                    <a:pt x="38" y="219"/>
                  </a:cubicBezTo>
                  <a:cubicBezTo>
                    <a:pt x="37" y="217"/>
                    <a:pt x="36" y="216"/>
                    <a:pt x="35" y="215"/>
                  </a:cubicBezTo>
                  <a:cubicBezTo>
                    <a:pt x="34" y="214"/>
                    <a:pt x="33" y="214"/>
                    <a:pt x="33" y="213"/>
                  </a:cubicBezTo>
                  <a:cubicBezTo>
                    <a:pt x="32" y="212"/>
                    <a:pt x="30" y="209"/>
                    <a:pt x="28" y="209"/>
                  </a:cubicBezTo>
                  <a:cubicBezTo>
                    <a:pt x="29" y="209"/>
                    <a:pt x="33" y="213"/>
                    <a:pt x="33" y="213"/>
                  </a:cubicBezTo>
                  <a:cubicBezTo>
                    <a:pt x="34" y="214"/>
                    <a:pt x="35" y="214"/>
                    <a:pt x="35" y="214"/>
                  </a:cubicBezTo>
                  <a:cubicBezTo>
                    <a:pt x="36" y="215"/>
                    <a:pt x="36" y="215"/>
                    <a:pt x="37" y="216"/>
                  </a:cubicBezTo>
                  <a:cubicBezTo>
                    <a:pt x="38" y="216"/>
                    <a:pt x="39" y="217"/>
                    <a:pt x="39" y="218"/>
                  </a:cubicBezTo>
                  <a:cubicBezTo>
                    <a:pt x="40" y="222"/>
                    <a:pt x="44" y="225"/>
                    <a:pt x="44" y="226"/>
                  </a:cubicBezTo>
                  <a:cubicBezTo>
                    <a:pt x="45" y="226"/>
                    <a:pt x="43" y="229"/>
                    <a:pt x="47" y="233"/>
                  </a:cubicBezTo>
                  <a:cubicBezTo>
                    <a:pt x="48" y="234"/>
                    <a:pt x="47" y="235"/>
                    <a:pt x="48" y="236"/>
                  </a:cubicBezTo>
                  <a:cubicBezTo>
                    <a:pt x="48" y="236"/>
                    <a:pt x="48" y="238"/>
                    <a:pt x="49" y="238"/>
                  </a:cubicBezTo>
                  <a:cubicBezTo>
                    <a:pt x="50" y="239"/>
                    <a:pt x="51" y="237"/>
                    <a:pt x="51" y="237"/>
                  </a:cubicBezTo>
                  <a:cubicBezTo>
                    <a:pt x="52" y="237"/>
                    <a:pt x="52" y="237"/>
                    <a:pt x="52" y="238"/>
                  </a:cubicBezTo>
                  <a:cubicBezTo>
                    <a:pt x="53" y="239"/>
                    <a:pt x="52" y="240"/>
                    <a:pt x="53" y="240"/>
                  </a:cubicBezTo>
                  <a:cubicBezTo>
                    <a:pt x="53" y="241"/>
                    <a:pt x="55" y="243"/>
                    <a:pt x="55" y="244"/>
                  </a:cubicBezTo>
                  <a:cubicBezTo>
                    <a:pt x="56" y="244"/>
                    <a:pt x="58" y="247"/>
                    <a:pt x="58" y="247"/>
                  </a:cubicBezTo>
                  <a:cubicBezTo>
                    <a:pt x="59" y="248"/>
                    <a:pt x="59" y="250"/>
                    <a:pt x="60" y="251"/>
                  </a:cubicBezTo>
                  <a:cubicBezTo>
                    <a:pt x="62" y="253"/>
                    <a:pt x="64" y="254"/>
                    <a:pt x="65" y="254"/>
                  </a:cubicBezTo>
                  <a:cubicBezTo>
                    <a:pt x="66" y="254"/>
                    <a:pt x="66" y="253"/>
                    <a:pt x="66" y="251"/>
                  </a:cubicBezTo>
                  <a:cubicBezTo>
                    <a:pt x="67" y="248"/>
                    <a:pt x="66" y="246"/>
                    <a:pt x="66" y="244"/>
                  </a:cubicBezTo>
                  <a:cubicBezTo>
                    <a:pt x="66" y="245"/>
                    <a:pt x="67" y="250"/>
                    <a:pt x="68" y="251"/>
                  </a:cubicBezTo>
                  <a:cubicBezTo>
                    <a:pt x="68" y="254"/>
                    <a:pt x="68" y="256"/>
                    <a:pt x="68" y="258"/>
                  </a:cubicBezTo>
                  <a:cubicBezTo>
                    <a:pt x="68" y="260"/>
                    <a:pt x="68" y="263"/>
                    <a:pt x="70" y="264"/>
                  </a:cubicBezTo>
                  <a:cubicBezTo>
                    <a:pt x="70" y="264"/>
                    <a:pt x="72" y="266"/>
                    <a:pt x="72" y="266"/>
                  </a:cubicBezTo>
                  <a:cubicBezTo>
                    <a:pt x="73" y="268"/>
                    <a:pt x="71" y="273"/>
                    <a:pt x="73" y="275"/>
                  </a:cubicBezTo>
                  <a:cubicBezTo>
                    <a:pt x="73" y="275"/>
                    <a:pt x="73" y="275"/>
                    <a:pt x="73" y="275"/>
                  </a:cubicBezTo>
                  <a:cubicBezTo>
                    <a:pt x="74" y="275"/>
                    <a:pt x="74" y="276"/>
                    <a:pt x="74" y="276"/>
                  </a:cubicBezTo>
                  <a:cubicBezTo>
                    <a:pt x="76" y="276"/>
                    <a:pt x="75" y="274"/>
                    <a:pt x="76" y="273"/>
                  </a:cubicBezTo>
                  <a:cubicBezTo>
                    <a:pt x="77" y="273"/>
                    <a:pt x="76" y="269"/>
                    <a:pt x="77" y="270"/>
                  </a:cubicBezTo>
                  <a:cubicBezTo>
                    <a:pt x="78" y="270"/>
                    <a:pt x="79" y="263"/>
                    <a:pt x="80" y="264"/>
                  </a:cubicBezTo>
                  <a:cubicBezTo>
                    <a:pt x="81" y="266"/>
                    <a:pt x="82" y="262"/>
                    <a:pt x="82" y="261"/>
                  </a:cubicBezTo>
                  <a:cubicBezTo>
                    <a:pt x="82" y="260"/>
                    <a:pt x="81" y="259"/>
                    <a:pt x="82" y="258"/>
                  </a:cubicBezTo>
                  <a:cubicBezTo>
                    <a:pt x="82" y="257"/>
                    <a:pt x="81" y="256"/>
                    <a:pt x="80" y="256"/>
                  </a:cubicBezTo>
                  <a:cubicBezTo>
                    <a:pt x="80" y="254"/>
                    <a:pt x="81" y="254"/>
                    <a:pt x="82" y="254"/>
                  </a:cubicBezTo>
                  <a:cubicBezTo>
                    <a:pt x="83" y="255"/>
                    <a:pt x="82" y="256"/>
                    <a:pt x="83" y="258"/>
                  </a:cubicBezTo>
                  <a:cubicBezTo>
                    <a:pt x="84" y="259"/>
                    <a:pt x="83" y="261"/>
                    <a:pt x="82" y="263"/>
                  </a:cubicBezTo>
                  <a:cubicBezTo>
                    <a:pt x="81" y="264"/>
                    <a:pt x="81" y="268"/>
                    <a:pt x="80" y="268"/>
                  </a:cubicBezTo>
                  <a:cubicBezTo>
                    <a:pt x="80" y="268"/>
                    <a:pt x="80" y="267"/>
                    <a:pt x="79" y="268"/>
                  </a:cubicBezTo>
                  <a:cubicBezTo>
                    <a:pt x="78" y="268"/>
                    <a:pt x="79" y="272"/>
                    <a:pt x="78" y="271"/>
                  </a:cubicBezTo>
                  <a:cubicBezTo>
                    <a:pt x="77" y="271"/>
                    <a:pt x="78" y="274"/>
                    <a:pt x="77" y="275"/>
                  </a:cubicBezTo>
                  <a:cubicBezTo>
                    <a:pt x="77" y="275"/>
                    <a:pt x="77" y="277"/>
                    <a:pt x="75" y="278"/>
                  </a:cubicBezTo>
                  <a:cubicBezTo>
                    <a:pt x="75" y="278"/>
                    <a:pt x="75" y="279"/>
                    <a:pt x="75" y="279"/>
                  </a:cubicBezTo>
                  <a:cubicBezTo>
                    <a:pt x="76" y="281"/>
                    <a:pt x="78" y="282"/>
                    <a:pt x="80" y="283"/>
                  </a:cubicBezTo>
                  <a:lnTo>
                    <a:pt x="97" y="193"/>
                  </a:lnTo>
                  <a:lnTo>
                    <a:pt x="138" y="85"/>
                  </a:lnTo>
                  <a:lnTo>
                    <a:pt x="138" y="30"/>
                  </a:lnTo>
                  <a:cubicBezTo>
                    <a:pt x="138" y="30"/>
                    <a:pt x="138" y="22"/>
                    <a:pt x="144" y="17"/>
                  </a:cubicBezTo>
                  <a:cubicBezTo>
                    <a:pt x="149" y="12"/>
                    <a:pt x="156" y="11"/>
                    <a:pt x="156" y="11"/>
                  </a:cubicBezTo>
                  <a:cubicBezTo>
                    <a:pt x="156" y="11"/>
                    <a:pt x="159" y="11"/>
                    <a:pt x="158" y="10"/>
                  </a:cubicBezTo>
                  <a:cubicBezTo>
                    <a:pt x="158" y="9"/>
                    <a:pt x="157" y="8"/>
                    <a:pt x="156" y="7"/>
                  </a:cubicBezTo>
                  <a:cubicBezTo>
                    <a:pt x="156" y="7"/>
                    <a:pt x="156" y="6"/>
                    <a:pt x="156" y="5"/>
                  </a:cubicBezTo>
                  <a:cubicBezTo>
                    <a:pt x="155" y="5"/>
                    <a:pt x="154" y="4"/>
                    <a:pt x="154" y="4"/>
                  </a:cubicBezTo>
                  <a:cubicBezTo>
                    <a:pt x="154" y="3"/>
                    <a:pt x="154" y="2"/>
                    <a:pt x="154" y="2"/>
                  </a:cubicBezTo>
                  <a:cubicBezTo>
                    <a:pt x="153" y="2"/>
                    <a:pt x="152" y="3"/>
                    <a:pt x="151" y="2"/>
                  </a:cubicBezTo>
                  <a:cubicBezTo>
                    <a:pt x="151" y="2"/>
                    <a:pt x="149" y="3"/>
                    <a:pt x="149" y="4"/>
                  </a:cubicBezTo>
                  <a:cubicBezTo>
                    <a:pt x="149" y="4"/>
                    <a:pt x="148" y="4"/>
                    <a:pt x="148" y="4"/>
                  </a:cubicBezTo>
                  <a:cubicBezTo>
                    <a:pt x="147" y="4"/>
                    <a:pt x="146" y="4"/>
                    <a:pt x="145" y="4"/>
                  </a:cubicBezTo>
                  <a:cubicBezTo>
                    <a:pt x="143" y="5"/>
                    <a:pt x="143" y="0"/>
                    <a:pt x="146" y="1"/>
                  </a:cubicBezTo>
                  <a:cubicBezTo>
                    <a:pt x="148" y="2"/>
                    <a:pt x="149" y="1"/>
                    <a:pt x="150" y="0"/>
                  </a:cubicBezTo>
                  <a:cubicBezTo>
                    <a:pt x="152" y="0"/>
                    <a:pt x="152" y="0"/>
                    <a:pt x="155" y="0"/>
                  </a:cubicBezTo>
                  <a:cubicBezTo>
                    <a:pt x="156" y="0"/>
                    <a:pt x="155" y="2"/>
                    <a:pt x="156" y="3"/>
                  </a:cubicBezTo>
                  <a:cubicBezTo>
                    <a:pt x="156" y="3"/>
                    <a:pt x="157" y="3"/>
                    <a:pt x="157" y="4"/>
                  </a:cubicBezTo>
                  <a:cubicBezTo>
                    <a:pt x="158" y="4"/>
                    <a:pt x="159" y="7"/>
                    <a:pt x="159" y="7"/>
                  </a:cubicBezTo>
                  <a:cubicBezTo>
                    <a:pt x="159" y="8"/>
                    <a:pt x="159" y="9"/>
                    <a:pt x="160" y="9"/>
                  </a:cubicBezTo>
                  <a:cubicBezTo>
                    <a:pt x="161" y="9"/>
                    <a:pt x="163" y="9"/>
                    <a:pt x="163" y="11"/>
                  </a:cubicBezTo>
                  <a:cubicBezTo>
                    <a:pt x="163" y="11"/>
                    <a:pt x="164" y="11"/>
                    <a:pt x="164" y="11"/>
                  </a:cubicBezTo>
                  <a:cubicBezTo>
                    <a:pt x="171" y="11"/>
                    <a:pt x="182" y="11"/>
                    <a:pt x="182" y="11"/>
                  </a:cubicBezTo>
                  <a:cubicBezTo>
                    <a:pt x="183" y="11"/>
                    <a:pt x="184" y="13"/>
                    <a:pt x="183" y="14"/>
                  </a:cubicBezTo>
                  <a:lnTo>
                    <a:pt x="160" y="14"/>
                  </a:lnTo>
                  <a:cubicBezTo>
                    <a:pt x="160" y="14"/>
                    <a:pt x="154" y="13"/>
                    <a:pt x="148" y="17"/>
                  </a:cubicBezTo>
                  <a:cubicBezTo>
                    <a:pt x="142" y="22"/>
                    <a:pt x="142" y="27"/>
                    <a:pt x="142" y="27"/>
                  </a:cubicBezTo>
                  <a:lnTo>
                    <a:pt x="142" y="85"/>
                  </a:lnTo>
                  <a:lnTo>
                    <a:pt x="100" y="195"/>
                  </a:lnTo>
                  <a:lnTo>
                    <a:pt x="82" y="286"/>
                  </a:lnTo>
                  <a:cubicBezTo>
                    <a:pt x="83" y="286"/>
                    <a:pt x="84" y="285"/>
                    <a:pt x="84" y="284"/>
                  </a:cubicBezTo>
                  <a:cubicBezTo>
                    <a:pt x="84" y="284"/>
                    <a:pt x="84" y="283"/>
                    <a:pt x="84" y="283"/>
                  </a:cubicBezTo>
                  <a:cubicBezTo>
                    <a:pt x="85" y="282"/>
                    <a:pt x="84" y="280"/>
                    <a:pt x="85" y="278"/>
                  </a:cubicBezTo>
                  <a:cubicBezTo>
                    <a:pt x="85" y="278"/>
                    <a:pt x="85" y="278"/>
                    <a:pt x="86" y="278"/>
                  </a:cubicBezTo>
                  <a:cubicBezTo>
                    <a:pt x="86" y="275"/>
                    <a:pt x="88" y="275"/>
                    <a:pt x="89" y="273"/>
                  </a:cubicBezTo>
                  <a:cubicBezTo>
                    <a:pt x="90" y="272"/>
                    <a:pt x="89" y="271"/>
                    <a:pt x="90" y="270"/>
                  </a:cubicBezTo>
                  <a:cubicBezTo>
                    <a:pt x="91" y="270"/>
                    <a:pt x="91" y="269"/>
                    <a:pt x="91" y="269"/>
                  </a:cubicBezTo>
                  <a:cubicBezTo>
                    <a:pt x="92" y="268"/>
                    <a:pt x="92" y="266"/>
                    <a:pt x="92" y="265"/>
                  </a:cubicBezTo>
                  <a:cubicBezTo>
                    <a:pt x="93" y="264"/>
                    <a:pt x="94" y="265"/>
                    <a:pt x="94" y="264"/>
                  </a:cubicBezTo>
                  <a:cubicBezTo>
                    <a:pt x="95" y="263"/>
                    <a:pt x="94" y="262"/>
                    <a:pt x="94" y="261"/>
                  </a:cubicBezTo>
                  <a:cubicBezTo>
                    <a:pt x="94" y="260"/>
                    <a:pt x="94" y="260"/>
                    <a:pt x="95" y="260"/>
                  </a:cubicBezTo>
                  <a:cubicBezTo>
                    <a:pt x="96" y="259"/>
                    <a:pt x="97" y="258"/>
                    <a:pt x="97" y="257"/>
                  </a:cubicBezTo>
                  <a:cubicBezTo>
                    <a:pt x="98" y="256"/>
                    <a:pt x="100" y="256"/>
                    <a:pt x="100" y="255"/>
                  </a:cubicBezTo>
                  <a:cubicBezTo>
                    <a:pt x="100" y="255"/>
                    <a:pt x="100" y="254"/>
                    <a:pt x="100" y="253"/>
                  </a:cubicBezTo>
                  <a:cubicBezTo>
                    <a:pt x="100" y="253"/>
                    <a:pt x="101" y="252"/>
                    <a:pt x="100" y="251"/>
                  </a:cubicBezTo>
                  <a:cubicBezTo>
                    <a:pt x="99" y="250"/>
                    <a:pt x="100" y="248"/>
                    <a:pt x="101" y="247"/>
                  </a:cubicBezTo>
                  <a:cubicBezTo>
                    <a:pt x="102" y="247"/>
                    <a:pt x="101" y="245"/>
                    <a:pt x="101" y="245"/>
                  </a:cubicBezTo>
                  <a:cubicBezTo>
                    <a:pt x="101" y="245"/>
                    <a:pt x="100" y="245"/>
                    <a:pt x="100" y="245"/>
                  </a:cubicBezTo>
                  <a:cubicBezTo>
                    <a:pt x="99" y="243"/>
                    <a:pt x="99" y="242"/>
                    <a:pt x="99" y="241"/>
                  </a:cubicBezTo>
                  <a:cubicBezTo>
                    <a:pt x="99" y="240"/>
                    <a:pt x="99" y="240"/>
                    <a:pt x="99" y="240"/>
                  </a:cubicBezTo>
                  <a:cubicBezTo>
                    <a:pt x="99" y="239"/>
                    <a:pt x="99" y="238"/>
                    <a:pt x="99" y="236"/>
                  </a:cubicBezTo>
                  <a:cubicBezTo>
                    <a:pt x="101" y="236"/>
                    <a:pt x="104" y="237"/>
                    <a:pt x="106" y="236"/>
                  </a:cubicBezTo>
                  <a:cubicBezTo>
                    <a:pt x="106" y="236"/>
                    <a:pt x="106" y="235"/>
                    <a:pt x="106" y="235"/>
                  </a:cubicBezTo>
                  <a:cubicBezTo>
                    <a:pt x="110" y="235"/>
                    <a:pt x="114" y="235"/>
                    <a:pt x="117" y="235"/>
                  </a:cubicBezTo>
                  <a:cubicBezTo>
                    <a:pt x="118" y="235"/>
                    <a:pt x="118" y="236"/>
                    <a:pt x="118" y="236"/>
                  </a:cubicBezTo>
                  <a:cubicBezTo>
                    <a:pt x="119" y="236"/>
                    <a:pt x="120" y="236"/>
                    <a:pt x="121" y="236"/>
                  </a:cubicBezTo>
                  <a:cubicBezTo>
                    <a:pt x="122" y="237"/>
                    <a:pt x="124" y="239"/>
                    <a:pt x="125" y="237"/>
                  </a:cubicBezTo>
                  <a:cubicBezTo>
                    <a:pt x="125" y="236"/>
                    <a:pt x="125" y="232"/>
                    <a:pt x="125" y="230"/>
                  </a:cubicBezTo>
                  <a:cubicBezTo>
                    <a:pt x="125" y="229"/>
                    <a:pt x="126" y="227"/>
                    <a:pt x="128" y="225"/>
                  </a:cubicBezTo>
                  <a:cubicBezTo>
                    <a:pt x="129" y="224"/>
                    <a:pt x="128" y="221"/>
                    <a:pt x="129" y="219"/>
                  </a:cubicBezTo>
                  <a:cubicBezTo>
                    <a:pt x="130" y="217"/>
                    <a:pt x="134" y="216"/>
                    <a:pt x="134" y="215"/>
                  </a:cubicBezTo>
                  <a:cubicBezTo>
                    <a:pt x="135" y="214"/>
                    <a:pt x="133" y="210"/>
                    <a:pt x="135" y="209"/>
                  </a:cubicBezTo>
                  <a:cubicBezTo>
                    <a:pt x="136" y="207"/>
                    <a:pt x="137" y="206"/>
                    <a:pt x="137" y="205"/>
                  </a:cubicBezTo>
                  <a:cubicBezTo>
                    <a:pt x="137" y="204"/>
                    <a:pt x="138" y="204"/>
                    <a:pt x="138" y="204"/>
                  </a:cubicBezTo>
                  <a:cubicBezTo>
                    <a:pt x="139" y="203"/>
                    <a:pt x="139" y="201"/>
                    <a:pt x="140" y="200"/>
                  </a:cubicBezTo>
                  <a:cubicBezTo>
                    <a:pt x="141" y="198"/>
                    <a:pt x="140" y="195"/>
                    <a:pt x="142" y="194"/>
                  </a:cubicBezTo>
                  <a:cubicBezTo>
                    <a:pt x="143" y="194"/>
                    <a:pt x="141" y="191"/>
                    <a:pt x="142" y="190"/>
                  </a:cubicBezTo>
                  <a:cubicBezTo>
                    <a:pt x="142" y="189"/>
                    <a:pt x="146" y="188"/>
                    <a:pt x="146" y="187"/>
                  </a:cubicBezTo>
                  <a:cubicBezTo>
                    <a:pt x="147" y="186"/>
                    <a:pt x="145" y="183"/>
                    <a:pt x="148" y="182"/>
                  </a:cubicBezTo>
                  <a:cubicBezTo>
                    <a:pt x="149" y="182"/>
                    <a:pt x="153" y="181"/>
                    <a:pt x="153" y="180"/>
                  </a:cubicBezTo>
                  <a:cubicBezTo>
                    <a:pt x="154" y="178"/>
                    <a:pt x="152" y="174"/>
                    <a:pt x="158" y="169"/>
                  </a:cubicBezTo>
                  <a:cubicBezTo>
                    <a:pt x="158" y="169"/>
                    <a:pt x="162" y="164"/>
                    <a:pt x="163" y="163"/>
                  </a:cubicBezTo>
                  <a:cubicBezTo>
                    <a:pt x="168" y="159"/>
                    <a:pt x="163" y="154"/>
                    <a:pt x="167" y="150"/>
                  </a:cubicBezTo>
                  <a:cubicBezTo>
                    <a:pt x="168" y="149"/>
                    <a:pt x="170" y="147"/>
                    <a:pt x="170" y="146"/>
                  </a:cubicBezTo>
                  <a:cubicBezTo>
                    <a:pt x="170" y="144"/>
                    <a:pt x="165" y="142"/>
                    <a:pt x="166" y="139"/>
                  </a:cubicBezTo>
                  <a:cubicBezTo>
                    <a:pt x="167" y="136"/>
                    <a:pt x="173" y="136"/>
                    <a:pt x="174" y="134"/>
                  </a:cubicBezTo>
                  <a:cubicBezTo>
                    <a:pt x="174" y="132"/>
                    <a:pt x="174" y="132"/>
                    <a:pt x="176" y="131"/>
                  </a:cubicBezTo>
                  <a:cubicBezTo>
                    <a:pt x="177" y="131"/>
                    <a:pt x="178" y="132"/>
                    <a:pt x="178" y="133"/>
                  </a:cubicBezTo>
                  <a:cubicBezTo>
                    <a:pt x="176" y="133"/>
                    <a:pt x="176" y="135"/>
                    <a:pt x="176" y="135"/>
                  </a:cubicBezTo>
                  <a:cubicBezTo>
                    <a:pt x="175" y="138"/>
                    <a:pt x="168" y="137"/>
                    <a:pt x="168" y="140"/>
                  </a:cubicBezTo>
                  <a:cubicBezTo>
                    <a:pt x="168" y="141"/>
                    <a:pt x="172" y="143"/>
                    <a:pt x="172" y="145"/>
                  </a:cubicBezTo>
                  <a:cubicBezTo>
                    <a:pt x="173" y="149"/>
                    <a:pt x="169" y="151"/>
                    <a:pt x="168" y="152"/>
                  </a:cubicBezTo>
                  <a:cubicBezTo>
                    <a:pt x="167" y="155"/>
                    <a:pt x="169" y="160"/>
                    <a:pt x="167" y="163"/>
                  </a:cubicBezTo>
                  <a:cubicBezTo>
                    <a:pt x="166" y="164"/>
                    <a:pt x="157" y="172"/>
                    <a:pt x="156" y="176"/>
                  </a:cubicBezTo>
                  <a:cubicBezTo>
                    <a:pt x="155" y="177"/>
                    <a:pt x="155" y="181"/>
                    <a:pt x="155" y="182"/>
                  </a:cubicBezTo>
                  <a:cubicBezTo>
                    <a:pt x="154" y="183"/>
                    <a:pt x="149" y="183"/>
                    <a:pt x="149" y="184"/>
                  </a:cubicBezTo>
                  <a:cubicBezTo>
                    <a:pt x="148" y="185"/>
                    <a:pt x="149" y="187"/>
                    <a:pt x="148" y="188"/>
                  </a:cubicBezTo>
                  <a:cubicBezTo>
                    <a:pt x="147" y="190"/>
                    <a:pt x="145" y="189"/>
                    <a:pt x="144" y="191"/>
                  </a:cubicBezTo>
                  <a:cubicBezTo>
                    <a:pt x="144" y="191"/>
                    <a:pt x="144" y="193"/>
                    <a:pt x="144" y="194"/>
                  </a:cubicBezTo>
                  <a:cubicBezTo>
                    <a:pt x="144" y="195"/>
                    <a:pt x="143" y="196"/>
                    <a:pt x="143" y="196"/>
                  </a:cubicBezTo>
                  <a:cubicBezTo>
                    <a:pt x="142" y="198"/>
                    <a:pt x="143" y="199"/>
                    <a:pt x="142" y="200"/>
                  </a:cubicBezTo>
                  <a:cubicBezTo>
                    <a:pt x="142" y="200"/>
                    <a:pt x="141" y="202"/>
                    <a:pt x="143" y="204"/>
                  </a:cubicBezTo>
                  <a:cubicBezTo>
                    <a:pt x="144" y="204"/>
                    <a:pt x="144" y="204"/>
                    <a:pt x="144" y="204"/>
                  </a:cubicBezTo>
                  <a:cubicBezTo>
                    <a:pt x="145" y="204"/>
                    <a:pt x="144" y="206"/>
                    <a:pt x="143" y="206"/>
                  </a:cubicBezTo>
                  <a:cubicBezTo>
                    <a:pt x="143" y="205"/>
                    <a:pt x="140" y="204"/>
                    <a:pt x="139" y="205"/>
                  </a:cubicBezTo>
                  <a:cubicBezTo>
                    <a:pt x="138" y="206"/>
                    <a:pt x="139" y="207"/>
                    <a:pt x="139" y="207"/>
                  </a:cubicBezTo>
                  <a:cubicBezTo>
                    <a:pt x="138" y="208"/>
                    <a:pt x="136" y="209"/>
                    <a:pt x="136" y="211"/>
                  </a:cubicBezTo>
                  <a:cubicBezTo>
                    <a:pt x="136" y="213"/>
                    <a:pt x="137" y="215"/>
                    <a:pt x="135" y="217"/>
                  </a:cubicBezTo>
                  <a:cubicBezTo>
                    <a:pt x="133" y="218"/>
                    <a:pt x="132" y="219"/>
                    <a:pt x="131" y="220"/>
                  </a:cubicBezTo>
                  <a:cubicBezTo>
                    <a:pt x="129" y="221"/>
                    <a:pt x="131" y="224"/>
                    <a:pt x="130" y="226"/>
                  </a:cubicBezTo>
                  <a:cubicBezTo>
                    <a:pt x="130" y="226"/>
                    <a:pt x="128" y="228"/>
                    <a:pt x="128" y="228"/>
                  </a:cubicBezTo>
                  <a:cubicBezTo>
                    <a:pt x="125" y="232"/>
                    <a:pt x="128" y="238"/>
                    <a:pt x="127" y="240"/>
                  </a:cubicBezTo>
                  <a:cubicBezTo>
                    <a:pt x="127" y="240"/>
                    <a:pt x="129" y="241"/>
                    <a:pt x="129" y="245"/>
                  </a:cubicBezTo>
                  <a:cubicBezTo>
                    <a:pt x="130" y="249"/>
                    <a:pt x="127" y="253"/>
                    <a:pt x="128" y="255"/>
                  </a:cubicBezTo>
                  <a:cubicBezTo>
                    <a:pt x="128" y="255"/>
                    <a:pt x="131" y="259"/>
                    <a:pt x="129" y="264"/>
                  </a:cubicBezTo>
                  <a:cubicBezTo>
                    <a:pt x="130" y="266"/>
                    <a:pt x="131" y="262"/>
                    <a:pt x="131" y="261"/>
                  </a:cubicBezTo>
                  <a:cubicBezTo>
                    <a:pt x="132" y="259"/>
                    <a:pt x="135" y="259"/>
                    <a:pt x="136" y="258"/>
                  </a:cubicBezTo>
                  <a:cubicBezTo>
                    <a:pt x="136" y="257"/>
                    <a:pt x="135" y="256"/>
                    <a:pt x="135" y="255"/>
                  </a:cubicBezTo>
                  <a:cubicBezTo>
                    <a:pt x="135" y="253"/>
                    <a:pt x="136" y="252"/>
                    <a:pt x="135" y="250"/>
                  </a:cubicBezTo>
                  <a:cubicBezTo>
                    <a:pt x="134" y="249"/>
                    <a:pt x="134" y="247"/>
                    <a:pt x="134" y="246"/>
                  </a:cubicBezTo>
                  <a:cubicBezTo>
                    <a:pt x="135" y="244"/>
                    <a:pt x="134" y="242"/>
                    <a:pt x="136" y="241"/>
                  </a:cubicBezTo>
                  <a:cubicBezTo>
                    <a:pt x="139" y="238"/>
                    <a:pt x="138" y="237"/>
                    <a:pt x="139" y="231"/>
                  </a:cubicBezTo>
                  <a:cubicBezTo>
                    <a:pt x="139" y="230"/>
                    <a:pt x="142" y="225"/>
                    <a:pt x="144" y="224"/>
                  </a:cubicBezTo>
                  <a:cubicBezTo>
                    <a:pt x="145" y="224"/>
                    <a:pt x="145" y="225"/>
                    <a:pt x="145" y="226"/>
                  </a:cubicBezTo>
                  <a:cubicBezTo>
                    <a:pt x="139" y="232"/>
                    <a:pt x="141" y="236"/>
                    <a:pt x="140" y="239"/>
                  </a:cubicBezTo>
                  <a:cubicBezTo>
                    <a:pt x="140" y="241"/>
                    <a:pt x="137" y="241"/>
                    <a:pt x="137" y="243"/>
                  </a:cubicBezTo>
                  <a:cubicBezTo>
                    <a:pt x="138" y="245"/>
                    <a:pt x="135" y="246"/>
                    <a:pt x="136" y="248"/>
                  </a:cubicBezTo>
                  <a:cubicBezTo>
                    <a:pt x="138" y="251"/>
                    <a:pt x="136" y="254"/>
                    <a:pt x="138" y="256"/>
                  </a:cubicBezTo>
                  <a:cubicBezTo>
                    <a:pt x="138" y="257"/>
                    <a:pt x="138" y="260"/>
                    <a:pt x="135" y="261"/>
                  </a:cubicBezTo>
                  <a:cubicBezTo>
                    <a:pt x="133" y="261"/>
                    <a:pt x="133" y="263"/>
                    <a:pt x="132" y="264"/>
                  </a:cubicBezTo>
                  <a:cubicBezTo>
                    <a:pt x="132" y="265"/>
                    <a:pt x="132" y="266"/>
                    <a:pt x="130" y="267"/>
                  </a:cubicBezTo>
                  <a:cubicBezTo>
                    <a:pt x="129" y="267"/>
                    <a:pt x="129" y="268"/>
                    <a:pt x="129" y="270"/>
                  </a:cubicBezTo>
                  <a:cubicBezTo>
                    <a:pt x="130" y="276"/>
                    <a:pt x="128" y="284"/>
                    <a:pt x="129" y="285"/>
                  </a:cubicBezTo>
                  <a:cubicBezTo>
                    <a:pt x="129" y="286"/>
                    <a:pt x="129" y="292"/>
                    <a:pt x="129" y="293"/>
                  </a:cubicBezTo>
                  <a:cubicBezTo>
                    <a:pt x="128" y="296"/>
                    <a:pt x="123" y="303"/>
                    <a:pt x="122" y="308"/>
                  </a:cubicBezTo>
                  <a:cubicBezTo>
                    <a:pt x="122" y="310"/>
                    <a:pt x="122" y="313"/>
                    <a:pt x="120" y="314"/>
                  </a:cubicBezTo>
                  <a:cubicBezTo>
                    <a:pt x="117" y="318"/>
                    <a:pt x="113" y="317"/>
                    <a:pt x="111" y="317"/>
                  </a:cubicBezTo>
                  <a:cubicBezTo>
                    <a:pt x="105" y="317"/>
                    <a:pt x="99" y="324"/>
                    <a:pt x="97" y="325"/>
                  </a:cubicBezTo>
                  <a:cubicBezTo>
                    <a:pt x="94" y="326"/>
                    <a:pt x="91" y="326"/>
                    <a:pt x="90" y="327"/>
                  </a:cubicBezTo>
                  <a:cubicBezTo>
                    <a:pt x="89" y="328"/>
                    <a:pt x="89" y="328"/>
                    <a:pt x="88" y="329"/>
                  </a:cubicBezTo>
                  <a:cubicBezTo>
                    <a:pt x="87" y="330"/>
                    <a:pt x="84" y="330"/>
                    <a:pt x="84" y="330"/>
                  </a:cubicBezTo>
                  <a:close/>
                  <a:moveTo>
                    <a:pt x="67" y="259"/>
                  </a:moveTo>
                  <a:cubicBezTo>
                    <a:pt x="67" y="259"/>
                    <a:pt x="66" y="259"/>
                    <a:pt x="66" y="259"/>
                  </a:cubicBezTo>
                  <a:cubicBezTo>
                    <a:pt x="64" y="257"/>
                    <a:pt x="64" y="256"/>
                    <a:pt x="62" y="255"/>
                  </a:cubicBezTo>
                  <a:cubicBezTo>
                    <a:pt x="61" y="254"/>
                    <a:pt x="60" y="253"/>
                    <a:pt x="59" y="252"/>
                  </a:cubicBezTo>
                  <a:cubicBezTo>
                    <a:pt x="59" y="252"/>
                    <a:pt x="57" y="251"/>
                    <a:pt x="57" y="248"/>
                  </a:cubicBezTo>
                  <a:cubicBezTo>
                    <a:pt x="57" y="247"/>
                    <a:pt x="55" y="246"/>
                    <a:pt x="54" y="245"/>
                  </a:cubicBezTo>
                  <a:cubicBezTo>
                    <a:pt x="52" y="244"/>
                    <a:pt x="52" y="242"/>
                    <a:pt x="52" y="241"/>
                  </a:cubicBezTo>
                  <a:cubicBezTo>
                    <a:pt x="51" y="241"/>
                    <a:pt x="49" y="241"/>
                    <a:pt x="48" y="239"/>
                  </a:cubicBezTo>
                  <a:cubicBezTo>
                    <a:pt x="47" y="238"/>
                    <a:pt x="47" y="237"/>
                    <a:pt x="46" y="236"/>
                  </a:cubicBezTo>
                  <a:cubicBezTo>
                    <a:pt x="44" y="235"/>
                    <a:pt x="42" y="236"/>
                    <a:pt x="40" y="236"/>
                  </a:cubicBezTo>
                  <a:cubicBezTo>
                    <a:pt x="39" y="235"/>
                    <a:pt x="37" y="234"/>
                    <a:pt x="36" y="236"/>
                  </a:cubicBezTo>
                  <a:cubicBezTo>
                    <a:pt x="36" y="237"/>
                    <a:pt x="34" y="239"/>
                    <a:pt x="33" y="240"/>
                  </a:cubicBezTo>
                  <a:cubicBezTo>
                    <a:pt x="32" y="240"/>
                    <a:pt x="29" y="243"/>
                    <a:pt x="28" y="244"/>
                  </a:cubicBezTo>
                  <a:cubicBezTo>
                    <a:pt x="27" y="245"/>
                    <a:pt x="22" y="247"/>
                    <a:pt x="21" y="249"/>
                  </a:cubicBezTo>
                  <a:cubicBezTo>
                    <a:pt x="18" y="252"/>
                    <a:pt x="18" y="255"/>
                    <a:pt x="18" y="256"/>
                  </a:cubicBezTo>
                  <a:cubicBezTo>
                    <a:pt x="17" y="257"/>
                    <a:pt x="17" y="259"/>
                    <a:pt x="18" y="260"/>
                  </a:cubicBezTo>
                  <a:cubicBezTo>
                    <a:pt x="20" y="262"/>
                    <a:pt x="24" y="261"/>
                    <a:pt x="25" y="261"/>
                  </a:cubicBezTo>
                  <a:cubicBezTo>
                    <a:pt x="28" y="261"/>
                    <a:pt x="30" y="262"/>
                    <a:pt x="33" y="262"/>
                  </a:cubicBezTo>
                  <a:cubicBezTo>
                    <a:pt x="34" y="261"/>
                    <a:pt x="36" y="261"/>
                    <a:pt x="37" y="262"/>
                  </a:cubicBezTo>
                  <a:cubicBezTo>
                    <a:pt x="38" y="262"/>
                    <a:pt x="38" y="263"/>
                    <a:pt x="39" y="263"/>
                  </a:cubicBezTo>
                  <a:cubicBezTo>
                    <a:pt x="42" y="264"/>
                    <a:pt x="44" y="262"/>
                    <a:pt x="46" y="263"/>
                  </a:cubicBezTo>
                  <a:cubicBezTo>
                    <a:pt x="48" y="263"/>
                    <a:pt x="48" y="267"/>
                    <a:pt x="48" y="267"/>
                  </a:cubicBezTo>
                  <a:cubicBezTo>
                    <a:pt x="49" y="267"/>
                    <a:pt x="50" y="267"/>
                    <a:pt x="51" y="268"/>
                  </a:cubicBezTo>
                  <a:cubicBezTo>
                    <a:pt x="51" y="268"/>
                    <a:pt x="52" y="269"/>
                    <a:pt x="53" y="269"/>
                  </a:cubicBezTo>
                  <a:cubicBezTo>
                    <a:pt x="55" y="269"/>
                    <a:pt x="56" y="270"/>
                    <a:pt x="58" y="271"/>
                  </a:cubicBezTo>
                  <a:cubicBezTo>
                    <a:pt x="60" y="272"/>
                    <a:pt x="62" y="271"/>
                    <a:pt x="64" y="272"/>
                  </a:cubicBezTo>
                  <a:cubicBezTo>
                    <a:pt x="65" y="272"/>
                    <a:pt x="66" y="273"/>
                    <a:pt x="67" y="274"/>
                  </a:cubicBezTo>
                  <a:cubicBezTo>
                    <a:pt x="68" y="274"/>
                    <a:pt x="69" y="274"/>
                    <a:pt x="69" y="273"/>
                  </a:cubicBezTo>
                  <a:cubicBezTo>
                    <a:pt x="70" y="271"/>
                    <a:pt x="72" y="269"/>
                    <a:pt x="70" y="266"/>
                  </a:cubicBezTo>
                  <a:cubicBezTo>
                    <a:pt x="70" y="266"/>
                    <a:pt x="68" y="265"/>
                    <a:pt x="68" y="264"/>
                  </a:cubicBezTo>
                  <a:cubicBezTo>
                    <a:pt x="67" y="263"/>
                    <a:pt x="67" y="260"/>
                    <a:pt x="67" y="259"/>
                  </a:cubicBezTo>
                  <a:close/>
                  <a:moveTo>
                    <a:pt x="91" y="305"/>
                  </a:moveTo>
                  <a:cubicBezTo>
                    <a:pt x="93" y="308"/>
                    <a:pt x="93" y="313"/>
                    <a:pt x="92" y="316"/>
                  </a:cubicBezTo>
                  <a:cubicBezTo>
                    <a:pt x="91" y="319"/>
                    <a:pt x="89" y="321"/>
                    <a:pt x="90" y="323"/>
                  </a:cubicBezTo>
                  <a:cubicBezTo>
                    <a:pt x="90" y="324"/>
                    <a:pt x="90" y="324"/>
                    <a:pt x="91" y="324"/>
                  </a:cubicBezTo>
                  <a:cubicBezTo>
                    <a:pt x="92" y="325"/>
                    <a:pt x="93" y="324"/>
                    <a:pt x="93" y="323"/>
                  </a:cubicBezTo>
                  <a:cubicBezTo>
                    <a:pt x="95" y="322"/>
                    <a:pt x="96" y="323"/>
                    <a:pt x="97" y="322"/>
                  </a:cubicBezTo>
                  <a:cubicBezTo>
                    <a:pt x="98" y="322"/>
                    <a:pt x="104" y="316"/>
                    <a:pt x="108" y="315"/>
                  </a:cubicBezTo>
                  <a:cubicBezTo>
                    <a:pt x="111" y="315"/>
                    <a:pt x="113" y="315"/>
                    <a:pt x="116" y="314"/>
                  </a:cubicBezTo>
                  <a:cubicBezTo>
                    <a:pt x="117" y="314"/>
                    <a:pt x="118" y="314"/>
                    <a:pt x="118" y="313"/>
                  </a:cubicBezTo>
                  <a:cubicBezTo>
                    <a:pt x="120" y="311"/>
                    <a:pt x="120" y="308"/>
                    <a:pt x="120" y="306"/>
                  </a:cubicBezTo>
                  <a:cubicBezTo>
                    <a:pt x="120" y="305"/>
                    <a:pt x="122" y="301"/>
                    <a:pt x="123" y="298"/>
                  </a:cubicBezTo>
                  <a:cubicBezTo>
                    <a:pt x="125" y="295"/>
                    <a:pt x="128" y="292"/>
                    <a:pt x="126" y="284"/>
                  </a:cubicBezTo>
                  <a:cubicBezTo>
                    <a:pt x="125" y="282"/>
                    <a:pt x="126" y="281"/>
                    <a:pt x="127" y="279"/>
                  </a:cubicBezTo>
                  <a:cubicBezTo>
                    <a:pt x="127" y="273"/>
                    <a:pt x="127" y="268"/>
                    <a:pt x="127" y="262"/>
                  </a:cubicBezTo>
                  <a:cubicBezTo>
                    <a:pt x="127" y="260"/>
                    <a:pt x="127" y="257"/>
                    <a:pt x="126" y="255"/>
                  </a:cubicBezTo>
                  <a:cubicBezTo>
                    <a:pt x="125" y="254"/>
                    <a:pt x="125" y="252"/>
                    <a:pt x="126" y="251"/>
                  </a:cubicBezTo>
                  <a:cubicBezTo>
                    <a:pt x="128" y="247"/>
                    <a:pt x="128" y="244"/>
                    <a:pt x="125" y="241"/>
                  </a:cubicBezTo>
                  <a:cubicBezTo>
                    <a:pt x="120" y="237"/>
                    <a:pt x="114" y="236"/>
                    <a:pt x="108" y="237"/>
                  </a:cubicBezTo>
                  <a:cubicBezTo>
                    <a:pt x="106" y="237"/>
                    <a:pt x="103" y="238"/>
                    <a:pt x="101" y="238"/>
                  </a:cubicBezTo>
                  <a:cubicBezTo>
                    <a:pt x="101" y="238"/>
                    <a:pt x="101" y="239"/>
                    <a:pt x="101" y="239"/>
                  </a:cubicBezTo>
                  <a:cubicBezTo>
                    <a:pt x="100" y="241"/>
                    <a:pt x="101" y="244"/>
                    <a:pt x="103" y="245"/>
                  </a:cubicBezTo>
                  <a:cubicBezTo>
                    <a:pt x="104" y="246"/>
                    <a:pt x="104" y="247"/>
                    <a:pt x="103" y="248"/>
                  </a:cubicBezTo>
                  <a:cubicBezTo>
                    <a:pt x="103" y="249"/>
                    <a:pt x="102" y="249"/>
                    <a:pt x="102" y="251"/>
                  </a:cubicBezTo>
                  <a:cubicBezTo>
                    <a:pt x="102" y="252"/>
                    <a:pt x="102" y="254"/>
                    <a:pt x="102" y="256"/>
                  </a:cubicBezTo>
                  <a:cubicBezTo>
                    <a:pt x="102" y="257"/>
                    <a:pt x="101" y="258"/>
                    <a:pt x="100" y="259"/>
                  </a:cubicBezTo>
                  <a:cubicBezTo>
                    <a:pt x="98" y="259"/>
                    <a:pt x="97" y="260"/>
                    <a:pt x="96" y="261"/>
                  </a:cubicBezTo>
                  <a:cubicBezTo>
                    <a:pt x="95" y="262"/>
                    <a:pt x="96" y="264"/>
                    <a:pt x="96" y="265"/>
                  </a:cubicBezTo>
                  <a:cubicBezTo>
                    <a:pt x="96" y="266"/>
                    <a:pt x="94" y="266"/>
                    <a:pt x="94" y="267"/>
                  </a:cubicBezTo>
                  <a:cubicBezTo>
                    <a:pt x="93" y="267"/>
                    <a:pt x="93" y="268"/>
                    <a:pt x="93" y="268"/>
                  </a:cubicBezTo>
                  <a:cubicBezTo>
                    <a:pt x="93" y="268"/>
                    <a:pt x="93" y="269"/>
                    <a:pt x="93" y="268"/>
                  </a:cubicBezTo>
                  <a:cubicBezTo>
                    <a:pt x="93" y="269"/>
                    <a:pt x="93" y="270"/>
                    <a:pt x="93" y="270"/>
                  </a:cubicBezTo>
                  <a:cubicBezTo>
                    <a:pt x="92" y="271"/>
                    <a:pt x="91" y="272"/>
                    <a:pt x="91" y="273"/>
                  </a:cubicBezTo>
                  <a:cubicBezTo>
                    <a:pt x="91" y="273"/>
                    <a:pt x="91" y="273"/>
                    <a:pt x="91" y="273"/>
                  </a:cubicBezTo>
                  <a:cubicBezTo>
                    <a:pt x="91" y="273"/>
                    <a:pt x="91" y="274"/>
                    <a:pt x="90" y="274"/>
                  </a:cubicBezTo>
                  <a:cubicBezTo>
                    <a:pt x="90" y="274"/>
                    <a:pt x="90" y="275"/>
                    <a:pt x="90" y="275"/>
                  </a:cubicBezTo>
                  <a:cubicBezTo>
                    <a:pt x="89" y="276"/>
                    <a:pt x="89" y="276"/>
                    <a:pt x="88" y="277"/>
                  </a:cubicBezTo>
                  <a:cubicBezTo>
                    <a:pt x="88" y="278"/>
                    <a:pt x="87" y="279"/>
                    <a:pt x="87" y="280"/>
                  </a:cubicBezTo>
                  <a:cubicBezTo>
                    <a:pt x="86" y="281"/>
                    <a:pt x="87" y="283"/>
                    <a:pt x="86" y="285"/>
                  </a:cubicBezTo>
                  <a:cubicBezTo>
                    <a:pt x="86" y="285"/>
                    <a:pt x="86" y="286"/>
                    <a:pt x="85" y="287"/>
                  </a:cubicBezTo>
                  <a:cubicBezTo>
                    <a:pt x="84" y="287"/>
                    <a:pt x="83" y="288"/>
                    <a:pt x="82" y="289"/>
                  </a:cubicBezTo>
                  <a:cubicBezTo>
                    <a:pt x="81" y="290"/>
                    <a:pt x="82" y="293"/>
                    <a:pt x="83" y="296"/>
                  </a:cubicBezTo>
                  <a:cubicBezTo>
                    <a:pt x="85" y="299"/>
                    <a:pt x="90" y="304"/>
                    <a:pt x="91" y="305"/>
                  </a:cubicBezTo>
                  <a:close/>
                </a:path>
              </a:pathLst>
            </a:custGeom>
            <a:solidFill>
              <a:srgbClr val="EAEAEA">
                <a:alpha val="50195"/>
              </a:srgbClr>
            </a:solidFill>
            <a:ln w="12700">
              <a:noFill/>
              <a:round/>
              <a:headEnd/>
              <a:tailEnd/>
            </a:ln>
          </p:spPr>
          <p:txBody>
            <a:bodyPr/>
            <a:lstStyle/>
            <a:p>
              <a:endParaRPr lang="en-US"/>
            </a:p>
          </p:txBody>
        </p:sp>
        <p:sp>
          <p:nvSpPr>
            <p:cNvPr id="8229" name="Freeform 11"/>
            <p:cNvSpPr>
              <a:spLocks noChangeAspect="1"/>
            </p:cNvSpPr>
            <p:nvPr/>
          </p:nvSpPr>
          <p:spPr bwMode="auto">
            <a:xfrm>
              <a:off x="2192" y="3131"/>
              <a:ext cx="179" cy="109"/>
            </a:xfrm>
            <a:custGeom>
              <a:avLst/>
              <a:gdLst>
                <a:gd name="T0" fmla="*/ 16922726 w 45"/>
                <a:gd name="T1" fmla="*/ 4579745 h 27"/>
                <a:gd name="T2" fmla="*/ 26707181 w 45"/>
                <a:gd name="T3" fmla="*/ 0 h 27"/>
                <a:gd name="T4" fmla="*/ 26707181 w 45"/>
                <a:gd name="T5" fmla="*/ 2255029 h 27"/>
                <a:gd name="T6" fmla="*/ 29639152 w 45"/>
                <a:gd name="T7" fmla="*/ 3389525 h 27"/>
                <a:gd name="T8" fmla="*/ 29639152 w 45"/>
                <a:gd name="T9" fmla="*/ 5714176 h 27"/>
                <a:gd name="T10" fmla="*/ 29639152 w 45"/>
                <a:gd name="T11" fmla="*/ 18488599 h 27"/>
                <a:gd name="T12" fmla="*/ 36666013 w 45"/>
                <a:gd name="T13" fmla="*/ 23068342 h 27"/>
                <a:gd name="T14" fmla="*/ 44624844 w 45"/>
                <a:gd name="T15" fmla="*/ 26457789 h 27"/>
                <a:gd name="T16" fmla="*/ 27702134 w 45"/>
                <a:gd name="T17" fmla="*/ 28782427 h 27"/>
                <a:gd name="T18" fmla="*/ 28648240 w 45"/>
                <a:gd name="T19" fmla="*/ 25324415 h 27"/>
                <a:gd name="T20" fmla="*/ 17932651 w 45"/>
                <a:gd name="T21" fmla="*/ 19678814 h 27"/>
                <a:gd name="T22" fmla="*/ 19933298 w 45"/>
                <a:gd name="T23" fmla="*/ 23068342 h 27"/>
                <a:gd name="T24" fmla="*/ 20940200 w 45"/>
                <a:gd name="T25" fmla="*/ 25324415 h 27"/>
                <a:gd name="T26" fmla="*/ 21934135 w 45"/>
                <a:gd name="T27" fmla="*/ 26457789 h 27"/>
                <a:gd name="T28" fmla="*/ 21934135 w 45"/>
                <a:gd name="T29" fmla="*/ 28782427 h 27"/>
                <a:gd name="T30" fmla="*/ 15975860 w 45"/>
                <a:gd name="T31" fmla="*/ 28782427 h 27"/>
                <a:gd name="T32" fmla="*/ 11975386 w 45"/>
                <a:gd name="T33" fmla="*/ 25324415 h 27"/>
                <a:gd name="T34" fmla="*/ 15975860 w 45"/>
                <a:gd name="T35" fmla="*/ 24202749 h 27"/>
                <a:gd name="T36" fmla="*/ 14985958 w 45"/>
                <a:gd name="T37" fmla="*/ 21951924 h 27"/>
                <a:gd name="T38" fmla="*/ 10968412 w 45"/>
                <a:gd name="T39" fmla="*/ 20813221 h 27"/>
                <a:gd name="T40" fmla="*/ 9958757 w 45"/>
                <a:gd name="T41" fmla="*/ 24202749 h 27"/>
                <a:gd name="T42" fmla="*/ 5958266 w 45"/>
                <a:gd name="T43" fmla="*/ 19678814 h 27"/>
                <a:gd name="T44" fmla="*/ 4016278 w 45"/>
                <a:gd name="T45" fmla="*/ 14818049 h 27"/>
                <a:gd name="T46" fmla="*/ 3010573 w 45"/>
                <a:gd name="T47" fmla="*/ 18488599 h 27"/>
                <a:gd name="T48" fmla="*/ 0 w 45"/>
                <a:gd name="T49" fmla="*/ 13683634 h 27"/>
                <a:gd name="T50" fmla="*/ 1009679 w 45"/>
                <a:gd name="T51" fmla="*/ 11358721 h 27"/>
                <a:gd name="T52" fmla="*/ 5958266 w 45"/>
                <a:gd name="T53" fmla="*/ 12567232 h 27"/>
                <a:gd name="T54" fmla="*/ 6964225 w 45"/>
                <a:gd name="T55" fmla="*/ 14818049 h 27"/>
                <a:gd name="T56" fmla="*/ 7957906 w 45"/>
                <a:gd name="T57" fmla="*/ 11358721 h 27"/>
                <a:gd name="T58" fmla="*/ 11975386 w 45"/>
                <a:gd name="T59" fmla="*/ 9103633 h 27"/>
                <a:gd name="T60" fmla="*/ 12969321 w 45"/>
                <a:gd name="T61" fmla="*/ 9103633 h 27"/>
                <a:gd name="T62" fmla="*/ 12969321 w 45"/>
                <a:gd name="T63" fmla="*/ 7969200 h 27"/>
                <a:gd name="T64" fmla="*/ 14985958 w 45"/>
                <a:gd name="T65" fmla="*/ 7969200 h 27"/>
                <a:gd name="T66" fmla="*/ 15975860 w 45"/>
                <a:gd name="T67" fmla="*/ 6853137 h 27"/>
                <a:gd name="T68" fmla="*/ 16922726 w 45"/>
                <a:gd name="T69" fmla="*/ 5714176 h 27"/>
                <a:gd name="T70" fmla="*/ 16922726 w 45"/>
                <a:gd name="T71" fmla="*/ 4579745 h 27"/>
                <a:gd name="T72" fmla="*/ 16922726 w 45"/>
                <a:gd name="T73" fmla="*/ 4579745 h 27"/>
                <a:gd name="T74" fmla="*/ 12969321 w 45"/>
                <a:gd name="T75" fmla="*/ 14818049 h 27"/>
                <a:gd name="T76" fmla="*/ 13975961 w 45"/>
                <a:gd name="T77" fmla="*/ 12567232 h 27"/>
                <a:gd name="T78" fmla="*/ 11975386 w 45"/>
                <a:gd name="T79" fmla="*/ 11358721 h 27"/>
                <a:gd name="T80" fmla="*/ 9958757 w 45"/>
                <a:gd name="T81" fmla="*/ 12567232 h 27"/>
                <a:gd name="T82" fmla="*/ 12969321 w 45"/>
                <a:gd name="T83" fmla="*/ 14818049 h 27"/>
                <a:gd name="T84" fmla="*/ 20940200 w 45"/>
                <a:gd name="T85" fmla="*/ 5714176 h 27"/>
                <a:gd name="T86" fmla="*/ 19933298 w 45"/>
                <a:gd name="T87" fmla="*/ 6853137 h 27"/>
                <a:gd name="T88" fmla="*/ 22690979 w 45"/>
                <a:gd name="T89" fmla="*/ 5714176 h 27"/>
                <a:gd name="T90" fmla="*/ 22690979 w 45"/>
                <a:gd name="T91" fmla="*/ 5714176 h 27"/>
                <a:gd name="T92" fmla="*/ 20940200 w 45"/>
                <a:gd name="T93" fmla="*/ 5714176 h 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
                <a:gd name="T142" fmla="*/ 0 h 27"/>
                <a:gd name="T143" fmla="*/ 45 w 45"/>
                <a:gd name="T144" fmla="*/ 27 h 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 h="27">
                  <a:moveTo>
                    <a:pt x="17" y="4"/>
                  </a:moveTo>
                  <a:cubicBezTo>
                    <a:pt x="18" y="3"/>
                    <a:pt x="26" y="0"/>
                    <a:pt x="27" y="0"/>
                  </a:cubicBezTo>
                  <a:cubicBezTo>
                    <a:pt x="27" y="1"/>
                    <a:pt x="26" y="2"/>
                    <a:pt x="27" y="2"/>
                  </a:cubicBezTo>
                  <a:cubicBezTo>
                    <a:pt x="27" y="3"/>
                    <a:pt x="29" y="2"/>
                    <a:pt x="30" y="3"/>
                  </a:cubicBezTo>
                  <a:cubicBezTo>
                    <a:pt x="30" y="3"/>
                    <a:pt x="31" y="4"/>
                    <a:pt x="30" y="5"/>
                  </a:cubicBezTo>
                  <a:cubicBezTo>
                    <a:pt x="30" y="6"/>
                    <a:pt x="24" y="8"/>
                    <a:pt x="30" y="16"/>
                  </a:cubicBezTo>
                  <a:cubicBezTo>
                    <a:pt x="32" y="17"/>
                    <a:pt x="33" y="17"/>
                    <a:pt x="37" y="20"/>
                  </a:cubicBezTo>
                  <a:cubicBezTo>
                    <a:pt x="39" y="22"/>
                    <a:pt x="44" y="19"/>
                    <a:pt x="45" y="23"/>
                  </a:cubicBezTo>
                  <a:cubicBezTo>
                    <a:pt x="44" y="24"/>
                    <a:pt x="29" y="27"/>
                    <a:pt x="28" y="25"/>
                  </a:cubicBezTo>
                  <a:cubicBezTo>
                    <a:pt x="28" y="25"/>
                    <a:pt x="29" y="22"/>
                    <a:pt x="29" y="22"/>
                  </a:cubicBezTo>
                  <a:cubicBezTo>
                    <a:pt x="26" y="22"/>
                    <a:pt x="20" y="18"/>
                    <a:pt x="18" y="17"/>
                  </a:cubicBezTo>
                  <a:cubicBezTo>
                    <a:pt x="19" y="18"/>
                    <a:pt x="20" y="19"/>
                    <a:pt x="20" y="20"/>
                  </a:cubicBezTo>
                  <a:cubicBezTo>
                    <a:pt x="21" y="20"/>
                    <a:pt x="21" y="21"/>
                    <a:pt x="21" y="22"/>
                  </a:cubicBezTo>
                  <a:cubicBezTo>
                    <a:pt x="21" y="22"/>
                    <a:pt x="22" y="23"/>
                    <a:pt x="22" y="23"/>
                  </a:cubicBezTo>
                  <a:cubicBezTo>
                    <a:pt x="23" y="23"/>
                    <a:pt x="22" y="25"/>
                    <a:pt x="22" y="25"/>
                  </a:cubicBezTo>
                  <a:cubicBezTo>
                    <a:pt x="20" y="23"/>
                    <a:pt x="18" y="24"/>
                    <a:pt x="16" y="25"/>
                  </a:cubicBezTo>
                  <a:cubicBezTo>
                    <a:pt x="16" y="25"/>
                    <a:pt x="12" y="23"/>
                    <a:pt x="12" y="22"/>
                  </a:cubicBezTo>
                  <a:cubicBezTo>
                    <a:pt x="12" y="22"/>
                    <a:pt x="16" y="23"/>
                    <a:pt x="16" y="21"/>
                  </a:cubicBezTo>
                  <a:cubicBezTo>
                    <a:pt x="16" y="21"/>
                    <a:pt x="16" y="19"/>
                    <a:pt x="15" y="19"/>
                  </a:cubicBezTo>
                  <a:cubicBezTo>
                    <a:pt x="14" y="20"/>
                    <a:pt x="12" y="17"/>
                    <a:pt x="11" y="18"/>
                  </a:cubicBezTo>
                  <a:cubicBezTo>
                    <a:pt x="10" y="18"/>
                    <a:pt x="11" y="21"/>
                    <a:pt x="10" y="21"/>
                  </a:cubicBezTo>
                  <a:cubicBezTo>
                    <a:pt x="9" y="21"/>
                    <a:pt x="7" y="18"/>
                    <a:pt x="6" y="17"/>
                  </a:cubicBezTo>
                  <a:cubicBezTo>
                    <a:pt x="6" y="16"/>
                    <a:pt x="5" y="12"/>
                    <a:pt x="4" y="13"/>
                  </a:cubicBezTo>
                  <a:cubicBezTo>
                    <a:pt x="3" y="13"/>
                    <a:pt x="4" y="15"/>
                    <a:pt x="3" y="16"/>
                  </a:cubicBezTo>
                  <a:cubicBezTo>
                    <a:pt x="3" y="16"/>
                    <a:pt x="0" y="14"/>
                    <a:pt x="0" y="12"/>
                  </a:cubicBezTo>
                  <a:cubicBezTo>
                    <a:pt x="0" y="12"/>
                    <a:pt x="1" y="10"/>
                    <a:pt x="1" y="10"/>
                  </a:cubicBezTo>
                  <a:cubicBezTo>
                    <a:pt x="2" y="10"/>
                    <a:pt x="4" y="11"/>
                    <a:pt x="6" y="11"/>
                  </a:cubicBezTo>
                  <a:cubicBezTo>
                    <a:pt x="7" y="10"/>
                    <a:pt x="7" y="13"/>
                    <a:pt x="7" y="13"/>
                  </a:cubicBezTo>
                  <a:cubicBezTo>
                    <a:pt x="8" y="12"/>
                    <a:pt x="7" y="10"/>
                    <a:pt x="8" y="10"/>
                  </a:cubicBezTo>
                  <a:cubicBezTo>
                    <a:pt x="10" y="9"/>
                    <a:pt x="11" y="9"/>
                    <a:pt x="12" y="8"/>
                  </a:cubicBezTo>
                  <a:cubicBezTo>
                    <a:pt x="12" y="8"/>
                    <a:pt x="13" y="8"/>
                    <a:pt x="13" y="8"/>
                  </a:cubicBezTo>
                  <a:cubicBezTo>
                    <a:pt x="13" y="8"/>
                    <a:pt x="13" y="7"/>
                    <a:pt x="13" y="7"/>
                  </a:cubicBezTo>
                  <a:cubicBezTo>
                    <a:pt x="13" y="7"/>
                    <a:pt x="14" y="7"/>
                    <a:pt x="15" y="7"/>
                  </a:cubicBezTo>
                  <a:cubicBezTo>
                    <a:pt x="15" y="7"/>
                    <a:pt x="15" y="6"/>
                    <a:pt x="16" y="6"/>
                  </a:cubicBezTo>
                  <a:cubicBezTo>
                    <a:pt x="16" y="5"/>
                    <a:pt x="17" y="6"/>
                    <a:pt x="17" y="5"/>
                  </a:cubicBezTo>
                  <a:cubicBezTo>
                    <a:pt x="18" y="5"/>
                    <a:pt x="18" y="4"/>
                    <a:pt x="17" y="4"/>
                  </a:cubicBezTo>
                  <a:close/>
                  <a:moveTo>
                    <a:pt x="13" y="13"/>
                  </a:moveTo>
                  <a:cubicBezTo>
                    <a:pt x="14" y="13"/>
                    <a:pt x="14" y="12"/>
                    <a:pt x="14" y="11"/>
                  </a:cubicBezTo>
                  <a:cubicBezTo>
                    <a:pt x="13" y="10"/>
                    <a:pt x="13" y="10"/>
                    <a:pt x="12" y="10"/>
                  </a:cubicBezTo>
                  <a:cubicBezTo>
                    <a:pt x="12" y="11"/>
                    <a:pt x="11" y="11"/>
                    <a:pt x="10" y="11"/>
                  </a:cubicBezTo>
                  <a:cubicBezTo>
                    <a:pt x="10" y="12"/>
                    <a:pt x="11" y="13"/>
                    <a:pt x="13" y="13"/>
                  </a:cubicBezTo>
                  <a:close/>
                  <a:moveTo>
                    <a:pt x="21" y="5"/>
                  </a:moveTo>
                  <a:cubicBezTo>
                    <a:pt x="20" y="5"/>
                    <a:pt x="19" y="5"/>
                    <a:pt x="20" y="6"/>
                  </a:cubicBezTo>
                  <a:cubicBezTo>
                    <a:pt x="21" y="6"/>
                    <a:pt x="22" y="6"/>
                    <a:pt x="23" y="5"/>
                  </a:cubicBezTo>
                  <a:cubicBezTo>
                    <a:pt x="23" y="5"/>
                    <a:pt x="23" y="5"/>
                    <a:pt x="23" y="5"/>
                  </a:cubicBezTo>
                  <a:cubicBezTo>
                    <a:pt x="22" y="4"/>
                    <a:pt x="21" y="4"/>
                    <a:pt x="21" y="5"/>
                  </a:cubicBezTo>
                  <a:close/>
                </a:path>
              </a:pathLst>
            </a:custGeom>
            <a:noFill/>
            <a:ln w="12700">
              <a:noFill/>
              <a:round/>
              <a:headEnd/>
              <a:tailEnd/>
            </a:ln>
          </p:spPr>
          <p:txBody>
            <a:bodyPr/>
            <a:lstStyle/>
            <a:p>
              <a:endParaRPr lang="en-US"/>
            </a:p>
          </p:txBody>
        </p:sp>
        <p:sp>
          <p:nvSpPr>
            <p:cNvPr id="8230" name="Freeform 12"/>
            <p:cNvSpPr>
              <a:spLocks noChangeAspect="1"/>
            </p:cNvSpPr>
            <p:nvPr/>
          </p:nvSpPr>
          <p:spPr bwMode="auto">
            <a:xfrm>
              <a:off x="2517" y="2898"/>
              <a:ext cx="250" cy="147"/>
            </a:xfrm>
            <a:custGeom>
              <a:avLst/>
              <a:gdLst>
                <a:gd name="T0" fmla="*/ 976254 w 63"/>
                <a:gd name="T1" fmla="*/ 21805097 h 36"/>
                <a:gd name="T2" fmla="*/ 5842151 w 63"/>
                <a:gd name="T3" fmla="*/ 24567944 h 36"/>
                <a:gd name="T4" fmla="*/ 11683057 w 63"/>
                <a:gd name="T5" fmla="*/ 16691912 h 36"/>
                <a:gd name="T6" fmla="*/ 12659310 w 63"/>
                <a:gd name="T7" fmla="*/ 46373041 h 36"/>
                <a:gd name="T8" fmla="*/ 13651183 w 63"/>
                <a:gd name="T9" fmla="*/ 38478981 h 36"/>
                <a:gd name="T10" fmla="*/ 13651183 w 63"/>
                <a:gd name="T11" fmla="*/ 14217413 h 36"/>
                <a:gd name="T12" fmla="*/ 15373111 w 63"/>
                <a:gd name="T13" fmla="*/ 6341122 h 36"/>
                <a:gd name="T14" fmla="*/ 23183129 w 63"/>
                <a:gd name="T15" fmla="*/ 3787026 h 36"/>
                <a:gd name="T16" fmla="*/ 30016175 w 63"/>
                <a:gd name="T17" fmla="*/ 9122632 h 36"/>
                <a:gd name="T18" fmla="*/ 51227210 w 63"/>
                <a:gd name="T19" fmla="*/ 11676658 h 36"/>
                <a:gd name="T20" fmla="*/ 56139463 w 63"/>
                <a:gd name="T21" fmla="*/ 20479027 h 36"/>
                <a:gd name="T22" fmla="*/ 60012509 w 63"/>
                <a:gd name="T23" fmla="*/ 19250728 h 36"/>
                <a:gd name="T24" fmla="*/ 48329464 w 63"/>
                <a:gd name="T25" fmla="*/ 7569633 h 36"/>
                <a:gd name="T26" fmla="*/ 32956381 w 63"/>
                <a:gd name="T27" fmla="*/ 6341122 h 36"/>
                <a:gd name="T28" fmla="*/ 23183129 w 63"/>
                <a:gd name="T29" fmla="*/ 2554362 h 36"/>
                <a:gd name="T30" fmla="*/ 13651183 w 63"/>
                <a:gd name="T31" fmla="*/ 3787026 h 36"/>
                <a:gd name="T32" fmla="*/ 11683057 w 63"/>
                <a:gd name="T33" fmla="*/ 12909653 h 36"/>
                <a:gd name="T34" fmla="*/ 1968127 w 63"/>
                <a:gd name="T35" fmla="*/ 19250728 h 36"/>
                <a:gd name="T36" fmla="*/ 0 w 63"/>
                <a:gd name="T37" fmla="*/ 21805097 h 36"/>
                <a:gd name="T38" fmla="*/ 976254 w 63"/>
                <a:gd name="T39" fmla="*/ 21805097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3"/>
                <a:gd name="T61" fmla="*/ 0 h 36"/>
                <a:gd name="T62" fmla="*/ 63 w 63"/>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3" h="36">
                  <a:moveTo>
                    <a:pt x="1" y="17"/>
                  </a:moveTo>
                  <a:cubicBezTo>
                    <a:pt x="2" y="19"/>
                    <a:pt x="4" y="20"/>
                    <a:pt x="6" y="19"/>
                  </a:cubicBezTo>
                  <a:cubicBezTo>
                    <a:pt x="8" y="19"/>
                    <a:pt x="10" y="12"/>
                    <a:pt x="12" y="13"/>
                  </a:cubicBezTo>
                  <a:cubicBezTo>
                    <a:pt x="14" y="14"/>
                    <a:pt x="10" y="30"/>
                    <a:pt x="13" y="36"/>
                  </a:cubicBezTo>
                  <a:cubicBezTo>
                    <a:pt x="14" y="35"/>
                    <a:pt x="14" y="30"/>
                    <a:pt x="14" y="30"/>
                  </a:cubicBezTo>
                  <a:cubicBezTo>
                    <a:pt x="13" y="28"/>
                    <a:pt x="16" y="15"/>
                    <a:pt x="14" y="11"/>
                  </a:cubicBezTo>
                  <a:cubicBezTo>
                    <a:pt x="13" y="9"/>
                    <a:pt x="14" y="7"/>
                    <a:pt x="16" y="5"/>
                  </a:cubicBezTo>
                  <a:cubicBezTo>
                    <a:pt x="17" y="3"/>
                    <a:pt x="22" y="2"/>
                    <a:pt x="24" y="3"/>
                  </a:cubicBezTo>
                  <a:cubicBezTo>
                    <a:pt x="25" y="4"/>
                    <a:pt x="29" y="7"/>
                    <a:pt x="31" y="7"/>
                  </a:cubicBezTo>
                  <a:cubicBezTo>
                    <a:pt x="32" y="7"/>
                    <a:pt x="49" y="7"/>
                    <a:pt x="53" y="9"/>
                  </a:cubicBezTo>
                  <a:cubicBezTo>
                    <a:pt x="59" y="11"/>
                    <a:pt x="60" y="13"/>
                    <a:pt x="58" y="16"/>
                  </a:cubicBezTo>
                  <a:cubicBezTo>
                    <a:pt x="58" y="18"/>
                    <a:pt x="61" y="17"/>
                    <a:pt x="62" y="15"/>
                  </a:cubicBezTo>
                  <a:cubicBezTo>
                    <a:pt x="63" y="10"/>
                    <a:pt x="56" y="7"/>
                    <a:pt x="50" y="6"/>
                  </a:cubicBezTo>
                  <a:cubicBezTo>
                    <a:pt x="45" y="5"/>
                    <a:pt x="39" y="6"/>
                    <a:pt x="34" y="5"/>
                  </a:cubicBezTo>
                  <a:cubicBezTo>
                    <a:pt x="30" y="5"/>
                    <a:pt x="28" y="3"/>
                    <a:pt x="24" y="2"/>
                  </a:cubicBezTo>
                  <a:cubicBezTo>
                    <a:pt x="21" y="0"/>
                    <a:pt x="17" y="0"/>
                    <a:pt x="14" y="3"/>
                  </a:cubicBezTo>
                  <a:cubicBezTo>
                    <a:pt x="13" y="3"/>
                    <a:pt x="12" y="6"/>
                    <a:pt x="12" y="10"/>
                  </a:cubicBezTo>
                  <a:cubicBezTo>
                    <a:pt x="8" y="10"/>
                    <a:pt x="6" y="20"/>
                    <a:pt x="2" y="15"/>
                  </a:cubicBezTo>
                  <a:cubicBezTo>
                    <a:pt x="1" y="15"/>
                    <a:pt x="0" y="17"/>
                    <a:pt x="0" y="17"/>
                  </a:cubicBezTo>
                  <a:lnTo>
                    <a:pt x="1" y="17"/>
                  </a:lnTo>
                  <a:close/>
                </a:path>
              </a:pathLst>
            </a:custGeom>
            <a:noFill/>
            <a:ln w="12700">
              <a:noFill/>
              <a:round/>
              <a:headEnd/>
              <a:tailEnd/>
            </a:ln>
          </p:spPr>
          <p:txBody>
            <a:bodyPr/>
            <a:lstStyle/>
            <a:p>
              <a:endParaRPr lang="en-US"/>
            </a:p>
          </p:txBody>
        </p:sp>
        <p:sp>
          <p:nvSpPr>
            <p:cNvPr id="8231" name="Freeform 13"/>
            <p:cNvSpPr>
              <a:spLocks noChangeAspect="1"/>
            </p:cNvSpPr>
            <p:nvPr/>
          </p:nvSpPr>
          <p:spPr bwMode="auto">
            <a:xfrm>
              <a:off x="2787" y="2508"/>
              <a:ext cx="223" cy="387"/>
            </a:xfrm>
            <a:custGeom>
              <a:avLst/>
              <a:gdLst>
                <a:gd name="T0" fmla="*/ 56148565 w 56"/>
                <a:gd name="T1" fmla="*/ 1211709 h 95"/>
                <a:gd name="T2" fmla="*/ 49130056 w 56"/>
                <a:gd name="T3" fmla="*/ 15173218 h 95"/>
                <a:gd name="T4" fmla="*/ 39013409 w 56"/>
                <a:gd name="T5" fmla="*/ 22525845 h 95"/>
                <a:gd name="T6" fmla="*/ 43064904 w 56"/>
                <a:gd name="T7" fmla="*/ 32767068 h 95"/>
                <a:gd name="T8" fmla="*/ 41031049 w 56"/>
                <a:gd name="T9" fmla="*/ 33974100 h 95"/>
                <a:gd name="T10" fmla="*/ 40030767 w 56"/>
                <a:gd name="T11" fmla="*/ 41405581 h 95"/>
                <a:gd name="T12" fmla="*/ 23134993 w 56"/>
                <a:gd name="T13" fmla="*/ 61810887 h 95"/>
                <a:gd name="T14" fmla="*/ 16117747 w 56"/>
                <a:gd name="T15" fmla="*/ 65530876 h 95"/>
                <a:gd name="T16" fmla="*/ 14100091 w 56"/>
                <a:gd name="T17" fmla="*/ 78190041 h 95"/>
                <a:gd name="T18" fmla="*/ 12082356 w 56"/>
                <a:gd name="T19" fmla="*/ 81914431 h 95"/>
                <a:gd name="T20" fmla="*/ 12082356 w 56"/>
                <a:gd name="T21" fmla="*/ 84336479 h 95"/>
                <a:gd name="T22" fmla="*/ 11068980 w 56"/>
                <a:gd name="T23" fmla="*/ 84336479 h 95"/>
                <a:gd name="T24" fmla="*/ 10052570 w 56"/>
                <a:gd name="T25" fmla="*/ 86831529 h 95"/>
                <a:gd name="T26" fmla="*/ 8034849 w 56"/>
                <a:gd name="T27" fmla="*/ 90551746 h 95"/>
                <a:gd name="T28" fmla="*/ 10052570 w 56"/>
                <a:gd name="T29" fmla="*/ 99508569 h 95"/>
                <a:gd name="T30" fmla="*/ 5063861 w 56"/>
                <a:gd name="T31" fmla="*/ 96995596 h 95"/>
                <a:gd name="T32" fmla="*/ 3034134 w 56"/>
                <a:gd name="T33" fmla="*/ 98205968 h 95"/>
                <a:gd name="T34" fmla="*/ 15116238 w 56"/>
                <a:gd name="T35" fmla="*/ 115893183 h 95"/>
                <a:gd name="T36" fmla="*/ 14100091 w 56"/>
                <a:gd name="T37" fmla="*/ 119594172 h 95"/>
                <a:gd name="T38" fmla="*/ 0 w 56"/>
                <a:gd name="T39" fmla="*/ 99508569 h 95"/>
                <a:gd name="T40" fmla="*/ 5063861 w 56"/>
                <a:gd name="T41" fmla="*/ 92973795 h 95"/>
                <a:gd name="T42" fmla="*/ 8034849 w 56"/>
                <a:gd name="T43" fmla="*/ 96995596 h 95"/>
                <a:gd name="T44" fmla="*/ 6065178 w 56"/>
                <a:gd name="T45" fmla="*/ 88061194 h 95"/>
                <a:gd name="T46" fmla="*/ 8034849 w 56"/>
                <a:gd name="T47" fmla="*/ 85547113 h 95"/>
                <a:gd name="T48" fmla="*/ 8034849 w 56"/>
                <a:gd name="T49" fmla="*/ 83125064 h 95"/>
                <a:gd name="T50" fmla="*/ 10052570 w 56"/>
                <a:gd name="T51" fmla="*/ 81914431 h 95"/>
                <a:gd name="T52" fmla="*/ 10052570 w 56"/>
                <a:gd name="T53" fmla="*/ 79400414 h 95"/>
                <a:gd name="T54" fmla="*/ 12082356 w 56"/>
                <a:gd name="T55" fmla="*/ 76590290 h 95"/>
                <a:gd name="T56" fmla="*/ 15116238 w 56"/>
                <a:gd name="T57" fmla="*/ 63016827 h 95"/>
                <a:gd name="T58" fmla="*/ 22134679 w 56"/>
                <a:gd name="T59" fmla="*/ 57789086 h 95"/>
                <a:gd name="T60" fmla="*/ 35029993 w 56"/>
                <a:gd name="T61" fmla="*/ 44215608 h 95"/>
                <a:gd name="T62" fmla="*/ 39013409 w 56"/>
                <a:gd name="T63" fmla="*/ 37698790 h 95"/>
                <a:gd name="T64" fmla="*/ 39013409 w 56"/>
                <a:gd name="T65" fmla="*/ 31556728 h 95"/>
                <a:gd name="T66" fmla="*/ 41031049 w 56"/>
                <a:gd name="T67" fmla="*/ 30254159 h 95"/>
                <a:gd name="T68" fmla="*/ 36995674 w 56"/>
                <a:gd name="T69" fmla="*/ 20108196 h 95"/>
                <a:gd name="T70" fmla="*/ 45078562 w 56"/>
                <a:gd name="T71" fmla="*/ 13870585 h 95"/>
                <a:gd name="T72" fmla="*/ 53113409 w 56"/>
                <a:gd name="T73" fmla="*/ 2495079 h 95"/>
                <a:gd name="T74" fmla="*/ 56148565 w 56"/>
                <a:gd name="T75" fmla="*/ 1211709 h 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
                <a:gd name="T115" fmla="*/ 0 h 95"/>
                <a:gd name="T116" fmla="*/ 56 w 56"/>
                <a:gd name="T117" fmla="*/ 95 h 9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 h="95">
                  <a:moveTo>
                    <a:pt x="56" y="1"/>
                  </a:moveTo>
                  <a:cubicBezTo>
                    <a:pt x="56" y="6"/>
                    <a:pt x="51" y="11"/>
                    <a:pt x="49" y="12"/>
                  </a:cubicBezTo>
                  <a:cubicBezTo>
                    <a:pt x="47" y="13"/>
                    <a:pt x="38" y="16"/>
                    <a:pt x="39" y="18"/>
                  </a:cubicBezTo>
                  <a:cubicBezTo>
                    <a:pt x="39" y="20"/>
                    <a:pt x="45" y="23"/>
                    <a:pt x="43" y="26"/>
                  </a:cubicBezTo>
                  <a:cubicBezTo>
                    <a:pt x="42" y="26"/>
                    <a:pt x="42" y="27"/>
                    <a:pt x="41" y="27"/>
                  </a:cubicBezTo>
                  <a:cubicBezTo>
                    <a:pt x="41" y="28"/>
                    <a:pt x="43" y="31"/>
                    <a:pt x="40" y="33"/>
                  </a:cubicBezTo>
                  <a:cubicBezTo>
                    <a:pt x="38" y="36"/>
                    <a:pt x="28" y="47"/>
                    <a:pt x="23" y="49"/>
                  </a:cubicBezTo>
                  <a:cubicBezTo>
                    <a:pt x="21" y="50"/>
                    <a:pt x="18" y="50"/>
                    <a:pt x="16" y="52"/>
                  </a:cubicBezTo>
                  <a:cubicBezTo>
                    <a:pt x="16" y="53"/>
                    <a:pt x="15" y="60"/>
                    <a:pt x="14" y="62"/>
                  </a:cubicBezTo>
                  <a:cubicBezTo>
                    <a:pt x="14" y="63"/>
                    <a:pt x="12" y="63"/>
                    <a:pt x="12" y="65"/>
                  </a:cubicBezTo>
                  <a:cubicBezTo>
                    <a:pt x="12" y="65"/>
                    <a:pt x="12" y="66"/>
                    <a:pt x="12" y="67"/>
                  </a:cubicBezTo>
                  <a:cubicBezTo>
                    <a:pt x="12" y="67"/>
                    <a:pt x="11" y="67"/>
                    <a:pt x="11" y="67"/>
                  </a:cubicBezTo>
                  <a:cubicBezTo>
                    <a:pt x="10" y="68"/>
                    <a:pt x="11" y="69"/>
                    <a:pt x="10" y="69"/>
                  </a:cubicBezTo>
                  <a:cubicBezTo>
                    <a:pt x="10" y="71"/>
                    <a:pt x="9" y="71"/>
                    <a:pt x="8" y="72"/>
                  </a:cubicBezTo>
                  <a:cubicBezTo>
                    <a:pt x="8" y="73"/>
                    <a:pt x="11" y="78"/>
                    <a:pt x="10" y="79"/>
                  </a:cubicBezTo>
                  <a:cubicBezTo>
                    <a:pt x="8" y="81"/>
                    <a:pt x="5" y="78"/>
                    <a:pt x="5" y="77"/>
                  </a:cubicBezTo>
                  <a:cubicBezTo>
                    <a:pt x="4" y="77"/>
                    <a:pt x="3" y="77"/>
                    <a:pt x="3" y="78"/>
                  </a:cubicBezTo>
                  <a:cubicBezTo>
                    <a:pt x="2" y="82"/>
                    <a:pt x="9" y="90"/>
                    <a:pt x="15" y="92"/>
                  </a:cubicBezTo>
                  <a:cubicBezTo>
                    <a:pt x="15" y="93"/>
                    <a:pt x="15" y="95"/>
                    <a:pt x="14" y="95"/>
                  </a:cubicBezTo>
                  <a:cubicBezTo>
                    <a:pt x="10" y="93"/>
                    <a:pt x="0" y="86"/>
                    <a:pt x="0" y="79"/>
                  </a:cubicBezTo>
                  <a:cubicBezTo>
                    <a:pt x="0" y="77"/>
                    <a:pt x="2" y="74"/>
                    <a:pt x="5" y="74"/>
                  </a:cubicBezTo>
                  <a:cubicBezTo>
                    <a:pt x="6" y="74"/>
                    <a:pt x="7" y="77"/>
                    <a:pt x="8" y="77"/>
                  </a:cubicBezTo>
                  <a:cubicBezTo>
                    <a:pt x="9" y="76"/>
                    <a:pt x="4" y="72"/>
                    <a:pt x="6" y="70"/>
                  </a:cubicBezTo>
                  <a:cubicBezTo>
                    <a:pt x="6" y="69"/>
                    <a:pt x="8" y="69"/>
                    <a:pt x="8" y="68"/>
                  </a:cubicBezTo>
                  <a:cubicBezTo>
                    <a:pt x="9" y="68"/>
                    <a:pt x="7" y="67"/>
                    <a:pt x="8" y="66"/>
                  </a:cubicBezTo>
                  <a:cubicBezTo>
                    <a:pt x="8" y="65"/>
                    <a:pt x="9" y="66"/>
                    <a:pt x="10" y="65"/>
                  </a:cubicBezTo>
                  <a:cubicBezTo>
                    <a:pt x="10" y="64"/>
                    <a:pt x="10" y="64"/>
                    <a:pt x="10" y="63"/>
                  </a:cubicBezTo>
                  <a:cubicBezTo>
                    <a:pt x="10" y="61"/>
                    <a:pt x="12" y="62"/>
                    <a:pt x="12" y="61"/>
                  </a:cubicBezTo>
                  <a:cubicBezTo>
                    <a:pt x="12" y="60"/>
                    <a:pt x="13" y="52"/>
                    <a:pt x="15" y="50"/>
                  </a:cubicBezTo>
                  <a:cubicBezTo>
                    <a:pt x="17" y="48"/>
                    <a:pt x="21" y="47"/>
                    <a:pt x="22" y="46"/>
                  </a:cubicBezTo>
                  <a:cubicBezTo>
                    <a:pt x="26" y="45"/>
                    <a:pt x="35" y="36"/>
                    <a:pt x="35" y="35"/>
                  </a:cubicBezTo>
                  <a:cubicBezTo>
                    <a:pt x="37" y="34"/>
                    <a:pt x="40" y="32"/>
                    <a:pt x="39" y="30"/>
                  </a:cubicBezTo>
                  <a:cubicBezTo>
                    <a:pt x="38" y="28"/>
                    <a:pt x="38" y="26"/>
                    <a:pt x="39" y="25"/>
                  </a:cubicBezTo>
                  <a:cubicBezTo>
                    <a:pt x="40" y="25"/>
                    <a:pt x="41" y="25"/>
                    <a:pt x="41" y="24"/>
                  </a:cubicBezTo>
                  <a:cubicBezTo>
                    <a:pt x="40" y="22"/>
                    <a:pt x="35" y="20"/>
                    <a:pt x="37" y="16"/>
                  </a:cubicBezTo>
                  <a:cubicBezTo>
                    <a:pt x="37" y="14"/>
                    <a:pt x="43" y="12"/>
                    <a:pt x="45" y="11"/>
                  </a:cubicBezTo>
                  <a:cubicBezTo>
                    <a:pt x="50" y="9"/>
                    <a:pt x="53" y="4"/>
                    <a:pt x="53" y="2"/>
                  </a:cubicBezTo>
                  <a:cubicBezTo>
                    <a:pt x="54" y="1"/>
                    <a:pt x="55" y="0"/>
                    <a:pt x="56" y="1"/>
                  </a:cubicBezTo>
                  <a:close/>
                </a:path>
              </a:pathLst>
            </a:custGeom>
            <a:noFill/>
            <a:ln w="12700">
              <a:noFill/>
              <a:round/>
              <a:headEnd/>
              <a:tailEnd/>
            </a:ln>
          </p:spPr>
          <p:txBody>
            <a:bodyPr/>
            <a:lstStyle/>
            <a:p>
              <a:endParaRPr lang="en-US"/>
            </a:p>
          </p:txBody>
        </p:sp>
        <p:sp>
          <p:nvSpPr>
            <p:cNvPr id="8232" name="Freeform 14"/>
            <p:cNvSpPr>
              <a:spLocks noChangeAspect="1"/>
            </p:cNvSpPr>
            <p:nvPr/>
          </p:nvSpPr>
          <p:spPr bwMode="auto">
            <a:xfrm>
              <a:off x="2990" y="2202"/>
              <a:ext cx="257" cy="363"/>
            </a:xfrm>
            <a:custGeom>
              <a:avLst/>
              <a:gdLst>
                <a:gd name="T0" fmla="*/ 13910538 w 65"/>
                <a:gd name="T1" fmla="*/ 96791559 h 89"/>
                <a:gd name="T2" fmla="*/ 8474152 w 65"/>
                <a:gd name="T3" fmla="*/ 107139585 h 89"/>
                <a:gd name="T4" fmla="*/ 11102509 w 65"/>
                <a:gd name="T5" fmla="*/ 112116190 h 89"/>
                <a:gd name="T6" fmla="*/ 14880510 w 65"/>
                <a:gd name="T7" fmla="*/ 104304107 h 89"/>
                <a:gd name="T8" fmla="*/ 17734977 w 65"/>
                <a:gd name="T9" fmla="*/ 107139585 h 89"/>
                <a:gd name="T10" fmla="*/ 16783033 w 65"/>
                <a:gd name="T11" fmla="*/ 86544032 h 89"/>
                <a:gd name="T12" fmla="*/ 17734977 w 65"/>
                <a:gd name="T13" fmla="*/ 69998220 h 89"/>
                <a:gd name="T14" fmla="*/ 24305570 w 65"/>
                <a:gd name="T15" fmla="*/ 68704799 h 89"/>
                <a:gd name="T16" fmla="*/ 37326046 w 65"/>
                <a:gd name="T17" fmla="*/ 75273710 h 89"/>
                <a:gd name="T18" fmla="*/ 38277910 w 65"/>
                <a:gd name="T19" fmla="*/ 67466406 h 89"/>
                <a:gd name="T20" fmla="*/ 43006803 w 65"/>
                <a:gd name="T21" fmla="*/ 61190832 h 89"/>
                <a:gd name="T22" fmla="*/ 54048213 w 65"/>
                <a:gd name="T23" fmla="*/ 52158971 h 89"/>
                <a:gd name="T24" fmla="*/ 55966366 w 65"/>
                <a:gd name="T25" fmla="*/ 50920562 h 89"/>
                <a:gd name="T26" fmla="*/ 45815740 w 65"/>
                <a:gd name="T27" fmla="*/ 54677032 h 89"/>
                <a:gd name="T28" fmla="*/ 41085930 w 65"/>
                <a:gd name="T29" fmla="*/ 61190832 h 89"/>
                <a:gd name="T30" fmla="*/ 24305570 w 65"/>
                <a:gd name="T31" fmla="*/ 64948378 h 89"/>
                <a:gd name="T32" fmla="*/ 17734977 w 65"/>
                <a:gd name="T33" fmla="*/ 63708860 h 89"/>
                <a:gd name="T34" fmla="*/ 16783033 w 65"/>
                <a:gd name="T35" fmla="*/ 58732548 h 89"/>
                <a:gd name="T36" fmla="*/ 12068845 w 65"/>
                <a:gd name="T37" fmla="*/ 48407004 h 89"/>
                <a:gd name="T38" fmla="*/ 9440440 w 65"/>
                <a:gd name="T39" fmla="*/ 40894457 h 89"/>
                <a:gd name="T40" fmla="*/ 5680775 w 65"/>
                <a:gd name="T41" fmla="*/ 22815847 h 89"/>
                <a:gd name="T42" fmla="*/ 0 w 65"/>
                <a:gd name="T43" fmla="*/ 0 h 89"/>
                <a:gd name="T44" fmla="*/ 2808029 w 65"/>
                <a:gd name="T45" fmla="*/ 15321201 h 89"/>
                <a:gd name="T46" fmla="*/ 7583345 w 65"/>
                <a:gd name="T47" fmla="*/ 40894457 h 89"/>
                <a:gd name="T48" fmla="*/ 10150629 w 65"/>
                <a:gd name="T49" fmla="*/ 48407004 h 89"/>
                <a:gd name="T50" fmla="*/ 14880510 w 65"/>
                <a:gd name="T51" fmla="*/ 59971838 h 89"/>
                <a:gd name="T52" fmla="*/ 15832398 w 65"/>
                <a:gd name="T53" fmla="*/ 63708860 h 89"/>
                <a:gd name="T54" fmla="*/ 15832398 w 65"/>
                <a:gd name="T55" fmla="*/ 67466406 h 89"/>
                <a:gd name="T56" fmla="*/ 12068845 w 65"/>
                <a:gd name="T57" fmla="*/ 76516491 h 89"/>
                <a:gd name="T58" fmla="*/ 16783033 w 65"/>
                <a:gd name="T59" fmla="*/ 75273710 h 89"/>
                <a:gd name="T60" fmla="*/ 14880510 w 65"/>
                <a:gd name="T61" fmla="*/ 84006655 h 89"/>
                <a:gd name="T62" fmla="*/ 9440440 w 65"/>
                <a:gd name="T63" fmla="*/ 89301461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
                <a:gd name="T97" fmla="*/ 0 h 89"/>
                <a:gd name="T98" fmla="*/ 65 w 65"/>
                <a:gd name="T99" fmla="*/ 89 h 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 h="89">
                  <a:moveTo>
                    <a:pt x="9" y="72"/>
                  </a:moveTo>
                  <a:cubicBezTo>
                    <a:pt x="11" y="73"/>
                    <a:pt x="14" y="73"/>
                    <a:pt x="15" y="76"/>
                  </a:cubicBezTo>
                  <a:cubicBezTo>
                    <a:pt x="16" y="77"/>
                    <a:pt x="15" y="79"/>
                    <a:pt x="15" y="80"/>
                  </a:cubicBezTo>
                  <a:cubicBezTo>
                    <a:pt x="12" y="80"/>
                    <a:pt x="10" y="81"/>
                    <a:pt x="9" y="84"/>
                  </a:cubicBezTo>
                  <a:cubicBezTo>
                    <a:pt x="7" y="87"/>
                    <a:pt x="9" y="89"/>
                    <a:pt x="11" y="89"/>
                  </a:cubicBezTo>
                  <a:cubicBezTo>
                    <a:pt x="11" y="89"/>
                    <a:pt x="13" y="89"/>
                    <a:pt x="12" y="88"/>
                  </a:cubicBezTo>
                  <a:cubicBezTo>
                    <a:pt x="11" y="88"/>
                    <a:pt x="10" y="87"/>
                    <a:pt x="10" y="85"/>
                  </a:cubicBezTo>
                  <a:cubicBezTo>
                    <a:pt x="11" y="83"/>
                    <a:pt x="15" y="82"/>
                    <a:pt x="16" y="82"/>
                  </a:cubicBezTo>
                  <a:cubicBezTo>
                    <a:pt x="17" y="83"/>
                    <a:pt x="18" y="85"/>
                    <a:pt x="17" y="86"/>
                  </a:cubicBezTo>
                  <a:cubicBezTo>
                    <a:pt x="18" y="87"/>
                    <a:pt x="19" y="85"/>
                    <a:pt x="19" y="84"/>
                  </a:cubicBezTo>
                  <a:cubicBezTo>
                    <a:pt x="20" y="83"/>
                    <a:pt x="18" y="81"/>
                    <a:pt x="18" y="80"/>
                  </a:cubicBezTo>
                  <a:cubicBezTo>
                    <a:pt x="17" y="76"/>
                    <a:pt x="18" y="72"/>
                    <a:pt x="18" y="68"/>
                  </a:cubicBezTo>
                  <a:cubicBezTo>
                    <a:pt x="18" y="66"/>
                    <a:pt x="17" y="63"/>
                    <a:pt x="18" y="62"/>
                  </a:cubicBezTo>
                  <a:cubicBezTo>
                    <a:pt x="19" y="61"/>
                    <a:pt x="21" y="58"/>
                    <a:pt x="19" y="55"/>
                  </a:cubicBezTo>
                  <a:cubicBezTo>
                    <a:pt x="19" y="55"/>
                    <a:pt x="19" y="55"/>
                    <a:pt x="19" y="55"/>
                  </a:cubicBezTo>
                  <a:cubicBezTo>
                    <a:pt x="21" y="53"/>
                    <a:pt x="24" y="55"/>
                    <a:pt x="26" y="54"/>
                  </a:cubicBezTo>
                  <a:cubicBezTo>
                    <a:pt x="30" y="52"/>
                    <a:pt x="39" y="53"/>
                    <a:pt x="39" y="53"/>
                  </a:cubicBezTo>
                  <a:cubicBezTo>
                    <a:pt x="40" y="55"/>
                    <a:pt x="40" y="57"/>
                    <a:pt x="40" y="59"/>
                  </a:cubicBezTo>
                  <a:cubicBezTo>
                    <a:pt x="41" y="60"/>
                    <a:pt x="41" y="60"/>
                    <a:pt x="42" y="60"/>
                  </a:cubicBezTo>
                  <a:cubicBezTo>
                    <a:pt x="42" y="58"/>
                    <a:pt x="42" y="55"/>
                    <a:pt x="41" y="53"/>
                  </a:cubicBezTo>
                  <a:cubicBezTo>
                    <a:pt x="43" y="53"/>
                    <a:pt x="45" y="53"/>
                    <a:pt x="46" y="51"/>
                  </a:cubicBezTo>
                  <a:cubicBezTo>
                    <a:pt x="47" y="50"/>
                    <a:pt x="47" y="49"/>
                    <a:pt x="46" y="48"/>
                  </a:cubicBezTo>
                  <a:cubicBezTo>
                    <a:pt x="46" y="47"/>
                    <a:pt x="46" y="44"/>
                    <a:pt x="48" y="44"/>
                  </a:cubicBezTo>
                  <a:cubicBezTo>
                    <a:pt x="51" y="44"/>
                    <a:pt x="55" y="42"/>
                    <a:pt x="58" y="41"/>
                  </a:cubicBezTo>
                  <a:cubicBezTo>
                    <a:pt x="59" y="41"/>
                    <a:pt x="63" y="40"/>
                    <a:pt x="65" y="40"/>
                  </a:cubicBezTo>
                  <a:cubicBezTo>
                    <a:pt x="63" y="40"/>
                    <a:pt x="61" y="40"/>
                    <a:pt x="60" y="40"/>
                  </a:cubicBezTo>
                  <a:cubicBezTo>
                    <a:pt x="58" y="41"/>
                    <a:pt x="57" y="41"/>
                    <a:pt x="56" y="41"/>
                  </a:cubicBezTo>
                  <a:cubicBezTo>
                    <a:pt x="53" y="41"/>
                    <a:pt x="52" y="43"/>
                    <a:pt x="49" y="43"/>
                  </a:cubicBezTo>
                  <a:cubicBezTo>
                    <a:pt x="47" y="43"/>
                    <a:pt x="46" y="43"/>
                    <a:pt x="45" y="44"/>
                  </a:cubicBezTo>
                  <a:cubicBezTo>
                    <a:pt x="44" y="45"/>
                    <a:pt x="44" y="47"/>
                    <a:pt x="44" y="48"/>
                  </a:cubicBezTo>
                  <a:cubicBezTo>
                    <a:pt x="45" y="48"/>
                    <a:pt x="45" y="50"/>
                    <a:pt x="44" y="50"/>
                  </a:cubicBezTo>
                  <a:cubicBezTo>
                    <a:pt x="40" y="51"/>
                    <a:pt x="29" y="50"/>
                    <a:pt x="26" y="51"/>
                  </a:cubicBezTo>
                  <a:cubicBezTo>
                    <a:pt x="25" y="52"/>
                    <a:pt x="20" y="52"/>
                    <a:pt x="19" y="52"/>
                  </a:cubicBezTo>
                  <a:cubicBezTo>
                    <a:pt x="18" y="51"/>
                    <a:pt x="18" y="51"/>
                    <a:pt x="19" y="50"/>
                  </a:cubicBezTo>
                  <a:cubicBezTo>
                    <a:pt x="19" y="49"/>
                    <a:pt x="20" y="49"/>
                    <a:pt x="20" y="48"/>
                  </a:cubicBezTo>
                  <a:cubicBezTo>
                    <a:pt x="19" y="47"/>
                    <a:pt x="18" y="47"/>
                    <a:pt x="18" y="46"/>
                  </a:cubicBezTo>
                  <a:cubicBezTo>
                    <a:pt x="18" y="44"/>
                    <a:pt x="18" y="42"/>
                    <a:pt x="16" y="41"/>
                  </a:cubicBezTo>
                  <a:cubicBezTo>
                    <a:pt x="15" y="41"/>
                    <a:pt x="13" y="38"/>
                    <a:pt x="13" y="38"/>
                  </a:cubicBezTo>
                  <a:cubicBezTo>
                    <a:pt x="13" y="37"/>
                    <a:pt x="13" y="36"/>
                    <a:pt x="12" y="35"/>
                  </a:cubicBezTo>
                  <a:cubicBezTo>
                    <a:pt x="12" y="33"/>
                    <a:pt x="11" y="33"/>
                    <a:pt x="10" y="32"/>
                  </a:cubicBezTo>
                  <a:cubicBezTo>
                    <a:pt x="9" y="30"/>
                    <a:pt x="9" y="23"/>
                    <a:pt x="8" y="21"/>
                  </a:cubicBezTo>
                  <a:cubicBezTo>
                    <a:pt x="7" y="20"/>
                    <a:pt x="7" y="19"/>
                    <a:pt x="6" y="18"/>
                  </a:cubicBezTo>
                  <a:cubicBezTo>
                    <a:pt x="5" y="15"/>
                    <a:pt x="3" y="13"/>
                    <a:pt x="3" y="9"/>
                  </a:cubicBezTo>
                  <a:cubicBezTo>
                    <a:pt x="3" y="8"/>
                    <a:pt x="1" y="2"/>
                    <a:pt x="0" y="0"/>
                  </a:cubicBezTo>
                  <a:cubicBezTo>
                    <a:pt x="0" y="1"/>
                    <a:pt x="1" y="5"/>
                    <a:pt x="1" y="6"/>
                  </a:cubicBezTo>
                  <a:cubicBezTo>
                    <a:pt x="2" y="9"/>
                    <a:pt x="2" y="10"/>
                    <a:pt x="3" y="12"/>
                  </a:cubicBezTo>
                  <a:cubicBezTo>
                    <a:pt x="3" y="14"/>
                    <a:pt x="5" y="19"/>
                    <a:pt x="6" y="20"/>
                  </a:cubicBezTo>
                  <a:cubicBezTo>
                    <a:pt x="8" y="21"/>
                    <a:pt x="7" y="30"/>
                    <a:pt x="8" y="32"/>
                  </a:cubicBezTo>
                  <a:cubicBezTo>
                    <a:pt x="9" y="33"/>
                    <a:pt x="10" y="34"/>
                    <a:pt x="11" y="35"/>
                  </a:cubicBezTo>
                  <a:cubicBezTo>
                    <a:pt x="11" y="36"/>
                    <a:pt x="11" y="37"/>
                    <a:pt x="11" y="38"/>
                  </a:cubicBezTo>
                  <a:cubicBezTo>
                    <a:pt x="12" y="40"/>
                    <a:pt x="16" y="43"/>
                    <a:pt x="16" y="44"/>
                  </a:cubicBezTo>
                  <a:cubicBezTo>
                    <a:pt x="17" y="45"/>
                    <a:pt x="15" y="46"/>
                    <a:pt x="16" y="47"/>
                  </a:cubicBezTo>
                  <a:cubicBezTo>
                    <a:pt x="16" y="48"/>
                    <a:pt x="17" y="48"/>
                    <a:pt x="17" y="48"/>
                  </a:cubicBezTo>
                  <a:cubicBezTo>
                    <a:pt x="18" y="49"/>
                    <a:pt x="17" y="49"/>
                    <a:pt x="17" y="50"/>
                  </a:cubicBezTo>
                  <a:cubicBezTo>
                    <a:pt x="16" y="51"/>
                    <a:pt x="16" y="52"/>
                    <a:pt x="17" y="52"/>
                  </a:cubicBezTo>
                  <a:cubicBezTo>
                    <a:pt x="17" y="53"/>
                    <a:pt x="17" y="53"/>
                    <a:pt x="17" y="53"/>
                  </a:cubicBezTo>
                  <a:cubicBezTo>
                    <a:pt x="11" y="54"/>
                    <a:pt x="11" y="60"/>
                    <a:pt x="12" y="61"/>
                  </a:cubicBezTo>
                  <a:cubicBezTo>
                    <a:pt x="12" y="61"/>
                    <a:pt x="13" y="60"/>
                    <a:pt x="13" y="60"/>
                  </a:cubicBezTo>
                  <a:cubicBezTo>
                    <a:pt x="12" y="59"/>
                    <a:pt x="14" y="55"/>
                    <a:pt x="17" y="55"/>
                  </a:cubicBezTo>
                  <a:cubicBezTo>
                    <a:pt x="18" y="56"/>
                    <a:pt x="19" y="57"/>
                    <a:pt x="18" y="59"/>
                  </a:cubicBezTo>
                  <a:cubicBezTo>
                    <a:pt x="17" y="61"/>
                    <a:pt x="16" y="62"/>
                    <a:pt x="16" y="62"/>
                  </a:cubicBezTo>
                  <a:cubicBezTo>
                    <a:pt x="14" y="63"/>
                    <a:pt x="15" y="64"/>
                    <a:pt x="16" y="66"/>
                  </a:cubicBezTo>
                  <a:cubicBezTo>
                    <a:pt x="16" y="67"/>
                    <a:pt x="16" y="69"/>
                    <a:pt x="16" y="73"/>
                  </a:cubicBezTo>
                  <a:cubicBezTo>
                    <a:pt x="14" y="72"/>
                    <a:pt x="12" y="71"/>
                    <a:pt x="10" y="70"/>
                  </a:cubicBezTo>
                  <a:lnTo>
                    <a:pt x="9" y="72"/>
                  </a:lnTo>
                  <a:close/>
                </a:path>
              </a:pathLst>
            </a:custGeom>
            <a:noFill/>
            <a:ln w="12700">
              <a:noFill/>
              <a:round/>
              <a:headEnd/>
              <a:tailEnd/>
            </a:ln>
          </p:spPr>
          <p:txBody>
            <a:bodyPr/>
            <a:lstStyle/>
            <a:p>
              <a:endParaRPr lang="en-US"/>
            </a:p>
          </p:txBody>
        </p:sp>
        <p:sp>
          <p:nvSpPr>
            <p:cNvPr id="8233" name="Freeform 15"/>
            <p:cNvSpPr>
              <a:spLocks noChangeAspect="1"/>
            </p:cNvSpPr>
            <p:nvPr/>
          </p:nvSpPr>
          <p:spPr bwMode="auto">
            <a:xfrm>
              <a:off x="2914" y="3086"/>
              <a:ext cx="63" cy="45"/>
            </a:xfrm>
            <a:custGeom>
              <a:avLst/>
              <a:gdLst>
                <a:gd name="T0" fmla="*/ 8892048 w 16"/>
                <a:gd name="T1" fmla="*/ 13170681 h 11"/>
                <a:gd name="T2" fmla="*/ 10680901 w 16"/>
                <a:gd name="T3" fmla="*/ 9336994 h 11"/>
                <a:gd name="T4" fmla="*/ 7278211 w 16"/>
                <a:gd name="T5" fmla="*/ 9336994 h 11"/>
                <a:gd name="T6" fmla="*/ 5429729 w 16"/>
                <a:gd name="T7" fmla="*/ 11849531 h 11"/>
                <a:gd name="T8" fmla="*/ 0 w 16"/>
                <a:gd name="T9" fmla="*/ 9336994 h 11"/>
                <a:gd name="T10" fmla="*/ 7967313 w 16"/>
                <a:gd name="T11" fmla="*/ 1246647 h 11"/>
                <a:gd name="T12" fmla="*/ 12532934 w 16"/>
                <a:gd name="T13" fmla="*/ 2587095 h 11"/>
                <a:gd name="T14" fmla="*/ 13397105 w 16"/>
                <a:gd name="T15" fmla="*/ 14436637 h 11"/>
                <a:gd name="T16" fmla="*/ 8892048 w 16"/>
                <a:gd name="T17" fmla="*/ 13170681 h 11"/>
                <a:gd name="T18" fmla="*/ 7278211 w 16"/>
                <a:gd name="T19" fmla="*/ 6422228 h 11"/>
                <a:gd name="T20" fmla="*/ 9756171 w 16"/>
                <a:gd name="T21" fmla="*/ 6422228 h 11"/>
                <a:gd name="T22" fmla="*/ 12532934 w 16"/>
                <a:gd name="T23" fmla="*/ 6422228 h 11"/>
                <a:gd name="T24" fmla="*/ 9756171 w 16"/>
                <a:gd name="T25" fmla="*/ 2587095 h 11"/>
                <a:gd name="T26" fmla="*/ 7278211 w 16"/>
                <a:gd name="T27" fmla="*/ 6422228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1"/>
                <a:gd name="T44" fmla="*/ 16 w 16"/>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1">
                  <a:moveTo>
                    <a:pt x="10" y="10"/>
                  </a:moveTo>
                  <a:cubicBezTo>
                    <a:pt x="12" y="10"/>
                    <a:pt x="13" y="8"/>
                    <a:pt x="12" y="7"/>
                  </a:cubicBezTo>
                  <a:cubicBezTo>
                    <a:pt x="11" y="4"/>
                    <a:pt x="8" y="7"/>
                    <a:pt x="8" y="7"/>
                  </a:cubicBezTo>
                  <a:cubicBezTo>
                    <a:pt x="7" y="8"/>
                    <a:pt x="5" y="7"/>
                    <a:pt x="6" y="9"/>
                  </a:cubicBezTo>
                  <a:cubicBezTo>
                    <a:pt x="4" y="10"/>
                    <a:pt x="1" y="9"/>
                    <a:pt x="0" y="7"/>
                  </a:cubicBezTo>
                  <a:cubicBezTo>
                    <a:pt x="2" y="7"/>
                    <a:pt x="9" y="1"/>
                    <a:pt x="9" y="1"/>
                  </a:cubicBezTo>
                  <a:cubicBezTo>
                    <a:pt x="11" y="0"/>
                    <a:pt x="13" y="0"/>
                    <a:pt x="14" y="2"/>
                  </a:cubicBezTo>
                  <a:cubicBezTo>
                    <a:pt x="16" y="4"/>
                    <a:pt x="16" y="10"/>
                    <a:pt x="15" y="11"/>
                  </a:cubicBezTo>
                  <a:cubicBezTo>
                    <a:pt x="14" y="11"/>
                    <a:pt x="11" y="11"/>
                    <a:pt x="10" y="10"/>
                  </a:cubicBezTo>
                  <a:close/>
                  <a:moveTo>
                    <a:pt x="8" y="5"/>
                  </a:moveTo>
                  <a:cubicBezTo>
                    <a:pt x="8" y="6"/>
                    <a:pt x="10" y="4"/>
                    <a:pt x="11" y="5"/>
                  </a:cubicBezTo>
                  <a:cubicBezTo>
                    <a:pt x="12" y="5"/>
                    <a:pt x="13" y="6"/>
                    <a:pt x="14" y="5"/>
                  </a:cubicBezTo>
                  <a:cubicBezTo>
                    <a:pt x="14" y="4"/>
                    <a:pt x="13" y="2"/>
                    <a:pt x="11" y="2"/>
                  </a:cubicBezTo>
                  <a:cubicBezTo>
                    <a:pt x="10" y="3"/>
                    <a:pt x="8" y="3"/>
                    <a:pt x="8" y="5"/>
                  </a:cubicBezTo>
                  <a:close/>
                </a:path>
              </a:pathLst>
            </a:custGeom>
            <a:noFill/>
            <a:ln w="12700">
              <a:noFill/>
              <a:round/>
              <a:headEnd/>
              <a:tailEnd/>
            </a:ln>
          </p:spPr>
          <p:txBody>
            <a:bodyPr/>
            <a:lstStyle/>
            <a:p>
              <a:endParaRPr lang="en-US"/>
            </a:p>
          </p:txBody>
        </p:sp>
        <p:sp>
          <p:nvSpPr>
            <p:cNvPr id="8234" name="Freeform 16"/>
            <p:cNvSpPr>
              <a:spLocks noChangeAspect="1"/>
            </p:cNvSpPr>
            <p:nvPr/>
          </p:nvSpPr>
          <p:spPr bwMode="auto">
            <a:xfrm>
              <a:off x="3390" y="3355"/>
              <a:ext cx="12" cy="44"/>
            </a:xfrm>
            <a:custGeom>
              <a:avLst/>
              <a:gdLst>
                <a:gd name="T0" fmla="*/ 2097152 w 3"/>
                <a:gd name="T1" fmla="*/ 0 h 11"/>
                <a:gd name="T2" fmla="*/ 2097152 w 3"/>
                <a:gd name="T3" fmla="*/ 11534336 h 11"/>
                <a:gd name="T4" fmla="*/ 2097152 w 3"/>
                <a:gd name="T5" fmla="*/ 0 h 11"/>
                <a:gd name="T6" fmla="*/ 0 60000 65536"/>
                <a:gd name="T7" fmla="*/ 0 60000 65536"/>
                <a:gd name="T8" fmla="*/ 0 60000 65536"/>
                <a:gd name="T9" fmla="*/ 0 w 3"/>
                <a:gd name="T10" fmla="*/ 0 h 11"/>
                <a:gd name="T11" fmla="*/ 3 w 3"/>
                <a:gd name="T12" fmla="*/ 11 h 11"/>
              </a:gdLst>
              <a:ahLst/>
              <a:cxnLst>
                <a:cxn ang="T6">
                  <a:pos x="T0" y="T1"/>
                </a:cxn>
                <a:cxn ang="T7">
                  <a:pos x="T2" y="T3"/>
                </a:cxn>
                <a:cxn ang="T8">
                  <a:pos x="T4" y="T5"/>
                </a:cxn>
              </a:cxnLst>
              <a:rect l="T9" t="T10" r="T11" b="T12"/>
              <a:pathLst>
                <a:path w="3" h="11">
                  <a:moveTo>
                    <a:pt x="2" y="0"/>
                  </a:moveTo>
                  <a:cubicBezTo>
                    <a:pt x="0" y="0"/>
                    <a:pt x="0" y="11"/>
                    <a:pt x="2" y="11"/>
                  </a:cubicBezTo>
                  <a:cubicBezTo>
                    <a:pt x="3" y="11"/>
                    <a:pt x="3" y="0"/>
                    <a:pt x="2" y="0"/>
                  </a:cubicBezTo>
                  <a:close/>
                </a:path>
              </a:pathLst>
            </a:custGeom>
            <a:noFill/>
            <a:ln w="12700">
              <a:noFill/>
              <a:round/>
              <a:headEnd/>
              <a:tailEnd/>
            </a:ln>
          </p:spPr>
          <p:txBody>
            <a:bodyPr/>
            <a:lstStyle/>
            <a:p>
              <a:endParaRPr lang="en-US"/>
            </a:p>
          </p:txBody>
        </p:sp>
        <p:sp>
          <p:nvSpPr>
            <p:cNvPr id="8235" name="Freeform 17"/>
            <p:cNvSpPr>
              <a:spLocks noChangeAspect="1"/>
            </p:cNvSpPr>
            <p:nvPr/>
          </p:nvSpPr>
          <p:spPr bwMode="auto">
            <a:xfrm>
              <a:off x="2862" y="2927"/>
              <a:ext cx="671" cy="428"/>
            </a:xfrm>
            <a:custGeom>
              <a:avLst/>
              <a:gdLst>
                <a:gd name="T0" fmla="*/ 47798036 w 169"/>
                <a:gd name="T1" fmla="*/ 6243293 h 105"/>
                <a:gd name="T2" fmla="*/ 53474551 w 169"/>
                <a:gd name="T3" fmla="*/ 17687784 h 105"/>
                <a:gd name="T4" fmla="*/ 56385055 w 169"/>
                <a:gd name="T5" fmla="*/ 23935490 h 105"/>
                <a:gd name="T6" fmla="*/ 63244626 w 169"/>
                <a:gd name="T7" fmla="*/ 27971879 h 105"/>
                <a:gd name="T8" fmla="*/ 68173162 w 169"/>
                <a:gd name="T9" fmla="*/ 39173108 h 105"/>
                <a:gd name="T10" fmla="*/ 74053884 w 169"/>
                <a:gd name="T11" fmla="*/ 49378549 h 105"/>
                <a:gd name="T12" fmla="*/ 89484559 w 169"/>
                <a:gd name="T13" fmla="*/ 32925395 h 105"/>
                <a:gd name="T14" fmla="*/ 99298149 w 169"/>
                <a:gd name="T15" fmla="*/ 30402429 h 105"/>
                <a:gd name="T16" fmla="*/ 115740041 w 169"/>
                <a:gd name="T17" fmla="*/ 31710103 h 105"/>
                <a:gd name="T18" fmla="*/ 129443365 w 169"/>
                <a:gd name="T19" fmla="*/ 45658260 h 105"/>
                <a:gd name="T20" fmla="*/ 99298149 w 169"/>
                <a:gd name="T21" fmla="*/ 73314047 h 105"/>
                <a:gd name="T22" fmla="*/ 116719876 w 169"/>
                <a:gd name="T23" fmla="*/ 74547209 h 105"/>
                <a:gd name="T24" fmla="*/ 142226729 w 169"/>
                <a:gd name="T25" fmla="*/ 74547209 h 105"/>
                <a:gd name="T26" fmla="*/ 158653184 w 169"/>
                <a:gd name="T27" fmla="*/ 77350453 h 105"/>
                <a:gd name="T28" fmla="*/ 124558169 w 169"/>
                <a:gd name="T29" fmla="*/ 88569887 h 105"/>
                <a:gd name="T30" fmla="*/ 149819428 w 169"/>
                <a:gd name="T31" fmla="*/ 92606227 h 105"/>
                <a:gd name="T32" fmla="*/ 123579288 w 169"/>
                <a:gd name="T33" fmla="*/ 86046889 h 105"/>
                <a:gd name="T34" fmla="*/ 110110123 w 169"/>
                <a:gd name="T35" fmla="*/ 92606227 h 105"/>
                <a:gd name="T36" fmla="*/ 131418534 w 169"/>
                <a:gd name="T37" fmla="*/ 120187485 h 105"/>
                <a:gd name="T38" fmla="*/ 132413361 w 169"/>
                <a:gd name="T39" fmla="*/ 126747149 h 105"/>
                <a:gd name="T40" fmla="*/ 142226729 w 169"/>
                <a:gd name="T41" fmla="*/ 126747149 h 105"/>
                <a:gd name="T42" fmla="*/ 129443365 w 169"/>
                <a:gd name="T43" fmla="*/ 125513662 h 105"/>
                <a:gd name="T44" fmla="*/ 109127494 w 169"/>
                <a:gd name="T45" fmla="*/ 120187485 h 105"/>
                <a:gd name="T46" fmla="*/ 97323806 w 169"/>
                <a:gd name="T47" fmla="*/ 125513662 h 105"/>
                <a:gd name="T48" fmla="*/ 118694346 w 169"/>
                <a:gd name="T49" fmla="*/ 102501128 h 105"/>
                <a:gd name="T50" fmla="*/ 94428899 w 169"/>
                <a:gd name="T51" fmla="*/ 79873386 h 105"/>
                <a:gd name="T52" fmla="*/ 78006382 w 169"/>
                <a:gd name="T53" fmla="*/ 77350453 h 105"/>
                <a:gd name="T54" fmla="*/ 67194217 w 169"/>
                <a:gd name="T55" fmla="*/ 72098756 h 105"/>
                <a:gd name="T56" fmla="*/ 61329394 w 169"/>
                <a:gd name="T57" fmla="*/ 84831597 h 105"/>
                <a:gd name="T58" fmla="*/ 65218842 w 169"/>
                <a:gd name="T59" fmla="*/ 88569887 h 105"/>
                <a:gd name="T60" fmla="*/ 60333868 w 169"/>
                <a:gd name="T61" fmla="*/ 86046889 h 105"/>
                <a:gd name="T62" fmla="*/ 56385055 w 169"/>
                <a:gd name="T63" fmla="*/ 81088612 h 105"/>
                <a:gd name="T64" fmla="*/ 64224301 w 169"/>
                <a:gd name="T65" fmla="*/ 70808919 h 105"/>
                <a:gd name="T66" fmla="*/ 72063595 w 169"/>
                <a:gd name="T67" fmla="*/ 64635465 h 105"/>
                <a:gd name="T68" fmla="*/ 70151508 w 169"/>
                <a:gd name="T69" fmla="*/ 49378549 h 105"/>
                <a:gd name="T70" fmla="*/ 62249894 w 169"/>
                <a:gd name="T71" fmla="*/ 30402429 h 105"/>
                <a:gd name="T72" fmla="*/ 52495638 w 169"/>
                <a:gd name="T73" fmla="*/ 26755511 h 105"/>
                <a:gd name="T74" fmla="*/ 47798036 w 169"/>
                <a:gd name="T75" fmla="*/ 45658260 h 105"/>
                <a:gd name="T76" fmla="*/ 49525738 w 169"/>
                <a:gd name="T77" fmla="*/ 68359113 h 105"/>
                <a:gd name="T78" fmla="*/ 42912872 w 169"/>
                <a:gd name="T79" fmla="*/ 67066244 h 105"/>
                <a:gd name="T80" fmla="*/ 45823693 w 169"/>
                <a:gd name="T81" fmla="*/ 58374210 h 105"/>
                <a:gd name="T82" fmla="*/ 20375039 w 169"/>
                <a:gd name="T83" fmla="*/ 37879163 h 105"/>
                <a:gd name="T84" fmla="*/ 8833744 w 169"/>
                <a:gd name="T85" fmla="*/ 35429341 h 105"/>
                <a:gd name="T86" fmla="*/ 2969909 w 169"/>
                <a:gd name="T87" fmla="*/ 32925395 h 105"/>
                <a:gd name="T88" fmla="*/ 12724168 w 169"/>
                <a:gd name="T89" fmla="*/ 31710103 h 105"/>
                <a:gd name="T90" fmla="*/ 31125042 w 169"/>
                <a:gd name="T91" fmla="*/ 27971879 h 105"/>
                <a:gd name="T92" fmla="*/ 43907413 w 169"/>
                <a:gd name="T93" fmla="*/ 29187105 h 105"/>
                <a:gd name="T94" fmla="*/ 50520215 w 169"/>
                <a:gd name="T95" fmla="*/ 15237884 h 105"/>
                <a:gd name="T96" fmla="*/ 17421020 w 169"/>
                <a:gd name="T97" fmla="*/ 34140882 h 105"/>
                <a:gd name="T98" fmla="*/ 98318315 w 169"/>
                <a:gd name="T99" fmla="*/ 32925395 h 105"/>
                <a:gd name="T100" fmla="*/ 81892813 w 169"/>
                <a:gd name="T101" fmla="*/ 43209775 h 105"/>
                <a:gd name="T102" fmla="*/ 78006382 w 169"/>
                <a:gd name="T103" fmla="*/ 68359113 h 105"/>
                <a:gd name="T104" fmla="*/ 97323806 w 169"/>
                <a:gd name="T105" fmla="*/ 69593693 h 1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9"/>
                <a:gd name="T160" fmla="*/ 0 h 105"/>
                <a:gd name="T161" fmla="*/ 169 w 169"/>
                <a:gd name="T162" fmla="*/ 105 h 1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9" h="105">
                  <a:moveTo>
                    <a:pt x="48" y="4"/>
                  </a:moveTo>
                  <a:cubicBezTo>
                    <a:pt x="48" y="3"/>
                    <a:pt x="49" y="2"/>
                    <a:pt x="49" y="1"/>
                  </a:cubicBezTo>
                  <a:cubicBezTo>
                    <a:pt x="49" y="0"/>
                    <a:pt x="49" y="0"/>
                    <a:pt x="50" y="0"/>
                  </a:cubicBezTo>
                  <a:cubicBezTo>
                    <a:pt x="51" y="2"/>
                    <a:pt x="49" y="3"/>
                    <a:pt x="49" y="5"/>
                  </a:cubicBezTo>
                  <a:cubicBezTo>
                    <a:pt x="48" y="6"/>
                    <a:pt x="50" y="8"/>
                    <a:pt x="51" y="8"/>
                  </a:cubicBezTo>
                  <a:cubicBezTo>
                    <a:pt x="52" y="8"/>
                    <a:pt x="54" y="7"/>
                    <a:pt x="54" y="7"/>
                  </a:cubicBezTo>
                  <a:cubicBezTo>
                    <a:pt x="55" y="8"/>
                    <a:pt x="54" y="10"/>
                    <a:pt x="55" y="11"/>
                  </a:cubicBezTo>
                  <a:cubicBezTo>
                    <a:pt x="55" y="11"/>
                    <a:pt x="56" y="13"/>
                    <a:pt x="55" y="14"/>
                  </a:cubicBezTo>
                  <a:cubicBezTo>
                    <a:pt x="55" y="15"/>
                    <a:pt x="53" y="14"/>
                    <a:pt x="52" y="16"/>
                  </a:cubicBezTo>
                  <a:cubicBezTo>
                    <a:pt x="51" y="17"/>
                    <a:pt x="52" y="18"/>
                    <a:pt x="53" y="19"/>
                  </a:cubicBezTo>
                  <a:cubicBezTo>
                    <a:pt x="54" y="19"/>
                    <a:pt x="55" y="19"/>
                    <a:pt x="56" y="19"/>
                  </a:cubicBezTo>
                  <a:cubicBezTo>
                    <a:pt x="57" y="20"/>
                    <a:pt x="57" y="19"/>
                    <a:pt x="58" y="19"/>
                  </a:cubicBezTo>
                  <a:cubicBezTo>
                    <a:pt x="58" y="19"/>
                    <a:pt x="58" y="20"/>
                    <a:pt x="58" y="20"/>
                  </a:cubicBezTo>
                  <a:cubicBezTo>
                    <a:pt x="58" y="20"/>
                    <a:pt x="59" y="20"/>
                    <a:pt x="59" y="20"/>
                  </a:cubicBezTo>
                  <a:cubicBezTo>
                    <a:pt x="60" y="19"/>
                    <a:pt x="60" y="18"/>
                    <a:pt x="61" y="19"/>
                  </a:cubicBezTo>
                  <a:cubicBezTo>
                    <a:pt x="63" y="20"/>
                    <a:pt x="64" y="20"/>
                    <a:pt x="65" y="22"/>
                  </a:cubicBezTo>
                  <a:cubicBezTo>
                    <a:pt x="66" y="23"/>
                    <a:pt x="67" y="24"/>
                    <a:pt x="67" y="24"/>
                  </a:cubicBezTo>
                  <a:cubicBezTo>
                    <a:pt x="68" y="25"/>
                    <a:pt x="69" y="25"/>
                    <a:pt x="69" y="25"/>
                  </a:cubicBezTo>
                  <a:cubicBezTo>
                    <a:pt x="69" y="26"/>
                    <a:pt x="69" y="27"/>
                    <a:pt x="69" y="28"/>
                  </a:cubicBezTo>
                  <a:cubicBezTo>
                    <a:pt x="69" y="29"/>
                    <a:pt x="69" y="30"/>
                    <a:pt x="70" y="31"/>
                  </a:cubicBezTo>
                  <a:cubicBezTo>
                    <a:pt x="70" y="32"/>
                    <a:pt x="70" y="33"/>
                    <a:pt x="71" y="33"/>
                  </a:cubicBezTo>
                  <a:cubicBezTo>
                    <a:pt x="71" y="34"/>
                    <a:pt x="72" y="35"/>
                    <a:pt x="72" y="36"/>
                  </a:cubicBezTo>
                  <a:cubicBezTo>
                    <a:pt x="73" y="35"/>
                    <a:pt x="73" y="37"/>
                    <a:pt x="73" y="38"/>
                  </a:cubicBezTo>
                  <a:cubicBezTo>
                    <a:pt x="74" y="39"/>
                    <a:pt x="75" y="40"/>
                    <a:pt x="76" y="39"/>
                  </a:cubicBezTo>
                  <a:cubicBezTo>
                    <a:pt x="76" y="39"/>
                    <a:pt x="79" y="35"/>
                    <a:pt x="81" y="34"/>
                  </a:cubicBezTo>
                  <a:cubicBezTo>
                    <a:pt x="82" y="33"/>
                    <a:pt x="84" y="29"/>
                    <a:pt x="86" y="28"/>
                  </a:cubicBezTo>
                  <a:cubicBezTo>
                    <a:pt x="88" y="27"/>
                    <a:pt x="89" y="28"/>
                    <a:pt x="90" y="28"/>
                  </a:cubicBezTo>
                  <a:cubicBezTo>
                    <a:pt x="91" y="28"/>
                    <a:pt x="92" y="27"/>
                    <a:pt x="92" y="26"/>
                  </a:cubicBezTo>
                  <a:cubicBezTo>
                    <a:pt x="91" y="19"/>
                    <a:pt x="95" y="12"/>
                    <a:pt x="103" y="10"/>
                  </a:cubicBezTo>
                  <a:lnTo>
                    <a:pt x="101" y="11"/>
                  </a:lnTo>
                  <a:cubicBezTo>
                    <a:pt x="92" y="14"/>
                    <a:pt x="93" y="25"/>
                    <a:pt x="93" y="26"/>
                  </a:cubicBezTo>
                  <a:cubicBezTo>
                    <a:pt x="93" y="26"/>
                    <a:pt x="99" y="26"/>
                    <a:pt x="102" y="24"/>
                  </a:cubicBezTo>
                  <a:cubicBezTo>
                    <a:pt x="102" y="24"/>
                    <a:pt x="103" y="24"/>
                    <a:pt x="103" y="24"/>
                  </a:cubicBezTo>
                  <a:cubicBezTo>
                    <a:pt x="104" y="23"/>
                    <a:pt x="105" y="24"/>
                    <a:pt x="105" y="24"/>
                  </a:cubicBezTo>
                  <a:lnTo>
                    <a:pt x="121" y="24"/>
                  </a:lnTo>
                  <a:lnTo>
                    <a:pt x="119" y="25"/>
                  </a:lnTo>
                  <a:lnTo>
                    <a:pt x="105" y="25"/>
                  </a:lnTo>
                  <a:cubicBezTo>
                    <a:pt x="103" y="25"/>
                    <a:pt x="103" y="27"/>
                    <a:pt x="104" y="28"/>
                  </a:cubicBezTo>
                  <a:cubicBezTo>
                    <a:pt x="105" y="32"/>
                    <a:pt x="103" y="36"/>
                    <a:pt x="103" y="36"/>
                  </a:cubicBezTo>
                  <a:lnTo>
                    <a:pt x="133" y="36"/>
                  </a:lnTo>
                  <a:lnTo>
                    <a:pt x="131" y="37"/>
                  </a:lnTo>
                  <a:lnTo>
                    <a:pt x="103" y="37"/>
                  </a:lnTo>
                  <a:cubicBezTo>
                    <a:pt x="103" y="37"/>
                    <a:pt x="103" y="37"/>
                    <a:pt x="103" y="37"/>
                  </a:cubicBezTo>
                  <a:cubicBezTo>
                    <a:pt x="102" y="40"/>
                    <a:pt x="101" y="54"/>
                    <a:pt x="102" y="58"/>
                  </a:cubicBezTo>
                  <a:cubicBezTo>
                    <a:pt x="102" y="59"/>
                    <a:pt x="102" y="60"/>
                    <a:pt x="103" y="60"/>
                  </a:cubicBezTo>
                  <a:cubicBezTo>
                    <a:pt x="105" y="60"/>
                    <a:pt x="107" y="60"/>
                    <a:pt x="110" y="60"/>
                  </a:cubicBezTo>
                  <a:cubicBezTo>
                    <a:pt x="109" y="58"/>
                    <a:pt x="110" y="57"/>
                    <a:pt x="112" y="58"/>
                  </a:cubicBezTo>
                  <a:cubicBezTo>
                    <a:pt x="114" y="59"/>
                    <a:pt x="117" y="58"/>
                    <a:pt x="120" y="59"/>
                  </a:cubicBezTo>
                  <a:cubicBezTo>
                    <a:pt x="120" y="59"/>
                    <a:pt x="121" y="60"/>
                    <a:pt x="121" y="60"/>
                  </a:cubicBezTo>
                  <a:cubicBezTo>
                    <a:pt x="123" y="60"/>
                    <a:pt x="127" y="59"/>
                    <a:pt x="129" y="59"/>
                  </a:cubicBezTo>
                  <a:cubicBezTo>
                    <a:pt x="131" y="59"/>
                    <a:pt x="150" y="61"/>
                    <a:pt x="154" y="54"/>
                  </a:cubicBezTo>
                  <a:cubicBezTo>
                    <a:pt x="153" y="56"/>
                    <a:pt x="150" y="59"/>
                    <a:pt x="146" y="59"/>
                  </a:cubicBezTo>
                  <a:cubicBezTo>
                    <a:pt x="138" y="61"/>
                    <a:pt x="122" y="60"/>
                    <a:pt x="122" y="61"/>
                  </a:cubicBezTo>
                  <a:cubicBezTo>
                    <a:pt x="122" y="61"/>
                    <a:pt x="122" y="62"/>
                    <a:pt x="122" y="62"/>
                  </a:cubicBezTo>
                  <a:cubicBezTo>
                    <a:pt x="123" y="62"/>
                    <a:pt x="165" y="61"/>
                    <a:pt x="168" y="61"/>
                  </a:cubicBezTo>
                  <a:lnTo>
                    <a:pt x="163" y="61"/>
                  </a:lnTo>
                  <a:cubicBezTo>
                    <a:pt x="149" y="62"/>
                    <a:pt x="136" y="62"/>
                    <a:pt x="123" y="63"/>
                  </a:cubicBezTo>
                  <a:cubicBezTo>
                    <a:pt x="121" y="63"/>
                    <a:pt x="122" y="66"/>
                    <a:pt x="122" y="67"/>
                  </a:cubicBezTo>
                  <a:cubicBezTo>
                    <a:pt x="123" y="67"/>
                    <a:pt x="127" y="67"/>
                    <a:pt x="127" y="67"/>
                  </a:cubicBezTo>
                  <a:cubicBezTo>
                    <a:pt x="128" y="68"/>
                    <a:pt x="128" y="69"/>
                    <a:pt x="128" y="70"/>
                  </a:cubicBezTo>
                  <a:cubicBezTo>
                    <a:pt x="132" y="69"/>
                    <a:pt x="138" y="70"/>
                    <a:pt x="139" y="70"/>
                  </a:cubicBezTo>
                  <a:cubicBezTo>
                    <a:pt x="140" y="70"/>
                    <a:pt x="141" y="73"/>
                    <a:pt x="142" y="73"/>
                  </a:cubicBezTo>
                  <a:cubicBezTo>
                    <a:pt x="143" y="73"/>
                    <a:pt x="169" y="73"/>
                    <a:pt x="169" y="73"/>
                  </a:cubicBezTo>
                  <a:lnTo>
                    <a:pt x="154" y="73"/>
                  </a:lnTo>
                  <a:cubicBezTo>
                    <a:pt x="150" y="73"/>
                    <a:pt x="144" y="75"/>
                    <a:pt x="141" y="74"/>
                  </a:cubicBezTo>
                  <a:cubicBezTo>
                    <a:pt x="140" y="74"/>
                    <a:pt x="140" y="71"/>
                    <a:pt x="138" y="71"/>
                  </a:cubicBezTo>
                  <a:cubicBezTo>
                    <a:pt x="135" y="70"/>
                    <a:pt x="128" y="71"/>
                    <a:pt x="127" y="71"/>
                  </a:cubicBezTo>
                  <a:cubicBezTo>
                    <a:pt x="127" y="71"/>
                    <a:pt x="127" y="69"/>
                    <a:pt x="127" y="68"/>
                  </a:cubicBezTo>
                  <a:cubicBezTo>
                    <a:pt x="125" y="67"/>
                    <a:pt x="122" y="68"/>
                    <a:pt x="121" y="68"/>
                  </a:cubicBezTo>
                  <a:cubicBezTo>
                    <a:pt x="121" y="67"/>
                    <a:pt x="120" y="62"/>
                    <a:pt x="120" y="61"/>
                  </a:cubicBezTo>
                  <a:cubicBezTo>
                    <a:pt x="119" y="61"/>
                    <a:pt x="112" y="60"/>
                    <a:pt x="112" y="60"/>
                  </a:cubicBezTo>
                  <a:cubicBezTo>
                    <a:pt x="111" y="61"/>
                    <a:pt x="112" y="71"/>
                    <a:pt x="113" y="73"/>
                  </a:cubicBezTo>
                  <a:cubicBezTo>
                    <a:pt x="115" y="75"/>
                    <a:pt x="123" y="78"/>
                    <a:pt x="123" y="79"/>
                  </a:cubicBezTo>
                  <a:cubicBezTo>
                    <a:pt x="124" y="80"/>
                    <a:pt x="125" y="83"/>
                    <a:pt x="125" y="85"/>
                  </a:cubicBezTo>
                  <a:lnTo>
                    <a:pt x="134" y="85"/>
                  </a:lnTo>
                  <a:cubicBezTo>
                    <a:pt x="134" y="86"/>
                    <a:pt x="134" y="92"/>
                    <a:pt x="135" y="95"/>
                  </a:cubicBezTo>
                  <a:cubicBezTo>
                    <a:pt x="135" y="97"/>
                    <a:pt x="137" y="98"/>
                    <a:pt x="138" y="100"/>
                  </a:cubicBezTo>
                  <a:cubicBezTo>
                    <a:pt x="138" y="100"/>
                    <a:pt x="138" y="101"/>
                    <a:pt x="138" y="102"/>
                  </a:cubicBezTo>
                  <a:cubicBezTo>
                    <a:pt x="137" y="102"/>
                    <a:pt x="136" y="102"/>
                    <a:pt x="136" y="102"/>
                  </a:cubicBezTo>
                  <a:cubicBezTo>
                    <a:pt x="136" y="101"/>
                    <a:pt x="137" y="101"/>
                    <a:pt x="136" y="100"/>
                  </a:cubicBezTo>
                  <a:cubicBezTo>
                    <a:pt x="136" y="100"/>
                    <a:pt x="135" y="99"/>
                    <a:pt x="135" y="99"/>
                  </a:cubicBezTo>
                  <a:cubicBezTo>
                    <a:pt x="134" y="100"/>
                    <a:pt x="134" y="101"/>
                    <a:pt x="135" y="102"/>
                  </a:cubicBezTo>
                  <a:cubicBezTo>
                    <a:pt x="135" y="103"/>
                    <a:pt x="137" y="103"/>
                    <a:pt x="138" y="103"/>
                  </a:cubicBezTo>
                  <a:cubicBezTo>
                    <a:pt x="138" y="103"/>
                    <a:pt x="144" y="102"/>
                    <a:pt x="146" y="100"/>
                  </a:cubicBezTo>
                  <a:cubicBezTo>
                    <a:pt x="149" y="97"/>
                    <a:pt x="151" y="97"/>
                    <a:pt x="152" y="97"/>
                  </a:cubicBezTo>
                  <a:cubicBezTo>
                    <a:pt x="148" y="97"/>
                    <a:pt x="146" y="101"/>
                    <a:pt x="144" y="103"/>
                  </a:cubicBezTo>
                  <a:cubicBezTo>
                    <a:pt x="142" y="104"/>
                    <a:pt x="135" y="105"/>
                    <a:pt x="133" y="102"/>
                  </a:cubicBezTo>
                  <a:cubicBezTo>
                    <a:pt x="132" y="101"/>
                    <a:pt x="132" y="100"/>
                    <a:pt x="133" y="99"/>
                  </a:cubicBezTo>
                  <a:cubicBezTo>
                    <a:pt x="133" y="99"/>
                    <a:pt x="133" y="98"/>
                    <a:pt x="133" y="98"/>
                  </a:cubicBezTo>
                  <a:cubicBezTo>
                    <a:pt x="133" y="97"/>
                    <a:pt x="133" y="89"/>
                    <a:pt x="133" y="87"/>
                  </a:cubicBezTo>
                  <a:cubicBezTo>
                    <a:pt x="130" y="87"/>
                    <a:pt x="125" y="87"/>
                    <a:pt x="124" y="88"/>
                  </a:cubicBezTo>
                  <a:cubicBezTo>
                    <a:pt x="122" y="89"/>
                    <a:pt x="113" y="95"/>
                    <a:pt x="112" y="95"/>
                  </a:cubicBezTo>
                  <a:cubicBezTo>
                    <a:pt x="112" y="96"/>
                    <a:pt x="113" y="98"/>
                    <a:pt x="112" y="98"/>
                  </a:cubicBezTo>
                  <a:cubicBezTo>
                    <a:pt x="111" y="99"/>
                    <a:pt x="110" y="99"/>
                    <a:pt x="109" y="99"/>
                  </a:cubicBezTo>
                  <a:cubicBezTo>
                    <a:pt x="107" y="100"/>
                    <a:pt x="108" y="101"/>
                    <a:pt x="109" y="102"/>
                  </a:cubicBezTo>
                  <a:cubicBezTo>
                    <a:pt x="108" y="104"/>
                    <a:pt x="101" y="101"/>
                    <a:pt x="100" y="99"/>
                  </a:cubicBezTo>
                  <a:cubicBezTo>
                    <a:pt x="101" y="99"/>
                    <a:pt x="106" y="98"/>
                    <a:pt x="108" y="98"/>
                  </a:cubicBezTo>
                  <a:cubicBezTo>
                    <a:pt x="110" y="97"/>
                    <a:pt x="110" y="95"/>
                    <a:pt x="111" y="94"/>
                  </a:cubicBezTo>
                  <a:cubicBezTo>
                    <a:pt x="112" y="93"/>
                    <a:pt x="123" y="86"/>
                    <a:pt x="123" y="86"/>
                  </a:cubicBezTo>
                  <a:cubicBezTo>
                    <a:pt x="123" y="85"/>
                    <a:pt x="122" y="81"/>
                    <a:pt x="122" y="81"/>
                  </a:cubicBezTo>
                  <a:cubicBezTo>
                    <a:pt x="120" y="79"/>
                    <a:pt x="111" y="76"/>
                    <a:pt x="110" y="72"/>
                  </a:cubicBezTo>
                  <a:cubicBezTo>
                    <a:pt x="110" y="69"/>
                    <a:pt x="109" y="63"/>
                    <a:pt x="108" y="63"/>
                  </a:cubicBezTo>
                  <a:cubicBezTo>
                    <a:pt x="106" y="62"/>
                    <a:pt x="103" y="61"/>
                    <a:pt x="100" y="62"/>
                  </a:cubicBezTo>
                  <a:cubicBezTo>
                    <a:pt x="99" y="62"/>
                    <a:pt x="98" y="63"/>
                    <a:pt x="97" y="63"/>
                  </a:cubicBezTo>
                  <a:cubicBezTo>
                    <a:pt x="95" y="64"/>
                    <a:pt x="93" y="63"/>
                    <a:pt x="91" y="63"/>
                  </a:cubicBezTo>
                  <a:cubicBezTo>
                    <a:pt x="90" y="63"/>
                    <a:pt x="89" y="64"/>
                    <a:pt x="88" y="64"/>
                  </a:cubicBezTo>
                  <a:cubicBezTo>
                    <a:pt x="86" y="64"/>
                    <a:pt x="83" y="65"/>
                    <a:pt x="82" y="63"/>
                  </a:cubicBezTo>
                  <a:cubicBezTo>
                    <a:pt x="81" y="63"/>
                    <a:pt x="81" y="61"/>
                    <a:pt x="80" y="61"/>
                  </a:cubicBezTo>
                  <a:cubicBezTo>
                    <a:pt x="80" y="60"/>
                    <a:pt x="79" y="60"/>
                    <a:pt x="79" y="60"/>
                  </a:cubicBezTo>
                  <a:cubicBezTo>
                    <a:pt x="78" y="59"/>
                    <a:pt x="77" y="58"/>
                    <a:pt x="76" y="57"/>
                  </a:cubicBezTo>
                  <a:cubicBezTo>
                    <a:pt x="75" y="54"/>
                    <a:pt x="72" y="56"/>
                    <a:pt x="70" y="57"/>
                  </a:cubicBezTo>
                  <a:cubicBezTo>
                    <a:pt x="70" y="57"/>
                    <a:pt x="69" y="57"/>
                    <a:pt x="69" y="57"/>
                  </a:cubicBezTo>
                  <a:cubicBezTo>
                    <a:pt x="68" y="57"/>
                    <a:pt x="67" y="59"/>
                    <a:pt x="66" y="59"/>
                  </a:cubicBezTo>
                  <a:cubicBezTo>
                    <a:pt x="66" y="60"/>
                    <a:pt x="65" y="60"/>
                    <a:pt x="65" y="60"/>
                  </a:cubicBezTo>
                  <a:cubicBezTo>
                    <a:pt x="63" y="61"/>
                    <a:pt x="61" y="63"/>
                    <a:pt x="61" y="65"/>
                  </a:cubicBezTo>
                  <a:cubicBezTo>
                    <a:pt x="62" y="66"/>
                    <a:pt x="62" y="67"/>
                    <a:pt x="63" y="67"/>
                  </a:cubicBezTo>
                  <a:cubicBezTo>
                    <a:pt x="64" y="67"/>
                    <a:pt x="66" y="66"/>
                    <a:pt x="68" y="67"/>
                  </a:cubicBezTo>
                  <a:cubicBezTo>
                    <a:pt x="70" y="69"/>
                    <a:pt x="67" y="72"/>
                    <a:pt x="68" y="74"/>
                  </a:cubicBezTo>
                  <a:cubicBezTo>
                    <a:pt x="68" y="76"/>
                    <a:pt x="67" y="74"/>
                    <a:pt x="66" y="73"/>
                  </a:cubicBezTo>
                  <a:cubicBezTo>
                    <a:pt x="66" y="72"/>
                    <a:pt x="67" y="71"/>
                    <a:pt x="67" y="70"/>
                  </a:cubicBezTo>
                  <a:cubicBezTo>
                    <a:pt x="66" y="69"/>
                    <a:pt x="64" y="69"/>
                    <a:pt x="63" y="69"/>
                  </a:cubicBezTo>
                  <a:cubicBezTo>
                    <a:pt x="63" y="70"/>
                    <a:pt x="62" y="70"/>
                    <a:pt x="61" y="70"/>
                  </a:cubicBezTo>
                  <a:cubicBezTo>
                    <a:pt x="60" y="70"/>
                    <a:pt x="59" y="70"/>
                    <a:pt x="60" y="69"/>
                  </a:cubicBezTo>
                  <a:cubicBezTo>
                    <a:pt x="60" y="69"/>
                    <a:pt x="61" y="69"/>
                    <a:pt x="62" y="68"/>
                  </a:cubicBezTo>
                  <a:cubicBezTo>
                    <a:pt x="62" y="67"/>
                    <a:pt x="61" y="67"/>
                    <a:pt x="60" y="66"/>
                  </a:cubicBezTo>
                  <a:cubicBezTo>
                    <a:pt x="59" y="66"/>
                    <a:pt x="58" y="67"/>
                    <a:pt x="57" y="67"/>
                  </a:cubicBezTo>
                  <a:cubicBezTo>
                    <a:pt x="56" y="67"/>
                    <a:pt x="55" y="66"/>
                    <a:pt x="56" y="65"/>
                  </a:cubicBezTo>
                  <a:cubicBezTo>
                    <a:pt x="57" y="65"/>
                    <a:pt x="58" y="65"/>
                    <a:pt x="58" y="64"/>
                  </a:cubicBezTo>
                  <a:cubicBezTo>
                    <a:pt x="58" y="64"/>
                    <a:pt x="59" y="63"/>
                    <a:pt x="59" y="62"/>
                  </a:cubicBezTo>
                  <a:cubicBezTo>
                    <a:pt x="59" y="61"/>
                    <a:pt x="60" y="62"/>
                    <a:pt x="61" y="61"/>
                  </a:cubicBezTo>
                  <a:cubicBezTo>
                    <a:pt x="61" y="60"/>
                    <a:pt x="62" y="59"/>
                    <a:pt x="62" y="59"/>
                  </a:cubicBezTo>
                  <a:cubicBezTo>
                    <a:pt x="63" y="57"/>
                    <a:pt x="65" y="57"/>
                    <a:pt x="66" y="56"/>
                  </a:cubicBezTo>
                  <a:cubicBezTo>
                    <a:pt x="67" y="56"/>
                    <a:pt x="67" y="56"/>
                    <a:pt x="67" y="55"/>
                  </a:cubicBezTo>
                  <a:cubicBezTo>
                    <a:pt x="67" y="54"/>
                    <a:pt x="68" y="54"/>
                    <a:pt x="68" y="53"/>
                  </a:cubicBezTo>
                  <a:cubicBezTo>
                    <a:pt x="69" y="52"/>
                    <a:pt x="70" y="52"/>
                    <a:pt x="72" y="51"/>
                  </a:cubicBezTo>
                  <a:cubicBezTo>
                    <a:pt x="72" y="51"/>
                    <a:pt x="73" y="51"/>
                    <a:pt x="74" y="51"/>
                  </a:cubicBezTo>
                  <a:cubicBezTo>
                    <a:pt x="74" y="50"/>
                    <a:pt x="74" y="50"/>
                    <a:pt x="74" y="49"/>
                  </a:cubicBezTo>
                  <a:cubicBezTo>
                    <a:pt x="74" y="47"/>
                    <a:pt x="74" y="46"/>
                    <a:pt x="74" y="44"/>
                  </a:cubicBezTo>
                  <a:cubicBezTo>
                    <a:pt x="74" y="43"/>
                    <a:pt x="74" y="42"/>
                    <a:pt x="74" y="41"/>
                  </a:cubicBezTo>
                  <a:cubicBezTo>
                    <a:pt x="74" y="40"/>
                    <a:pt x="73" y="39"/>
                    <a:pt x="72" y="39"/>
                  </a:cubicBezTo>
                  <a:cubicBezTo>
                    <a:pt x="70" y="38"/>
                    <a:pt x="68" y="37"/>
                    <a:pt x="67" y="35"/>
                  </a:cubicBezTo>
                  <a:cubicBezTo>
                    <a:pt x="66" y="33"/>
                    <a:pt x="67" y="31"/>
                    <a:pt x="65" y="29"/>
                  </a:cubicBezTo>
                  <a:cubicBezTo>
                    <a:pt x="65" y="28"/>
                    <a:pt x="66" y="26"/>
                    <a:pt x="65" y="25"/>
                  </a:cubicBezTo>
                  <a:cubicBezTo>
                    <a:pt x="65" y="25"/>
                    <a:pt x="65" y="24"/>
                    <a:pt x="64" y="24"/>
                  </a:cubicBezTo>
                  <a:cubicBezTo>
                    <a:pt x="62" y="23"/>
                    <a:pt x="61" y="22"/>
                    <a:pt x="60" y="21"/>
                  </a:cubicBezTo>
                  <a:cubicBezTo>
                    <a:pt x="59" y="21"/>
                    <a:pt x="59" y="22"/>
                    <a:pt x="58" y="22"/>
                  </a:cubicBezTo>
                  <a:cubicBezTo>
                    <a:pt x="57" y="22"/>
                    <a:pt x="56" y="23"/>
                    <a:pt x="56" y="22"/>
                  </a:cubicBezTo>
                  <a:cubicBezTo>
                    <a:pt x="56" y="21"/>
                    <a:pt x="55" y="21"/>
                    <a:pt x="54" y="21"/>
                  </a:cubicBezTo>
                  <a:cubicBezTo>
                    <a:pt x="54" y="22"/>
                    <a:pt x="53" y="22"/>
                    <a:pt x="53" y="22"/>
                  </a:cubicBezTo>
                  <a:cubicBezTo>
                    <a:pt x="51" y="22"/>
                    <a:pt x="48" y="23"/>
                    <a:pt x="48" y="25"/>
                  </a:cubicBezTo>
                  <a:cubicBezTo>
                    <a:pt x="48" y="27"/>
                    <a:pt x="49" y="28"/>
                    <a:pt x="49" y="30"/>
                  </a:cubicBezTo>
                  <a:cubicBezTo>
                    <a:pt x="49" y="32"/>
                    <a:pt x="49" y="34"/>
                    <a:pt x="49" y="36"/>
                  </a:cubicBezTo>
                  <a:cubicBezTo>
                    <a:pt x="49" y="39"/>
                    <a:pt x="49" y="41"/>
                    <a:pt x="49" y="43"/>
                  </a:cubicBezTo>
                  <a:cubicBezTo>
                    <a:pt x="50" y="45"/>
                    <a:pt x="49" y="46"/>
                    <a:pt x="49" y="47"/>
                  </a:cubicBezTo>
                  <a:cubicBezTo>
                    <a:pt x="48" y="49"/>
                    <a:pt x="49" y="51"/>
                    <a:pt x="50" y="53"/>
                  </a:cubicBezTo>
                  <a:cubicBezTo>
                    <a:pt x="50" y="53"/>
                    <a:pt x="50" y="53"/>
                    <a:pt x="51" y="54"/>
                  </a:cubicBezTo>
                  <a:cubicBezTo>
                    <a:pt x="51" y="54"/>
                    <a:pt x="51" y="55"/>
                    <a:pt x="51" y="56"/>
                  </a:cubicBezTo>
                  <a:cubicBezTo>
                    <a:pt x="51" y="57"/>
                    <a:pt x="50" y="57"/>
                    <a:pt x="50" y="58"/>
                  </a:cubicBezTo>
                  <a:cubicBezTo>
                    <a:pt x="49" y="58"/>
                    <a:pt x="50" y="58"/>
                    <a:pt x="50" y="59"/>
                  </a:cubicBezTo>
                  <a:cubicBezTo>
                    <a:pt x="48" y="59"/>
                    <a:pt x="45" y="55"/>
                    <a:pt x="44" y="53"/>
                  </a:cubicBezTo>
                  <a:cubicBezTo>
                    <a:pt x="45" y="53"/>
                    <a:pt x="47" y="53"/>
                    <a:pt x="47" y="52"/>
                  </a:cubicBezTo>
                  <a:cubicBezTo>
                    <a:pt x="48" y="51"/>
                    <a:pt x="47" y="50"/>
                    <a:pt x="46" y="49"/>
                  </a:cubicBezTo>
                  <a:cubicBezTo>
                    <a:pt x="46" y="49"/>
                    <a:pt x="46" y="48"/>
                    <a:pt x="46" y="47"/>
                  </a:cubicBezTo>
                  <a:cubicBezTo>
                    <a:pt x="47" y="47"/>
                    <a:pt x="47" y="46"/>
                    <a:pt x="47" y="46"/>
                  </a:cubicBezTo>
                  <a:cubicBezTo>
                    <a:pt x="47" y="44"/>
                    <a:pt x="47" y="41"/>
                    <a:pt x="47" y="40"/>
                  </a:cubicBezTo>
                  <a:cubicBezTo>
                    <a:pt x="46" y="38"/>
                    <a:pt x="44" y="37"/>
                    <a:pt x="43" y="36"/>
                  </a:cubicBezTo>
                  <a:cubicBezTo>
                    <a:pt x="42" y="35"/>
                    <a:pt x="34" y="22"/>
                    <a:pt x="29" y="23"/>
                  </a:cubicBezTo>
                  <a:cubicBezTo>
                    <a:pt x="25" y="25"/>
                    <a:pt x="24" y="30"/>
                    <a:pt x="21" y="30"/>
                  </a:cubicBezTo>
                  <a:cubicBezTo>
                    <a:pt x="21" y="30"/>
                    <a:pt x="17" y="28"/>
                    <a:pt x="17" y="27"/>
                  </a:cubicBezTo>
                  <a:cubicBezTo>
                    <a:pt x="16" y="26"/>
                    <a:pt x="15" y="26"/>
                    <a:pt x="15" y="27"/>
                  </a:cubicBezTo>
                  <a:cubicBezTo>
                    <a:pt x="14" y="27"/>
                    <a:pt x="13" y="27"/>
                    <a:pt x="12" y="27"/>
                  </a:cubicBezTo>
                  <a:cubicBezTo>
                    <a:pt x="11" y="29"/>
                    <a:pt x="10" y="29"/>
                    <a:pt x="9" y="28"/>
                  </a:cubicBezTo>
                  <a:cubicBezTo>
                    <a:pt x="8" y="28"/>
                    <a:pt x="6" y="27"/>
                    <a:pt x="4" y="28"/>
                  </a:cubicBezTo>
                  <a:cubicBezTo>
                    <a:pt x="3" y="28"/>
                    <a:pt x="3" y="29"/>
                    <a:pt x="3" y="30"/>
                  </a:cubicBezTo>
                  <a:cubicBezTo>
                    <a:pt x="0" y="30"/>
                    <a:pt x="0" y="22"/>
                    <a:pt x="3" y="21"/>
                  </a:cubicBezTo>
                  <a:cubicBezTo>
                    <a:pt x="3" y="23"/>
                    <a:pt x="3" y="24"/>
                    <a:pt x="3" y="26"/>
                  </a:cubicBezTo>
                  <a:cubicBezTo>
                    <a:pt x="3" y="26"/>
                    <a:pt x="4" y="26"/>
                    <a:pt x="4" y="26"/>
                  </a:cubicBezTo>
                  <a:cubicBezTo>
                    <a:pt x="5" y="26"/>
                    <a:pt x="6" y="25"/>
                    <a:pt x="7" y="25"/>
                  </a:cubicBezTo>
                  <a:cubicBezTo>
                    <a:pt x="8" y="24"/>
                    <a:pt x="9" y="24"/>
                    <a:pt x="10" y="25"/>
                  </a:cubicBezTo>
                  <a:cubicBezTo>
                    <a:pt x="11" y="25"/>
                    <a:pt x="12" y="25"/>
                    <a:pt x="13" y="25"/>
                  </a:cubicBezTo>
                  <a:cubicBezTo>
                    <a:pt x="14" y="25"/>
                    <a:pt x="16" y="24"/>
                    <a:pt x="17" y="24"/>
                  </a:cubicBezTo>
                  <a:cubicBezTo>
                    <a:pt x="18" y="24"/>
                    <a:pt x="20" y="25"/>
                    <a:pt x="21" y="25"/>
                  </a:cubicBezTo>
                  <a:cubicBezTo>
                    <a:pt x="22" y="25"/>
                    <a:pt x="23" y="24"/>
                    <a:pt x="24" y="23"/>
                  </a:cubicBezTo>
                  <a:cubicBezTo>
                    <a:pt x="26" y="21"/>
                    <a:pt x="30" y="21"/>
                    <a:pt x="32" y="22"/>
                  </a:cubicBezTo>
                  <a:cubicBezTo>
                    <a:pt x="36" y="23"/>
                    <a:pt x="42" y="30"/>
                    <a:pt x="43" y="33"/>
                  </a:cubicBezTo>
                  <a:cubicBezTo>
                    <a:pt x="44" y="34"/>
                    <a:pt x="45" y="35"/>
                    <a:pt x="45" y="35"/>
                  </a:cubicBezTo>
                  <a:cubicBezTo>
                    <a:pt x="47" y="35"/>
                    <a:pt x="47" y="33"/>
                    <a:pt x="46" y="32"/>
                  </a:cubicBezTo>
                  <a:cubicBezTo>
                    <a:pt x="46" y="31"/>
                    <a:pt x="45" y="25"/>
                    <a:pt x="45" y="23"/>
                  </a:cubicBezTo>
                  <a:cubicBezTo>
                    <a:pt x="46" y="21"/>
                    <a:pt x="48" y="20"/>
                    <a:pt x="50" y="20"/>
                  </a:cubicBezTo>
                  <a:cubicBezTo>
                    <a:pt x="51" y="20"/>
                    <a:pt x="52" y="19"/>
                    <a:pt x="51" y="18"/>
                  </a:cubicBezTo>
                  <a:cubicBezTo>
                    <a:pt x="51" y="17"/>
                    <a:pt x="50" y="17"/>
                    <a:pt x="50" y="16"/>
                  </a:cubicBezTo>
                  <a:cubicBezTo>
                    <a:pt x="49" y="14"/>
                    <a:pt x="51" y="13"/>
                    <a:pt x="52" y="12"/>
                  </a:cubicBezTo>
                  <a:cubicBezTo>
                    <a:pt x="52" y="10"/>
                    <a:pt x="49" y="9"/>
                    <a:pt x="48" y="9"/>
                  </a:cubicBezTo>
                  <a:cubicBezTo>
                    <a:pt x="47" y="7"/>
                    <a:pt x="47" y="5"/>
                    <a:pt x="48" y="4"/>
                  </a:cubicBezTo>
                  <a:close/>
                  <a:moveTo>
                    <a:pt x="18" y="27"/>
                  </a:moveTo>
                  <a:cubicBezTo>
                    <a:pt x="19" y="27"/>
                    <a:pt x="20" y="29"/>
                    <a:pt x="21" y="29"/>
                  </a:cubicBezTo>
                  <a:cubicBezTo>
                    <a:pt x="22" y="28"/>
                    <a:pt x="22" y="28"/>
                    <a:pt x="22" y="28"/>
                  </a:cubicBezTo>
                  <a:cubicBezTo>
                    <a:pt x="20" y="27"/>
                    <a:pt x="19" y="26"/>
                    <a:pt x="18" y="27"/>
                  </a:cubicBezTo>
                  <a:close/>
                  <a:moveTo>
                    <a:pt x="101" y="26"/>
                  </a:moveTo>
                  <a:cubicBezTo>
                    <a:pt x="100" y="26"/>
                    <a:pt x="95" y="27"/>
                    <a:pt x="93" y="28"/>
                  </a:cubicBezTo>
                  <a:cubicBezTo>
                    <a:pt x="93" y="28"/>
                    <a:pt x="92" y="29"/>
                    <a:pt x="91" y="29"/>
                  </a:cubicBezTo>
                  <a:cubicBezTo>
                    <a:pt x="90" y="30"/>
                    <a:pt x="89" y="29"/>
                    <a:pt x="88" y="30"/>
                  </a:cubicBezTo>
                  <a:cubicBezTo>
                    <a:pt x="86" y="31"/>
                    <a:pt x="84" y="32"/>
                    <a:pt x="84" y="34"/>
                  </a:cubicBezTo>
                  <a:cubicBezTo>
                    <a:pt x="83" y="36"/>
                    <a:pt x="77" y="39"/>
                    <a:pt x="76" y="43"/>
                  </a:cubicBezTo>
                  <a:cubicBezTo>
                    <a:pt x="76" y="44"/>
                    <a:pt x="76" y="46"/>
                    <a:pt x="76" y="47"/>
                  </a:cubicBezTo>
                  <a:cubicBezTo>
                    <a:pt x="77" y="48"/>
                    <a:pt x="76" y="50"/>
                    <a:pt x="77" y="51"/>
                  </a:cubicBezTo>
                  <a:cubicBezTo>
                    <a:pt x="79" y="54"/>
                    <a:pt x="79" y="52"/>
                    <a:pt x="80" y="54"/>
                  </a:cubicBezTo>
                  <a:cubicBezTo>
                    <a:pt x="82" y="56"/>
                    <a:pt x="81" y="57"/>
                    <a:pt x="85" y="60"/>
                  </a:cubicBezTo>
                  <a:cubicBezTo>
                    <a:pt x="86" y="60"/>
                    <a:pt x="88" y="59"/>
                    <a:pt x="89" y="59"/>
                  </a:cubicBezTo>
                  <a:cubicBezTo>
                    <a:pt x="90" y="59"/>
                    <a:pt x="96" y="60"/>
                    <a:pt x="97" y="60"/>
                  </a:cubicBezTo>
                  <a:cubicBezTo>
                    <a:pt x="100" y="60"/>
                    <a:pt x="100" y="56"/>
                    <a:pt x="100" y="55"/>
                  </a:cubicBezTo>
                  <a:cubicBezTo>
                    <a:pt x="100" y="50"/>
                    <a:pt x="101" y="35"/>
                    <a:pt x="102" y="33"/>
                  </a:cubicBezTo>
                  <a:cubicBezTo>
                    <a:pt x="103" y="32"/>
                    <a:pt x="103" y="27"/>
                    <a:pt x="101" y="26"/>
                  </a:cubicBezTo>
                  <a:close/>
                </a:path>
              </a:pathLst>
            </a:custGeom>
            <a:noFill/>
            <a:ln w="12700">
              <a:noFill/>
              <a:round/>
              <a:headEnd/>
              <a:tailEnd/>
            </a:ln>
          </p:spPr>
          <p:txBody>
            <a:bodyPr/>
            <a:lstStyle/>
            <a:p>
              <a:endParaRPr lang="en-US"/>
            </a:p>
          </p:txBody>
        </p:sp>
        <p:sp>
          <p:nvSpPr>
            <p:cNvPr id="8236" name="Freeform 18"/>
            <p:cNvSpPr>
              <a:spLocks noChangeAspect="1"/>
            </p:cNvSpPr>
            <p:nvPr/>
          </p:nvSpPr>
          <p:spPr bwMode="auto">
            <a:xfrm>
              <a:off x="3152" y="3257"/>
              <a:ext cx="63" cy="69"/>
            </a:xfrm>
            <a:custGeom>
              <a:avLst/>
              <a:gdLst>
                <a:gd name="T0" fmla="*/ 10680901 w 16"/>
                <a:gd name="T1" fmla="*/ 20615348 h 17"/>
                <a:gd name="T2" fmla="*/ 13397105 w 16"/>
                <a:gd name="T3" fmla="*/ 11051680 h 17"/>
                <a:gd name="T4" fmla="*/ 4564877 w 16"/>
                <a:gd name="T5" fmla="*/ 7149093 h 17"/>
                <a:gd name="T6" fmla="*/ 0 w 16"/>
                <a:gd name="T7" fmla="*/ 0 h 17"/>
                <a:gd name="T8" fmla="*/ 4564877 w 16"/>
                <a:gd name="T9" fmla="*/ 9581324 h 17"/>
                <a:gd name="T10" fmla="*/ 10680901 w 16"/>
                <a:gd name="T11" fmla="*/ 12232522 h 17"/>
                <a:gd name="T12" fmla="*/ 8892048 w 16"/>
                <a:gd name="T13" fmla="*/ 18272401 h 17"/>
                <a:gd name="T14" fmla="*/ 10680901 w 16"/>
                <a:gd name="T15" fmla="*/ 20615348 h 17"/>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7"/>
                <a:gd name="T26" fmla="*/ 16 w 16"/>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7">
                  <a:moveTo>
                    <a:pt x="12" y="17"/>
                  </a:moveTo>
                  <a:cubicBezTo>
                    <a:pt x="10" y="14"/>
                    <a:pt x="16" y="12"/>
                    <a:pt x="15" y="9"/>
                  </a:cubicBezTo>
                  <a:cubicBezTo>
                    <a:pt x="14" y="6"/>
                    <a:pt x="7" y="8"/>
                    <a:pt x="5" y="6"/>
                  </a:cubicBezTo>
                  <a:cubicBezTo>
                    <a:pt x="5" y="3"/>
                    <a:pt x="3" y="1"/>
                    <a:pt x="0" y="0"/>
                  </a:cubicBezTo>
                  <a:cubicBezTo>
                    <a:pt x="0" y="3"/>
                    <a:pt x="4" y="8"/>
                    <a:pt x="5" y="8"/>
                  </a:cubicBezTo>
                  <a:cubicBezTo>
                    <a:pt x="6" y="9"/>
                    <a:pt x="12" y="8"/>
                    <a:pt x="12" y="10"/>
                  </a:cubicBezTo>
                  <a:cubicBezTo>
                    <a:pt x="13" y="12"/>
                    <a:pt x="9" y="13"/>
                    <a:pt x="10" y="15"/>
                  </a:cubicBezTo>
                  <a:cubicBezTo>
                    <a:pt x="10" y="16"/>
                    <a:pt x="11" y="17"/>
                    <a:pt x="12" y="17"/>
                  </a:cubicBezTo>
                  <a:close/>
                </a:path>
              </a:pathLst>
            </a:custGeom>
            <a:noFill/>
            <a:ln w="12700">
              <a:noFill/>
              <a:round/>
              <a:headEnd/>
              <a:tailEnd/>
            </a:ln>
          </p:spPr>
          <p:txBody>
            <a:bodyPr/>
            <a:lstStyle/>
            <a:p>
              <a:endParaRPr lang="en-US"/>
            </a:p>
          </p:txBody>
        </p:sp>
        <p:sp>
          <p:nvSpPr>
            <p:cNvPr id="8237" name="Freeform 19"/>
            <p:cNvSpPr>
              <a:spLocks noChangeAspect="1"/>
            </p:cNvSpPr>
            <p:nvPr/>
          </p:nvSpPr>
          <p:spPr bwMode="auto">
            <a:xfrm>
              <a:off x="3359" y="3278"/>
              <a:ext cx="488" cy="171"/>
            </a:xfrm>
            <a:custGeom>
              <a:avLst/>
              <a:gdLst>
                <a:gd name="T0" fmla="*/ 94732123 w 123"/>
                <a:gd name="T1" fmla="*/ 1207138 h 42"/>
                <a:gd name="T2" fmla="*/ 82088055 w 123"/>
                <a:gd name="T3" fmla="*/ 6121828 h 42"/>
                <a:gd name="T4" fmla="*/ 75265896 w 123"/>
                <a:gd name="T5" fmla="*/ 7397125 h 42"/>
                <a:gd name="T6" fmla="*/ 73546486 w 123"/>
                <a:gd name="T7" fmla="*/ 12612764 h 42"/>
                <a:gd name="T8" fmla="*/ 68706035 w 123"/>
                <a:gd name="T9" fmla="*/ 17523088 h 42"/>
                <a:gd name="T10" fmla="*/ 52114150 w 123"/>
                <a:gd name="T11" fmla="*/ 21217208 h 42"/>
                <a:gd name="T12" fmla="*/ 44563435 w 123"/>
                <a:gd name="T13" fmla="*/ 31341821 h 42"/>
                <a:gd name="T14" fmla="*/ 26088053 w 123"/>
                <a:gd name="T15" fmla="*/ 35031585 h 42"/>
                <a:gd name="T16" fmla="*/ 21181615 w 123"/>
                <a:gd name="T17" fmla="*/ 41227092 h 42"/>
                <a:gd name="T18" fmla="*/ 13630888 w 123"/>
                <a:gd name="T19" fmla="*/ 47644312 h 42"/>
                <a:gd name="T20" fmla="*/ 9762628 w 123"/>
                <a:gd name="T21" fmla="*/ 46437183 h 42"/>
                <a:gd name="T22" fmla="*/ 7800462 w 123"/>
                <a:gd name="T23" fmla="*/ 39946058 h 42"/>
                <a:gd name="T24" fmla="*/ 5834362 w 123"/>
                <a:gd name="T25" fmla="*/ 41227092 h 42"/>
                <a:gd name="T26" fmla="*/ 5834362 w 123"/>
                <a:gd name="T27" fmla="*/ 38740003 h 42"/>
                <a:gd name="T28" fmla="*/ 7800462 w 123"/>
                <a:gd name="T29" fmla="*/ 35031585 h 42"/>
                <a:gd name="T30" fmla="*/ 5834362 w 123"/>
                <a:gd name="T31" fmla="*/ 36238714 h 42"/>
                <a:gd name="T32" fmla="*/ 1966100 w 123"/>
                <a:gd name="T33" fmla="*/ 36238714 h 42"/>
                <a:gd name="T34" fmla="*/ 0 w 123"/>
                <a:gd name="T35" fmla="*/ 35031585 h 42"/>
                <a:gd name="T36" fmla="*/ 12641042 w 123"/>
                <a:gd name="T37" fmla="*/ 51351949 h 42"/>
                <a:gd name="T38" fmla="*/ 17317307 w 123"/>
                <a:gd name="T39" fmla="*/ 48847077 h 42"/>
                <a:gd name="T40" fmla="*/ 23147707 w 123"/>
                <a:gd name="T41" fmla="*/ 42428684 h 42"/>
                <a:gd name="T42" fmla="*/ 28982075 w 123"/>
                <a:gd name="T43" fmla="*/ 36238714 h 42"/>
                <a:gd name="T44" fmla="*/ 43589212 w 123"/>
                <a:gd name="T45" fmla="*/ 33824496 h 42"/>
                <a:gd name="T46" fmla="*/ 53105004 w 123"/>
                <a:gd name="T47" fmla="*/ 23699639 h 42"/>
                <a:gd name="T48" fmla="*/ 68706035 w 123"/>
                <a:gd name="T49" fmla="*/ 20010160 h 42"/>
                <a:gd name="T50" fmla="*/ 118855029 w 123"/>
                <a:gd name="T51" fmla="*/ 52554355 h 42"/>
                <a:gd name="T52" fmla="*/ 118855029 w 123"/>
                <a:gd name="T53" fmla="*/ 51351949 h 42"/>
                <a:gd name="T54" fmla="*/ 69681273 w 123"/>
                <a:gd name="T55" fmla="*/ 18730201 h 42"/>
                <a:gd name="T56" fmla="*/ 74291610 w 123"/>
                <a:gd name="T57" fmla="*/ 15022560 h 42"/>
                <a:gd name="T58" fmla="*/ 76256750 w 123"/>
                <a:gd name="T59" fmla="*/ 10125953 h 42"/>
                <a:gd name="T60" fmla="*/ 82088055 w 123"/>
                <a:gd name="T61" fmla="*/ 8604249 h 42"/>
                <a:gd name="T62" fmla="*/ 91838022 w 123"/>
                <a:gd name="T63" fmla="*/ 1207138 h 42"/>
                <a:gd name="T64" fmla="*/ 94732123 w 123"/>
                <a:gd name="T65" fmla="*/ 1207138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3"/>
                <a:gd name="T100" fmla="*/ 0 h 42"/>
                <a:gd name="T101" fmla="*/ 123 w 123"/>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3" h="42">
                  <a:moveTo>
                    <a:pt x="98" y="1"/>
                  </a:moveTo>
                  <a:cubicBezTo>
                    <a:pt x="91" y="0"/>
                    <a:pt x="88" y="3"/>
                    <a:pt x="85" y="5"/>
                  </a:cubicBezTo>
                  <a:cubicBezTo>
                    <a:pt x="83" y="8"/>
                    <a:pt x="81" y="5"/>
                    <a:pt x="78" y="6"/>
                  </a:cubicBezTo>
                  <a:cubicBezTo>
                    <a:pt x="77" y="7"/>
                    <a:pt x="77" y="9"/>
                    <a:pt x="76" y="10"/>
                  </a:cubicBezTo>
                  <a:cubicBezTo>
                    <a:pt x="75" y="11"/>
                    <a:pt x="72" y="14"/>
                    <a:pt x="71" y="14"/>
                  </a:cubicBezTo>
                  <a:cubicBezTo>
                    <a:pt x="67" y="15"/>
                    <a:pt x="57" y="15"/>
                    <a:pt x="54" y="17"/>
                  </a:cubicBezTo>
                  <a:cubicBezTo>
                    <a:pt x="52" y="18"/>
                    <a:pt x="48" y="24"/>
                    <a:pt x="46" y="25"/>
                  </a:cubicBezTo>
                  <a:cubicBezTo>
                    <a:pt x="43" y="27"/>
                    <a:pt x="32" y="25"/>
                    <a:pt x="27" y="28"/>
                  </a:cubicBezTo>
                  <a:cubicBezTo>
                    <a:pt x="27" y="29"/>
                    <a:pt x="23" y="32"/>
                    <a:pt x="22" y="33"/>
                  </a:cubicBezTo>
                  <a:cubicBezTo>
                    <a:pt x="20" y="36"/>
                    <a:pt x="15" y="38"/>
                    <a:pt x="14" y="38"/>
                  </a:cubicBezTo>
                  <a:cubicBezTo>
                    <a:pt x="13" y="38"/>
                    <a:pt x="11" y="39"/>
                    <a:pt x="10" y="37"/>
                  </a:cubicBezTo>
                  <a:cubicBezTo>
                    <a:pt x="8" y="36"/>
                    <a:pt x="9" y="32"/>
                    <a:pt x="8" y="32"/>
                  </a:cubicBezTo>
                  <a:cubicBezTo>
                    <a:pt x="7" y="32"/>
                    <a:pt x="7" y="34"/>
                    <a:pt x="6" y="33"/>
                  </a:cubicBezTo>
                  <a:cubicBezTo>
                    <a:pt x="5" y="33"/>
                    <a:pt x="6" y="31"/>
                    <a:pt x="6" y="31"/>
                  </a:cubicBezTo>
                  <a:cubicBezTo>
                    <a:pt x="7" y="31"/>
                    <a:pt x="9" y="30"/>
                    <a:pt x="8" y="28"/>
                  </a:cubicBezTo>
                  <a:cubicBezTo>
                    <a:pt x="8" y="27"/>
                    <a:pt x="6" y="29"/>
                    <a:pt x="6" y="29"/>
                  </a:cubicBezTo>
                  <a:cubicBezTo>
                    <a:pt x="5" y="30"/>
                    <a:pt x="3" y="30"/>
                    <a:pt x="2" y="29"/>
                  </a:cubicBezTo>
                  <a:cubicBezTo>
                    <a:pt x="2" y="28"/>
                    <a:pt x="1" y="27"/>
                    <a:pt x="0" y="28"/>
                  </a:cubicBezTo>
                  <a:cubicBezTo>
                    <a:pt x="0" y="30"/>
                    <a:pt x="11" y="41"/>
                    <a:pt x="13" y="41"/>
                  </a:cubicBezTo>
                  <a:cubicBezTo>
                    <a:pt x="13" y="40"/>
                    <a:pt x="16" y="40"/>
                    <a:pt x="18" y="39"/>
                  </a:cubicBezTo>
                  <a:cubicBezTo>
                    <a:pt x="19" y="39"/>
                    <a:pt x="21" y="36"/>
                    <a:pt x="24" y="34"/>
                  </a:cubicBezTo>
                  <a:cubicBezTo>
                    <a:pt x="26" y="32"/>
                    <a:pt x="27" y="31"/>
                    <a:pt x="30" y="29"/>
                  </a:cubicBezTo>
                  <a:cubicBezTo>
                    <a:pt x="33" y="28"/>
                    <a:pt x="42" y="28"/>
                    <a:pt x="45" y="27"/>
                  </a:cubicBezTo>
                  <a:cubicBezTo>
                    <a:pt x="49" y="27"/>
                    <a:pt x="54" y="19"/>
                    <a:pt x="55" y="19"/>
                  </a:cubicBezTo>
                  <a:cubicBezTo>
                    <a:pt x="58" y="17"/>
                    <a:pt x="70" y="16"/>
                    <a:pt x="71" y="16"/>
                  </a:cubicBezTo>
                  <a:lnTo>
                    <a:pt x="123" y="42"/>
                  </a:lnTo>
                  <a:lnTo>
                    <a:pt x="123" y="41"/>
                  </a:lnTo>
                  <a:lnTo>
                    <a:pt x="72" y="15"/>
                  </a:lnTo>
                  <a:cubicBezTo>
                    <a:pt x="74" y="15"/>
                    <a:pt x="77" y="12"/>
                    <a:pt x="77" y="12"/>
                  </a:cubicBezTo>
                  <a:cubicBezTo>
                    <a:pt x="78" y="10"/>
                    <a:pt x="78" y="8"/>
                    <a:pt x="79" y="8"/>
                  </a:cubicBezTo>
                  <a:cubicBezTo>
                    <a:pt x="80" y="7"/>
                    <a:pt x="83" y="9"/>
                    <a:pt x="85" y="7"/>
                  </a:cubicBezTo>
                  <a:cubicBezTo>
                    <a:pt x="88" y="4"/>
                    <a:pt x="90" y="1"/>
                    <a:pt x="95" y="1"/>
                  </a:cubicBezTo>
                  <a:lnTo>
                    <a:pt x="98" y="1"/>
                  </a:lnTo>
                  <a:close/>
                </a:path>
              </a:pathLst>
            </a:custGeom>
            <a:noFill/>
            <a:ln w="12700">
              <a:noFill/>
              <a:round/>
              <a:headEnd/>
              <a:tailEnd/>
            </a:ln>
          </p:spPr>
          <p:txBody>
            <a:bodyPr/>
            <a:lstStyle/>
            <a:p>
              <a:endParaRPr lang="en-US"/>
            </a:p>
          </p:txBody>
        </p:sp>
        <p:sp>
          <p:nvSpPr>
            <p:cNvPr id="8238" name="Freeform 20"/>
            <p:cNvSpPr>
              <a:spLocks noChangeAspect="1"/>
            </p:cNvSpPr>
            <p:nvPr/>
          </p:nvSpPr>
          <p:spPr bwMode="auto">
            <a:xfrm>
              <a:off x="3430" y="3428"/>
              <a:ext cx="130" cy="48"/>
            </a:xfrm>
            <a:custGeom>
              <a:avLst/>
              <a:gdLst>
                <a:gd name="T0" fmla="*/ 6376542 w 33"/>
                <a:gd name="T1" fmla="*/ 12582912 h 12"/>
                <a:gd name="T2" fmla="*/ 5505488 w 33"/>
                <a:gd name="T3" fmla="*/ 10485761 h 12"/>
                <a:gd name="T4" fmla="*/ 6376542 w 33"/>
                <a:gd name="T5" fmla="*/ 9437185 h 12"/>
                <a:gd name="T6" fmla="*/ 29697478 w 33"/>
                <a:gd name="T7" fmla="*/ 1048576 h 12"/>
                <a:gd name="T8" fmla="*/ 27900595 w 33"/>
                <a:gd name="T9" fmla="*/ 0 h 12"/>
                <a:gd name="T10" fmla="*/ 5505488 w 33"/>
                <a:gd name="T11" fmla="*/ 8388609 h 12"/>
                <a:gd name="T12" fmla="*/ 3651762 w 33"/>
                <a:gd name="T13" fmla="*/ 7340032 h 12"/>
                <a:gd name="T14" fmla="*/ 0 w 33"/>
                <a:gd name="T15" fmla="*/ 8388609 h 12"/>
                <a:gd name="T16" fmla="*/ 6376542 w 33"/>
                <a:gd name="T17" fmla="*/ 125829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12"/>
                <a:gd name="T29" fmla="*/ 33 w 3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12">
                  <a:moveTo>
                    <a:pt x="7" y="12"/>
                  </a:moveTo>
                  <a:cubicBezTo>
                    <a:pt x="7" y="12"/>
                    <a:pt x="6" y="11"/>
                    <a:pt x="6" y="10"/>
                  </a:cubicBezTo>
                  <a:cubicBezTo>
                    <a:pt x="6" y="9"/>
                    <a:pt x="7" y="9"/>
                    <a:pt x="7" y="9"/>
                  </a:cubicBezTo>
                  <a:lnTo>
                    <a:pt x="33" y="1"/>
                  </a:lnTo>
                  <a:lnTo>
                    <a:pt x="31" y="0"/>
                  </a:lnTo>
                  <a:lnTo>
                    <a:pt x="6" y="8"/>
                  </a:lnTo>
                  <a:cubicBezTo>
                    <a:pt x="6" y="8"/>
                    <a:pt x="5" y="7"/>
                    <a:pt x="4" y="7"/>
                  </a:cubicBezTo>
                  <a:cubicBezTo>
                    <a:pt x="3" y="7"/>
                    <a:pt x="1" y="7"/>
                    <a:pt x="0" y="8"/>
                  </a:cubicBezTo>
                  <a:cubicBezTo>
                    <a:pt x="1" y="10"/>
                    <a:pt x="6" y="12"/>
                    <a:pt x="7" y="12"/>
                  </a:cubicBezTo>
                  <a:close/>
                </a:path>
              </a:pathLst>
            </a:custGeom>
            <a:noFill/>
            <a:ln w="12700">
              <a:noFill/>
              <a:round/>
              <a:headEnd/>
              <a:tailEnd/>
            </a:ln>
          </p:spPr>
          <p:txBody>
            <a:bodyPr/>
            <a:lstStyle/>
            <a:p>
              <a:endParaRPr lang="en-US"/>
            </a:p>
          </p:txBody>
        </p:sp>
        <p:sp>
          <p:nvSpPr>
            <p:cNvPr id="8239" name="Freeform 21"/>
            <p:cNvSpPr>
              <a:spLocks noChangeAspect="1"/>
            </p:cNvSpPr>
            <p:nvPr/>
          </p:nvSpPr>
          <p:spPr bwMode="auto">
            <a:xfrm>
              <a:off x="3470" y="3469"/>
              <a:ext cx="135" cy="33"/>
            </a:xfrm>
            <a:custGeom>
              <a:avLst/>
              <a:gdLst>
                <a:gd name="T0" fmla="*/ 3953466 w 34"/>
                <a:gd name="T1" fmla="*/ 10059752 h 8"/>
                <a:gd name="T2" fmla="*/ 6861048 w 34"/>
                <a:gd name="T3" fmla="*/ 7296195 h 8"/>
                <a:gd name="T4" fmla="*/ 10815524 w 34"/>
                <a:gd name="T5" fmla="*/ 8636106 h 8"/>
                <a:gd name="T6" fmla="*/ 10815524 w 34"/>
                <a:gd name="T7" fmla="*/ 7296195 h 8"/>
                <a:gd name="T8" fmla="*/ 22296979 w 34"/>
                <a:gd name="T9" fmla="*/ 7296195 h 8"/>
                <a:gd name="T10" fmla="*/ 25266644 w 34"/>
                <a:gd name="T11" fmla="*/ 8636106 h 8"/>
                <a:gd name="T12" fmla="*/ 32128453 w 34"/>
                <a:gd name="T13" fmla="*/ 11399750 h 8"/>
                <a:gd name="T14" fmla="*/ 32128453 w 34"/>
                <a:gd name="T15" fmla="*/ 11399750 h 8"/>
                <a:gd name="T16" fmla="*/ 26246696 w 34"/>
                <a:gd name="T17" fmla="*/ 7296195 h 8"/>
                <a:gd name="T18" fmla="*/ 33108505 w 34"/>
                <a:gd name="T19" fmla="*/ 4103553 h 8"/>
                <a:gd name="T20" fmla="*/ 32128453 w 34"/>
                <a:gd name="T21" fmla="*/ 2763576 h 8"/>
                <a:gd name="T22" fmla="*/ 32128453 w 34"/>
                <a:gd name="T23" fmla="*/ 0 h 8"/>
                <a:gd name="T24" fmla="*/ 29158025 w 34"/>
                <a:gd name="T25" fmla="*/ 1423645 h 8"/>
                <a:gd name="T26" fmla="*/ 5866115 w 34"/>
                <a:gd name="T27" fmla="*/ 4103553 h 8"/>
                <a:gd name="T28" fmla="*/ 3953466 w 34"/>
                <a:gd name="T29" fmla="*/ 4103553 h 8"/>
                <a:gd name="T30" fmla="*/ 1974732 w 34"/>
                <a:gd name="T31" fmla="*/ 1423645 h 8"/>
                <a:gd name="T32" fmla="*/ 995688 w 34"/>
                <a:gd name="T33" fmla="*/ 2763576 h 8"/>
                <a:gd name="T34" fmla="*/ 3953466 w 34"/>
                <a:gd name="T35" fmla="*/ 10059752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8"/>
                <a:gd name="T56" fmla="*/ 34 w 34"/>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8">
                  <a:moveTo>
                    <a:pt x="4" y="7"/>
                  </a:moveTo>
                  <a:cubicBezTo>
                    <a:pt x="4" y="6"/>
                    <a:pt x="6" y="4"/>
                    <a:pt x="7" y="5"/>
                  </a:cubicBezTo>
                  <a:cubicBezTo>
                    <a:pt x="9" y="5"/>
                    <a:pt x="10" y="7"/>
                    <a:pt x="11" y="6"/>
                  </a:cubicBezTo>
                  <a:cubicBezTo>
                    <a:pt x="11" y="6"/>
                    <a:pt x="11" y="5"/>
                    <a:pt x="11" y="5"/>
                  </a:cubicBezTo>
                  <a:cubicBezTo>
                    <a:pt x="16" y="4"/>
                    <a:pt x="19" y="4"/>
                    <a:pt x="23" y="5"/>
                  </a:cubicBezTo>
                  <a:cubicBezTo>
                    <a:pt x="24" y="5"/>
                    <a:pt x="25" y="6"/>
                    <a:pt x="26" y="6"/>
                  </a:cubicBezTo>
                  <a:cubicBezTo>
                    <a:pt x="28" y="7"/>
                    <a:pt x="31" y="7"/>
                    <a:pt x="33" y="8"/>
                  </a:cubicBezTo>
                  <a:cubicBezTo>
                    <a:pt x="30" y="6"/>
                    <a:pt x="27" y="6"/>
                    <a:pt x="27" y="5"/>
                  </a:cubicBezTo>
                  <a:cubicBezTo>
                    <a:pt x="27" y="4"/>
                    <a:pt x="34" y="4"/>
                    <a:pt x="34" y="3"/>
                  </a:cubicBezTo>
                  <a:cubicBezTo>
                    <a:pt x="34" y="2"/>
                    <a:pt x="33" y="2"/>
                    <a:pt x="33" y="2"/>
                  </a:cubicBezTo>
                  <a:cubicBezTo>
                    <a:pt x="33" y="2"/>
                    <a:pt x="33" y="0"/>
                    <a:pt x="33" y="0"/>
                  </a:cubicBezTo>
                  <a:cubicBezTo>
                    <a:pt x="32" y="0"/>
                    <a:pt x="31" y="1"/>
                    <a:pt x="30" y="1"/>
                  </a:cubicBezTo>
                  <a:cubicBezTo>
                    <a:pt x="27" y="2"/>
                    <a:pt x="8" y="4"/>
                    <a:pt x="6" y="3"/>
                  </a:cubicBezTo>
                  <a:cubicBezTo>
                    <a:pt x="5" y="3"/>
                    <a:pt x="4" y="3"/>
                    <a:pt x="4" y="3"/>
                  </a:cubicBezTo>
                  <a:cubicBezTo>
                    <a:pt x="3" y="2"/>
                    <a:pt x="2" y="1"/>
                    <a:pt x="2" y="1"/>
                  </a:cubicBezTo>
                  <a:cubicBezTo>
                    <a:pt x="1" y="1"/>
                    <a:pt x="0" y="2"/>
                    <a:pt x="1" y="2"/>
                  </a:cubicBezTo>
                  <a:lnTo>
                    <a:pt x="4" y="7"/>
                  </a:lnTo>
                  <a:close/>
                </a:path>
              </a:pathLst>
            </a:custGeom>
            <a:noFill/>
            <a:ln w="12700">
              <a:noFill/>
              <a:round/>
              <a:headEnd/>
              <a:tailEnd/>
            </a:ln>
          </p:spPr>
          <p:txBody>
            <a:bodyPr/>
            <a:lstStyle/>
            <a:p>
              <a:endParaRPr lang="en-US"/>
            </a:p>
          </p:txBody>
        </p:sp>
        <p:sp>
          <p:nvSpPr>
            <p:cNvPr id="8240" name="Freeform 22"/>
            <p:cNvSpPr>
              <a:spLocks noChangeAspect="1"/>
            </p:cNvSpPr>
            <p:nvPr/>
          </p:nvSpPr>
          <p:spPr bwMode="auto">
            <a:xfrm>
              <a:off x="3525" y="3582"/>
              <a:ext cx="112" cy="53"/>
            </a:xfrm>
            <a:custGeom>
              <a:avLst/>
              <a:gdLst>
                <a:gd name="T0" fmla="*/ 1048576 w 28"/>
                <a:gd name="T1" fmla="*/ 6254396 h 13"/>
                <a:gd name="T2" fmla="*/ 5242881 w 28"/>
                <a:gd name="T3" fmla="*/ 4959300 h 13"/>
                <a:gd name="T4" fmla="*/ 9437185 w 28"/>
                <a:gd name="T5" fmla="*/ 6254396 h 13"/>
                <a:gd name="T6" fmla="*/ 14680064 w 28"/>
                <a:gd name="T7" fmla="*/ 10294534 h 13"/>
                <a:gd name="T8" fmla="*/ 17825795 w 28"/>
                <a:gd name="T9" fmla="*/ 11530012 h 13"/>
                <a:gd name="T10" fmla="*/ 25165825 w 28"/>
                <a:gd name="T11" fmla="*/ 16493697 h 13"/>
                <a:gd name="T12" fmla="*/ 25165825 w 28"/>
                <a:gd name="T13" fmla="*/ 16493697 h 13"/>
                <a:gd name="T14" fmla="*/ 16777219 w 28"/>
                <a:gd name="T15" fmla="*/ 9004922 h 13"/>
                <a:gd name="T16" fmla="*/ 14680064 w 28"/>
                <a:gd name="T17" fmla="*/ 7488778 h 13"/>
                <a:gd name="T18" fmla="*/ 15728640 w 28"/>
                <a:gd name="T19" fmla="*/ 6254396 h 13"/>
                <a:gd name="T20" fmla="*/ 18874371 w 28"/>
                <a:gd name="T21" fmla="*/ 7488778 h 13"/>
                <a:gd name="T22" fmla="*/ 23068674 w 28"/>
                <a:gd name="T23" fmla="*/ 6254396 h 13"/>
                <a:gd name="T24" fmla="*/ 29360128 w 28"/>
                <a:gd name="T25" fmla="*/ 7488778 h 13"/>
                <a:gd name="T26" fmla="*/ 29360128 w 28"/>
                <a:gd name="T27" fmla="*/ 7488778 h 13"/>
                <a:gd name="T28" fmla="*/ 25165825 w 28"/>
                <a:gd name="T29" fmla="*/ 6254396 h 13"/>
                <a:gd name="T30" fmla="*/ 23068674 w 28"/>
                <a:gd name="T31" fmla="*/ 4959300 h 13"/>
                <a:gd name="T32" fmla="*/ 17825795 w 28"/>
                <a:gd name="T33" fmla="*/ 4959300 h 13"/>
                <a:gd name="T34" fmla="*/ 15728640 w 28"/>
                <a:gd name="T35" fmla="*/ 3742868 h 13"/>
                <a:gd name="T36" fmla="*/ 13631488 w 28"/>
                <a:gd name="T37" fmla="*/ 4959300 h 13"/>
                <a:gd name="T38" fmla="*/ 9437185 w 28"/>
                <a:gd name="T39" fmla="*/ 2525075 h 13"/>
                <a:gd name="T40" fmla="*/ 3145728 w 28"/>
                <a:gd name="T41" fmla="*/ 2525075 h 13"/>
                <a:gd name="T42" fmla="*/ 0 w 28"/>
                <a:gd name="T43" fmla="*/ 0 h 13"/>
                <a:gd name="T44" fmla="*/ 1048576 w 28"/>
                <a:gd name="T45" fmla="*/ 6254396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
                <a:gd name="T70" fmla="*/ 0 h 13"/>
                <a:gd name="T71" fmla="*/ 28 w 28"/>
                <a:gd name="T72" fmla="*/ 13 h 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 h="13">
                  <a:moveTo>
                    <a:pt x="1" y="5"/>
                  </a:moveTo>
                  <a:cubicBezTo>
                    <a:pt x="2" y="4"/>
                    <a:pt x="3" y="5"/>
                    <a:pt x="5" y="4"/>
                  </a:cubicBezTo>
                  <a:cubicBezTo>
                    <a:pt x="6" y="3"/>
                    <a:pt x="8" y="3"/>
                    <a:pt x="9" y="5"/>
                  </a:cubicBezTo>
                  <a:cubicBezTo>
                    <a:pt x="10" y="6"/>
                    <a:pt x="12" y="6"/>
                    <a:pt x="14" y="8"/>
                  </a:cubicBezTo>
                  <a:cubicBezTo>
                    <a:pt x="15" y="9"/>
                    <a:pt x="16" y="8"/>
                    <a:pt x="17" y="9"/>
                  </a:cubicBezTo>
                  <a:cubicBezTo>
                    <a:pt x="19" y="9"/>
                    <a:pt x="22" y="11"/>
                    <a:pt x="24" y="13"/>
                  </a:cubicBezTo>
                  <a:cubicBezTo>
                    <a:pt x="23" y="11"/>
                    <a:pt x="19" y="7"/>
                    <a:pt x="16" y="7"/>
                  </a:cubicBezTo>
                  <a:cubicBezTo>
                    <a:pt x="15" y="6"/>
                    <a:pt x="14" y="7"/>
                    <a:pt x="14" y="6"/>
                  </a:cubicBezTo>
                  <a:cubicBezTo>
                    <a:pt x="14" y="5"/>
                    <a:pt x="15" y="5"/>
                    <a:pt x="15" y="5"/>
                  </a:cubicBezTo>
                  <a:cubicBezTo>
                    <a:pt x="16" y="5"/>
                    <a:pt x="17" y="6"/>
                    <a:pt x="18" y="6"/>
                  </a:cubicBezTo>
                  <a:cubicBezTo>
                    <a:pt x="20" y="6"/>
                    <a:pt x="21" y="5"/>
                    <a:pt x="22" y="5"/>
                  </a:cubicBezTo>
                  <a:cubicBezTo>
                    <a:pt x="22" y="5"/>
                    <a:pt x="25" y="7"/>
                    <a:pt x="28" y="6"/>
                  </a:cubicBezTo>
                  <a:cubicBezTo>
                    <a:pt x="26" y="6"/>
                    <a:pt x="25" y="6"/>
                    <a:pt x="24" y="5"/>
                  </a:cubicBezTo>
                  <a:cubicBezTo>
                    <a:pt x="24" y="5"/>
                    <a:pt x="23" y="4"/>
                    <a:pt x="22" y="4"/>
                  </a:cubicBezTo>
                  <a:cubicBezTo>
                    <a:pt x="21" y="4"/>
                    <a:pt x="19" y="6"/>
                    <a:pt x="17" y="4"/>
                  </a:cubicBezTo>
                  <a:cubicBezTo>
                    <a:pt x="17" y="4"/>
                    <a:pt x="16" y="3"/>
                    <a:pt x="15" y="3"/>
                  </a:cubicBezTo>
                  <a:cubicBezTo>
                    <a:pt x="14" y="3"/>
                    <a:pt x="14" y="4"/>
                    <a:pt x="13" y="4"/>
                  </a:cubicBezTo>
                  <a:cubicBezTo>
                    <a:pt x="12" y="5"/>
                    <a:pt x="10" y="2"/>
                    <a:pt x="9" y="2"/>
                  </a:cubicBezTo>
                  <a:cubicBezTo>
                    <a:pt x="7" y="0"/>
                    <a:pt x="5" y="2"/>
                    <a:pt x="3" y="2"/>
                  </a:cubicBezTo>
                  <a:cubicBezTo>
                    <a:pt x="2" y="2"/>
                    <a:pt x="1" y="1"/>
                    <a:pt x="0" y="0"/>
                  </a:cubicBezTo>
                  <a:lnTo>
                    <a:pt x="1" y="5"/>
                  </a:lnTo>
                  <a:close/>
                </a:path>
              </a:pathLst>
            </a:custGeom>
            <a:noFill/>
            <a:ln w="12700">
              <a:noFill/>
              <a:round/>
              <a:headEnd/>
              <a:tailEnd/>
            </a:ln>
          </p:spPr>
          <p:txBody>
            <a:bodyPr/>
            <a:lstStyle/>
            <a:p>
              <a:endParaRPr lang="en-US"/>
            </a:p>
          </p:txBody>
        </p:sp>
        <p:sp>
          <p:nvSpPr>
            <p:cNvPr id="8241" name="Freeform 23"/>
            <p:cNvSpPr>
              <a:spLocks noChangeAspect="1"/>
            </p:cNvSpPr>
            <p:nvPr/>
          </p:nvSpPr>
          <p:spPr bwMode="auto">
            <a:xfrm>
              <a:off x="2612" y="3326"/>
              <a:ext cx="2" cy="8"/>
            </a:xfrm>
            <a:custGeom>
              <a:avLst/>
              <a:gdLst>
                <a:gd name="T0" fmla="*/ 0 w 2"/>
                <a:gd name="T1" fmla="*/ 1048576 h 2"/>
                <a:gd name="T2" fmla="*/ 0 w 2"/>
                <a:gd name="T3" fmla="*/ 0 h 2"/>
                <a:gd name="T4" fmla="*/ 0 w 2"/>
                <a:gd name="T5" fmla="*/ 2097152 h 2"/>
                <a:gd name="T6" fmla="*/ 0 w 2"/>
                <a:gd name="T7" fmla="*/ 10485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0" y="1"/>
                    <a:pt x="0" y="0"/>
                    <a:pt x="0" y="0"/>
                  </a:cubicBezTo>
                  <a:cubicBezTo>
                    <a:pt x="0" y="1"/>
                    <a:pt x="0" y="2"/>
                    <a:pt x="0" y="2"/>
                  </a:cubicBezTo>
                  <a:cubicBezTo>
                    <a:pt x="0" y="2"/>
                    <a:pt x="0" y="1"/>
                    <a:pt x="0" y="1"/>
                  </a:cubicBezTo>
                  <a:close/>
                </a:path>
              </a:pathLst>
            </a:custGeom>
            <a:noFill/>
            <a:ln w="12700">
              <a:noFill/>
              <a:round/>
              <a:headEnd/>
              <a:tailEnd/>
            </a:ln>
          </p:spPr>
          <p:txBody>
            <a:bodyPr/>
            <a:lstStyle/>
            <a:p>
              <a:endParaRPr lang="en-US"/>
            </a:p>
          </p:txBody>
        </p:sp>
        <p:sp>
          <p:nvSpPr>
            <p:cNvPr id="8242" name="Freeform 24"/>
            <p:cNvSpPr>
              <a:spLocks noChangeAspect="1"/>
            </p:cNvSpPr>
            <p:nvPr/>
          </p:nvSpPr>
          <p:spPr bwMode="auto">
            <a:xfrm>
              <a:off x="3255" y="3990"/>
              <a:ext cx="2" cy="4"/>
            </a:xfrm>
            <a:custGeom>
              <a:avLst/>
              <a:gdLst>
                <a:gd name="T0" fmla="*/ 0 w 2"/>
                <a:gd name="T1" fmla="*/ 1048576 h 1"/>
                <a:gd name="T2" fmla="*/ 0 w 2"/>
                <a:gd name="T3" fmla="*/ 0 h 1"/>
                <a:gd name="T4" fmla="*/ 0 w 2"/>
                <a:gd name="T5" fmla="*/ 1048576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0" y="0"/>
                  </a:lnTo>
                  <a:cubicBezTo>
                    <a:pt x="0" y="1"/>
                    <a:pt x="0" y="1"/>
                    <a:pt x="0" y="1"/>
                  </a:cubicBezTo>
                  <a:close/>
                </a:path>
              </a:pathLst>
            </a:custGeom>
            <a:noFill/>
            <a:ln w="12700">
              <a:noFill/>
              <a:round/>
              <a:headEnd/>
              <a:tailEnd/>
            </a:ln>
          </p:spPr>
          <p:txBody>
            <a:bodyPr/>
            <a:lstStyle/>
            <a:p>
              <a:endParaRPr lang="en-US"/>
            </a:p>
          </p:txBody>
        </p:sp>
        <p:sp>
          <p:nvSpPr>
            <p:cNvPr id="8243" name="Freeform 25"/>
            <p:cNvSpPr>
              <a:spLocks noChangeAspect="1"/>
            </p:cNvSpPr>
            <p:nvPr/>
          </p:nvSpPr>
          <p:spPr bwMode="auto">
            <a:xfrm>
              <a:off x="2402" y="3033"/>
              <a:ext cx="1178" cy="1177"/>
            </a:xfrm>
            <a:custGeom>
              <a:avLst/>
              <a:gdLst>
                <a:gd name="T0" fmla="*/ 249475897 w 297"/>
                <a:gd name="T1" fmla="*/ 330152971 h 289"/>
                <a:gd name="T2" fmla="*/ 210144389 w 297"/>
                <a:gd name="T3" fmla="*/ 299953754 h 289"/>
                <a:gd name="T4" fmla="*/ 279357326 w 297"/>
                <a:gd name="T5" fmla="*/ 340302176 h 289"/>
                <a:gd name="T6" fmla="*/ 215719079 w 297"/>
                <a:gd name="T7" fmla="*/ 291329353 h 289"/>
                <a:gd name="T8" fmla="*/ 264053073 w 297"/>
                <a:gd name="T9" fmla="*/ 290028708 h 289"/>
                <a:gd name="T10" fmla="*/ 234216511 w 297"/>
                <a:gd name="T11" fmla="*/ 252487685 h 289"/>
                <a:gd name="T12" fmla="*/ 185093440 w 297"/>
                <a:gd name="T13" fmla="*/ 212084265 h 289"/>
                <a:gd name="T14" fmla="*/ 186082928 w 297"/>
                <a:gd name="T15" fmla="*/ 131931886 h 289"/>
                <a:gd name="T16" fmla="*/ 181235503 w 297"/>
                <a:gd name="T17" fmla="*/ 80454017 h 289"/>
                <a:gd name="T18" fmla="*/ 151353376 w 297"/>
                <a:gd name="T19" fmla="*/ 100504354 h 289"/>
                <a:gd name="T20" fmla="*/ 134813850 w 297"/>
                <a:gd name="T21" fmla="*/ 32691320 h 289"/>
                <a:gd name="T22" fmla="*/ 124406807 w 297"/>
                <a:gd name="T23" fmla="*/ 75229345 h 289"/>
                <a:gd name="T24" fmla="*/ 103016050 w 297"/>
                <a:gd name="T25" fmla="*/ 22487313 h 289"/>
                <a:gd name="T26" fmla="*/ 57817501 w 297"/>
                <a:gd name="T27" fmla="*/ 28990508 h 289"/>
                <a:gd name="T28" fmla="*/ 49061371 w 297"/>
                <a:gd name="T29" fmla="*/ 61680753 h 289"/>
                <a:gd name="T30" fmla="*/ 15321058 w 297"/>
                <a:gd name="T31" fmla="*/ 65322202 h 289"/>
                <a:gd name="T32" fmla="*/ 34729821 w 297"/>
                <a:gd name="T33" fmla="*/ 80454017 h 289"/>
                <a:gd name="T34" fmla="*/ 90584942 w 297"/>
                <a:gd name="T35" fmla="*/ 127916306 h 289"/>
                <a:gd name="T36" fmla="*/ 90584942 w 297"/>
                <a:gd name="T37" fmla="*/ 190805809 h 289"/>
                <a:gd name="T38" fmla="*/ 92547354 w 297"/>
                <a:gd name="T39" fmla="*/ 182181929 h 289"/>
                <a:gd name="T40" fmla="*/ 93535827 w 297"/>
                <a:gd name="T41" fmla="*/ 188315294 h 289"/>
                <a:gd name="T42" fmla="*/ 108841222 w 297"/>
                <a:gd name="T43" fmla="*/ 176961623 h 289"/>
                <a:gd name="T44" fmla="*/ 97382721 w 297"/>
                <a:gd name="T45" fmla="*/ 256129362 h 289"/>
                <a:gd name="T46" fmla="*/ 98371257 w 297"/>
                <a:gd name="T47" fmla="*/ 267263305 h 289"/>
                <a:gd name="T48" fmla="*/ 107867345 w 297"/>
                <a:gd name="T49" fmla="*/ 286406188 h 289"/>
                <a:gd name="T50" fmla="*/ 166658707 w 297"/>
                <a:gd name="T51" fmla="*/ 317513251 h 289"/>
                <a:gd name="T52" fmla="*/ 208197778 w 297"/>
                <a:gd name="T53" fmla="*/ 308893802 h 289"/>
                <a:gd name="T54" fmla="*/ 232258097 w 297"/>
                <a:gd name="T55" fmla="*/ 330152971 h 289"/>
                <a:gd name="T56" fmla="*/ 272563672 w 297"/>
                <a:gd name="T57" fmla="*/ 353850524 h 289"/>
                <a:gd name="T58" fmla="*/ 155215755 w 297"/>
                <a:gd name="T59" fmla="*/ 46553580 h 289"/>
                <a:gd name="T60" fmla="*/ 146506078 w 297"/>
                <a:gd name="T61" fmla="*/ 57665205 h 289"/>
                <a:gd name="T62" fmla="*/ 214002198 w 297"/>
                <a:gd name="T63" fmla="*/ 291329353 h 289"/>
                <a:gd name="T64" fmla="*/ 230296129 w 297"/>
                <a:gd name="T65" fmla="*/ 215785241 h 289"/>
                <a:gd name="T66" fmla="*/ 224491836 w 297"/>
                <a:gd name="T67" fmla="*/ 286406188 h 289"/>
                <a:gd name="T68" fmla="*/ 129982386 w 297"/>
                <a:gd name="T69" fmla="*/ 238569605 h 289"/>
                <a:gd name="T70" fmla="*/ 132914423 w 297"/>
                <a:gd name="T71" fmla="*/ 244775691 h 289"/>
                <a:gd name="T72" fmla="*/ 191658506 w 297"/>
                <a:gd name="T73" fmla="*/ 174451950 h 289"/>
                <a:gd name="T74" fmla="*/ 140696581 w 297"/>
                <a:gd name="T75" fmla="*/ 164622172 h 289"/>
                <a:gd name="T76" fmla="*/ 121455986 w 297"/>
                <a:gd name="T77" fmla="*/ 169546640 h 289"/>
                <a:gd name="T78" fmla="*/ 115635003 w 297"/>
                <a:gd name="T79" fmla="*/ 143043446 h 289"/>
                <a:gd name="T80" fmla="*/ 138738294 w 297"/>
                <a:gd name="T81" fmla="*/ 140555929 h 289"/>
                <a:gd name="T82" fmla="*/ 146506078 w 297"/>
                <a:gd name="T83" fmla="*/ 102936939 h 289"/>
                <a:gd name="T84" fmla="*/ 146506078 w 297"/>
                <a:gd name="T85" fmla="*/ 90301585 h 289"/>
                <a:gd name="T86" fmla="*/ 135787600 w 297"/>
                <a:gd name="T87" fmla="*/ 129125203 h 289"/>
                <a:gd name="T88" fmla="*/ 106878873 w 297"/>
                <a:gd name="T89" fmla="*/ 106637849 h 289"/>
                <a:gd name="T90" fmla="*/ 118581826 w 297"/>
                <a:gd name="T91" fmla="*/ 82959193 h 289"/>
                <a:gd name="T92" fmla="*/ 112698777 w 297"/>
                <a:gd name="T93" fmla="*/ 56383424 h 289"/>
                <a:gd name="T94" fmla="*/ 104005791 w 297"/>
                <a:gd name="T95" fmla="*/ 51458826 h 289"/>
                <a:gd name="T96" fmla="*/ 67563103 w 297"/>
                <a:gd name="T97" fmla="*/ 42537968 h 289"/>
                <a:gd name="T98" fmla="*/ 79932336 w 297"/>
                <a:gd name="T99" fmla="*/ 113158866 h 289"/>
                <a:gd name="T100" fmla="*/ 51023689 w 297"/>
                <a:gd name="T101" fmla="*/ 90301585 h 289"/>
                <a:gd name="T102" fmla="*/ 97382721 w 297"/>
                <a:gd name="T103" fmla="*/ 65322202 h 289"/>
                <a:gd name="T104" fmla="*/ 99341135 w 297"/>
                <a:gd name="T105" fmla="*/ 121782811 h 289"/>
                <a:gd name="T106" fmla="*/ 98371257 w 297"/>
                <a:gd name="T107" fmla="*/ 173242793 h 289"/>
                <a:gd name="T108" fmla="*/ 108841222 w 297"/>
                <a:gd name="T109" fmla="*/ 219796259 h 289"/>
                <a:gd name="T110" fmla="*/ 160849337 w 297"/>
                <a:gd name="T111" fmla="*/ 196939304 h 289"/>
                <a:gd name="T112" fmla="*/ 113688329 w 297"/>
                <a:gd name="T113" fmla="*/ 232140402 h 289"/>
                <a:gd name="T114" fmla="*/ 98371257 w 297"/>
                <a:gd name="T115" fmla="*/ 259829165 h 289"/>
                <a:gd name="T116" fmla="*/ 123418272 w 297"/>
                <a:gd name="T117" fmla="*/ 266035251 h 289"/>
                <a:gd name="T118" fmla="*/ 201387370 w 297"/>
                <a:gd name="T119" fmla="*/ 303964642 h 289"/>
                <a:gd name="T120" fmla="*/ 158890923 w 297"/>
                <a:gd name="T121" fmla="*/ 313798982 h 289"/>
                <a:gd name="T122" fmla="*/ 208197778 w 297"/>
                <a:gd name="T123" fmla="*/ 284808140 h 2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7"/>
                <a:gd name="T187" fmla="*/ 0 h 289"/>
                <a:gd name="T188" fmla="*/ 297 w 297"/>
                <a:gd name="T189" fmla="*/ 289 h 2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7" h="289">
                  <a:moveTo>
                    <a:pt x="296" y="283"/>
                  </a:moveTo>
                  <a:cubicBezTo>
                    <a:pt x="296" y="282"/>
                    <a:pt x="296" y="282"/>
                    <a:pt x="295" y="281"/>
                  </a:cubicBezTo>
                  <a:cubicBezTo>
                    <a:pt x="292" y="281"/>
                    <a:pt x="291" y="284"/>
                    <a:pt x="290" y="286"/>
                  </a:cubicBezTo>
                  <a:cubicBezTo>
                    <a:pt x="290" y="286"/>
                    <a:pt x="289" y="286"/>
                    <a:pt x="288" y="286"/>
                  </a:cubicBezTo>
                  <a:cubicBezTo>
                    <a:pt x="286" y="285"/>
                    <a:pt x="286" y="283"/>
                    <a:pt x="284" y="282"/>
                  </a:cubicBezTo>
                  <a:cubicBezTo>
                    <a:pt x="284" y="279"/>
                    <a:pt x="287" y="278"/>
                    <a:pt x="289" y="277"/>
                  </a:cubicBezTo>
                  <a:cubicBezTo>
                    <a:pt x="289" y="277"/>
                    <a:pt x="290" y="277"/>
                    <a:pt x="290" y="277"/>
                  </a:cubicBezTo>
                  <a:cubicBezTo>
                    <a:pt x="289" y="276"/>
                    <a:pt x="288" y="275"/>
                    <a:pt x="287" y="275"/>
                  </a:cubicBezTo>
                  <a:cubicBezTo>
                    <a:pt x="286" y="274"/>
                    <a:pt x="285" y="275"/>
                    <a:pt x="284" y="275"/>
                  </a:cubicBezTo>
                  <a:cubicBezTo>
                    <a:pt x="282" y="275"/>
                    <a:pt x="283" y="273"/>
                    <a:pt x="283" y="271"/>
                  </a:cubicBezTo>
                  <a:cubicBezTo>
                    <a:pt x="283" y="271"/>
                    <a:pt x="282" y="270"/>
                    <a:pt x="281" y="270"/>
                  </a:cubicBezTo>
                  <a:cubicBezTo>
                    <a:pt x="281" y="271"/>
                    <a:pt x="280" y="271"/>
                    <a:pt x="280" y="272"/>
                  </a:cubicBezTo>
                  <a:cubicBezTo>
                    <a:pt x="279" y="272"/>
                    <a:pt x="279" y="272"/>
                    <a:pt x="278" y="272"/>
                  </a:cubicBezTo>
                  <a:cubicBezTo>
                    <a:pt x="278" y="273"/>
                    <a:pt x="277" y="273"/>
                    <a:pt x="277" y="273"/>
                  </a:cubicBezTo>
                  <a:cubicBezTo>
                    <a:pt x="277" y="274"/>
                    <a:pt x="276" y="274"/>
                    <a:pt x="276" y="273"/>
                  </a:cubicBezTo>
                  <a:cubicBezTo>
                    <a:pt x="275" y="271"/>
                    <a:pt x="276" y="269"/>
                    <a:pt x="275" y="267"/>
                  </a:cubicBezTo>
                  <a:cubicBezTo>
                    <a:pt x="275" y="266"/>
                    <a:pt x="274" y="265"/>
                    <a:pt x="272" y="265"/>
                  </a:cubicBezTo>
                  <a:cubicBezTo>
                    <a:pt x="270" y="264"/>
                    <a:pt x="268" y="264"/>
                    <a:pt x="266" y="265"/>
                  </a:cubicBezTo>
                  <a:cubicBezTo>
                    <a:pt x="265" y="265"/>
                    <a:pt x="265" y="266"/>
                    <a:pt x="264" y="265"/>
                  </a:cubicBezTo>
                  <a:cubicBezTo>
                    <a:pt x="263" y="264"/>
                    <a:pt x="261" y="264"/>
                    <a:pt x="259" y="263"/>
                  </a:cubicBezTo>
                  <a:cubicBezTo>
                    <a:pt x="259" y="263"/>
                    <a:pt x="258" y="262"/>
                    <a:pt x="258" y="262"/>
                  </a:cubicBezTo>
                  <a:cubicBezTo>
                    <a:pt x="257" y="262"/>
                    <a:pt x="257" y="261"/>
                    <a:pt x="256" y="261"/>
                  </a:cubicBezTo>
                  <a:cubicBezTo>
                    <a:pt x="255" y="261"/>
                    <a:pt x="254" y="262"/>
                    <a:pt x="253" y="262"/>
                  </a:cubicBezTo>
                  <a:cubicBezTo>
                    <a:pt x="252" y="263"/>
                    <a:pt x="251" y="262"/>
                    <a:pt x="250" y="262"/>
                  </a:cubicBezTo>
                  <a:cubicBezTo>
                    <a:pt x="249" y="262"/>
                    <a:pt x="247" y="261"/>
                    <a:pt x="246" y="262"/>
                  </a:cubicBezTo>
                  <a:cubicBezTo>
                    <a:pt x="245" y="263"/>
                    <a:pt x="243" y="262"/>
                    <a:pt x="242" y="261"/>
                  </a:cubicBezTo>
                  <a:cubicBezTo>
                    <a:pt x="241" y="261"/>
                    <a:pt x="242" y="259"/>
                    <a:pt x="241" y="258"/>
                  </a:cubicBezTo>
                  <a:cubicBezTo>
                    <a:pt x="240" y="258"/>
                    <a:pt x="240" y="258"/>
                    <a:pt x="240" y="258"/>
                  </a:cubicBezTo>
                  <a:cubicBezTo>
                    <a:pt x="239" y="258"/>
                    <a:pt x="239" y="257"/>
                    <a:pt x="238" y="257"/>
                  </a:cubicBezTo>
                  <a:cubicBezTo>
                    <a:pt x="237" y="256"/>
                    <a:pt x="236" y="256"/>
                    <a:pt x="235" y="255"/>
                  </a:cubicBezTo>
                  <a:cubicBezTo>
                    <a:pt x="234" y="254"/>
                    <a:pt x="233" y="256"/>
                    <a:pt x="233" y="258"/>
                  </a:cubicBezTo>
                  <a:cubicBezTo>
                    <a:pt x="230" y="257"/>
                    <a:pt x="231" y="254"/>
                    <a:pt x="229" y="253"/>
                  </a:cubicBezTo>
                  <a:cubicBezTo>
                    <a:pt x="228" y="252"/>
                    <a:pt x="227" y="254"/>
                    <a:pt x="226" y="254"/>
                  </a:cubicBezTo>
                  <a:cubicBezTo>
                    <a:pt x="226" y="254"/>
                    <a:pt x="225" y="254"/>
                    <a:pt x="225" y="254"/>
                  </a:cubicBezTo>
                  <a:cubicBezTo>
                    <a:pt x="224" y="254"/>
                    <a:pt x="224" y="253"/>
                    <a:pt x="224" y="252"/>
                  </a:cubicBezTo>
                  <a:cubicBezTo>
                    <a:pt x="224" y="251"/>
                    <a:pt x="224" y="251"/>
                    <a:pt x="223" y="250"/>
                  </a:cubicBezTo>
                  <a:cubicBezTo>
                    <a:pt x="222" y="250"/>
                    <a:pt x="221" y="250"/>
                    <a:pt x="221" y="249"/>
                  </a:cubicBezTo>
                  <a:cubicBezTo>
                    <a:pt x="221" y="248"/>
                    <a:pt x="220" y="247"/>
                    <a:pt x="220" y="247"/>
                  </a:cubicBezTo>
                  <a:cubicBezTo>
                    <a:pt x="219" y="246"/>
                    <a:pt x="217" y="245"/>
                    <a:pt x="217" y="244"/>
                  </a:cubicBezTo>
                  <a:cubicBezTo>
                    <a:pt x="217" y="242"/>
                    <a:pt x="217" y="241"/>
                    <a:pt x="218" y="239"/>
                  </a:cubicBezTo>
                  <a:cubicBezTo>
                    <a:pt x="218" y="239"/>
                    <a:pt x="218" y="238"/>
                    <a:pt x="218" y="238"/>
                  </a:cubicBezTo>
                  <a:cubicBezTo>
                    <a:pt x="218" y="237"/>
                    <a:pt x="217" y="237"/>
                    <a:pt x="217" y="236"/>
                  </a:cubicBezTo>
                  <a:cubicBezTo>
                    <a:pt x="219" y="234"/>
                    <a:pt x="222" y="237"/>
                    <a:pt x="224" y="237"/>
                  </a:cubicBezTo>
                  <a:cubicBezTo>
                    <a:pt x="227" y="237"/>
                    <a:pt x="229" y="236"/>
                    <a:pt x="232" y="236"/>
                  </a:cubicBezTo>
                  <a:cubicBezTo>
                    <a:pt x="236" y="234"/>
                    <a:pt x="239" y="235"/>
                    <a:pt x="243" y="236"/>
                  </a:cubicBezTo>
                  <a:cubicBezTo>
                    <a:pt x="246" y="237"/>
                    <a:pt x="249" y="238"/>
                    <a:pt x="252" y="240"/>
                  </a:cubicBezTo>
                  <a:cubicBezTo>
                    <a:pt x="253" y="242"/>
                    <a:pt x="254" y="245"/>
                    <a:pt x="255" y="246"/>
                  </a:cubicBezTo>
                  <a:cubicBezTo>
                    <a:pt x="256" y="246"/>
                    <a:pt x="256" y="247"/>
                    <a:pt x="257" y="247"/>
                  </a:cubicBezTo>
                  <a:cubicBezTo>
                    <a:pt x="259" y="247"/>
                    <a:pt x="261" y="246"/>
                    <a:pt x="262" y="248"/>
                  </a:cubicBezTo>
                  <a:cubicBezTo>
                    <a:pt x="262" y="248"/>
                    <a:pt x="262" y="248"/>
                    <a:pt x="263" y="248"/>
                  </a:cubicBezTo>
                  <a:cubicBezTo>
                    <a:pt x="263" y="249"/>
                    <a:pt x="263" y="250"/>
                    <a:pt x="263" y="250"/>
                  </a:cubicBezTo>
                  <a:cubicBezTo>
                    <a:pt x="264" y="251"/>
                    <a:pt x="265" y="251"/>
                    <a:pt x="266" y="252"/>
                  </a:cubicBezTo>
                  <a:cubicBezTo>
                    <a:pt x="267" y="252"/>
                    <a:pt x="268" y="253"/>
                    <a:pt x="270" y="254"/>
                  </a:cubicBezTo>
                  <a:cubicBezTo>
                    <a:pt x="270" y="254"/>
                    <a:pt x="271" y="254"/>
                    <a:pt x="271" y="254"/>
                  </a:cubicBezTo>
                  <a:cubicBezTo>
                    <a:pt x="271" y="256"/>
                    <a:pt x="271" y="257"/>
                    <a:pt x="272" y="258"/>
                  </a:cubicBezTo>
                  <a:cubicBezTo>
                    <a:pt x="273" y="259"/>
                    <a:pt x="276" y="260"/>
                    <a:pt x="278" y="261"/>
                  </a:cubicBezTo>
                  <a:cubicBezTo>
                    <a:pt x="278" y="261"/>
                    <a:pt x="278" y="262"/>
                    <a:pt x="279" y="262"/>
                  </a:cubicBezTo>
                  <a:cubicBezTo>
                    <a:pt x="280" y="263"/>
                    <a:pt x="281" y="264"/>
                    <a:pt x="282" y="266"/>
                  </a:cubicBezTo>
                  <a:cubicBezTo>
                    <a:pt x="283" y="267"/>
                    <a:pt x="283" y="268"/>
                    <a:pt x="284" y="269"/>
                  </a:cubicBezTo>
                  <a:cubicBezTo>
                    <a:pt x="286" y="271"/>
                    <a:pt x="288" y="271"/>
                    <a:pt x="290" y="271"/>
                  </a:cubicBezTo>
                  <a:cubicBezTo>
                    <a:pt x="291" y="271"/>
                    <a:pt x="291" y="271"/>
                    <a:pt x="291" y="271"/>
                  </a:cubicBezTo>
                  <a:cubicBezTo>
                    <a:pt x="292" y="271"/>
                    <a:pt x="291" y="268"/>
                    <a:pt x="290" y="268"/>
                  </a:cubicBezTo>
                  <a:cubicBezTo>
                    <a:pt x="289" y="269"/>
                    <a:pt x="287" y="269"/>
                    <a:pt x="286" y="268"/>
                  </a:cubicBezTo>
                  <a:cubicBezTo>
                    <a:pt x="285" y="268"/>
                    <a:pt x="285" y="266"/>
                    <a:pt x="284" y="265"/>
                  </a:cubicBezTo>
                  <a:cubicBezTo>
                    <a:pt x="283" y="264"/>
                    <a:pt x="282" y="263"/>
                    <a:pt x="281" y="262"/>
                  </a:cubicBezTo>
                  <a:cubicBezTo>
                    <a:pt x="279" y="260"/>
                    <a:pt x="277" y="258"/>
                    <a:pt x="273" y="257"/>
                  </a:cubicBezTo>
                  <a:cubicBezTo>
                    <a:pt x="273" y="257"/>
                    <a:pt x="273" y="257"/>
                    <a:pt x="273" y="257"/>
                  </a:cubicBezTo>
                  <a:cubicBezTo>
                    <a:pt x="272" y="256"/>
                    <a:pt x="273" y="255"/>
                    <a:pt x="272" y="254"/>
                  </a:cubicBezTo>
                  <a:cubicBezTo>
                    <a:pt x="272" y="253"/>
                    <a:pt x="271" y="251"/>
                    <a:pt x="269" y="251"/>
                  </a:cubicBezTo>
                  <a:cubicBezTo>
                    <a:pt x="268" y="250"/>
                    <a:pt x="267" y="250"/>
                    <a:pt x="266" y="250"/>
                  </a:cubicBezTo>
                  <a:cubicBezTo>
                    <a:pt x="265" y="249"/>
                    <a:pt x="265" y="249"/>
                    <a:pt x="264" y="248"/>
                  </a:cubicBezTo>
                  <a:cubicBezTo>
                    <a:pt x="264" y="248"/>
                    <a:pt x="264" y="247"/>
                    <a:pt x="264" y="246"/>
                  </a:cubicBezTo>
                  <a:cubicBezTo>
                    <a:pt x="262" y="244"/>
                    <a:pt x="259" y="246"/>
                    <a:pt x="257" y="245"/>
                  </a:cubicBezTo>
                  <a:cubicBezTo>
                    <a:pt x="257" y="242"/>
                    <a:pt x="255" y="240"/>
                    <a:pt x="253" y="239"/>
                  </a:cubicBezTo>
                  <a:cubicBezTo>
                    <a:pt x="250" y="237"/>
                    <a:pt x="247" y="235"/>
                    <a:pt x="244" y="234"/>
                  </a:cubicBezTo>
                  <a:cubicBezTo>
                    <a:pt x="242" y="233"/>
                    <a:pt x="240" y="233"/>
                    <a:pt x="239" y="233"/>
                  </a:cubicBezTo>
                  <a:cubicBezTo>
                    <a:pt x="237" y="232"/>
                    <a:pt x="235" y="232"/>
                    <a:pt x="233" y="233"/>
                  </a:cubicBezTo>
                  <a:cubicBezTo>
                    <a:pt x="232" y="233"/>
                    <a:pt x="231" y="234"/>
                    <a:pt x="230" y="234"/>
                  </a:cubicBezTo>
                  <a:cubicBezTo>
                    <a:pt x="226" y="235"/>
                    <a:pt x="225" y="235"/>
                    <a:pt x="222" y="234"/>
                  </a:cubicBezTo>
                  <a:cubicBezTo>
                    <a:pt x="222" y="233"/>
                    <a:pt x="223" y="232"/>
                    <a:pt x="224" y="232"/>
                  </a:cubicBezTo>
                  <a:cubicBezTo>
                    <a:pt x="224" y="232"/>
                    <a:pt x="223" y="232"/>
                    <a:pt x="224" y="232"/>
                  </a:cubicBezTo>
                  <a:cubicBezTo>
                    <a:pt x="226" y="233"/>
                    <a:pt x="228" y="233"/>
                    <a:pt x="230" y="232"/>
                  </a:cubicBezTo>
                  <a:cubicBezTo>
                    <a:pt x="231" y="232"/>
                    <a:pt x="232" y="231"/>
                    <a:pt x="233" y="230"/>
                  </a:cubicBezTo>
                  <a:cubicBezTo>
                    <a:pt x="234" y="230"/>
                    <a:pt x="234" y="230"/>
                    <a:pt x="235" y="230"/>
                  </a:cubicBezTo>
                  <a:cubicBezTo>
                    <a:pt x="237" y="231"/>
                    <a:pt x="238" y="230"/>
                    <a:pt x="240" y="229"/>
                  </a:cubicBezTo>
                  <a:cubicBezTo>
                    <a:pt x="241" y="228"/>
                    <a:pt x="243" y="226"/>
                    <a:pt x="243" y="225"/>
                  </a:cubicBezTo>
                  <a:cubicBezTo>
                    <a:pt x="244" y="224"/>
                    <a:pt x="244" y="224"/>
                    <a:pt x="244" y="223"/>
                  </a:cubicBezTo>
                  <a:cubicBezTo>
                    <a:pt x="244" y="223"/>
                    <a:pt x="244" y="223"/>
                    <a:pt x="245" y="222"/>
                  </a:cubicBezTo>
                  <a:cubicBezTo>
                    <a:pt x="245" y="221"/>
                    <a:pt x="245" y="220"/>
                    <a:pt x="246" y="220"/>
                  </a:cubicBezTo>
                  <a:cubicBezTo>
                    <a:pt x="248" y="219"/>
                    <a:pt x="250" y="221"/>
                    <a:pt x="251" y="222"/>
                  </a:cubicBezTo>
                  <a:cubicBezTo>
                    <a:pt x="253" y="222"/>
                    <a:pt x="254" y="222"/>
                    <a:pt x="255" y="222"/>
                  </a:cubicBezTo>
                  <a:cubicBezTo>
                    <a:pt x="256" y="223"/>
                    <a:pt x="256" y="224"/>
                    <a:pt x="257" y="224"/>
                  </a:cubicBezTo>
                  <a:cubicBezTo>
                    <a:pt x="259" y="224"/>
                    <a:pt x="261" y="224"/>
                    <a:pt x="263" y="223"/>
                  </a:cubicBezTo>
                  <a:cubicBezTo>
                    <a:pt x="263" y="222"/>
                    <a:pt x="264" y="222"/>
                    <a:pt x="265" y="222"/>
                  </a:cubicBezTo>
                  <a:cubicBezTo>
                    <a:pt x="266" y="222"/>
                    <a:pt x="267" y="223"/>
                    <a:pt x="268" y="223"/>
                  </a:cubicBezTo>
                  <a:cubicBezTo>
                    <a:pt x="268" y="224"/>
                    <a:pt x="270" y="224"/>
                    <a:pt x="270" y="223"/>
                  </a:cubicBezTo>
                  <a:cubicBezTo>
                    <a:pt x="270" y="222"/>
                    <a:pt x="271" y="221"/>
                    <a:pt x="271" y="221"/>
                  </a:cubicBezTo>
                  <a:cubicBezTo>
                    <a:pt x="273" y="220"/>
                    <a:pt x="273" y="223"/>
                    <a:pt x="273" y="225"/>
                  </a:cubicBezTo>
                  <a:cubicBezTo>
                    <a:pt x="272" y="226"/>
                    <a:pt x="272" y="227"/>
                    <a:pt x="272" y="229"/>
                  </a:cubicBezTo>
                  <a:cubicBezTo>
                    <a:pt x="273" y="230"/>
                    <a:pt x="273" y="230"/>
                    <a:pt x="274" y="231"/>
                  </a:cubicBezTo>
                  <a:cubicBezTo>
                    <a:pt x="276" y="232"/>
                    <a:pt x="278" y="232"/>
                    <a:pt x="279" y="233"/>
                  </a:cubicBezTo>
                  <a:cubicBezTo>
                    <a:pt x="280" y="232"/>
                    <a:pt x="280" y="230"/>
                    <a:pt x="279" y="229"/>
                  </a:cubicBezTo>
                  <a:cubicBezTo>
                    <a:pt x="278" y="231"/>
                    <a:pt x="275" y="230"/>
                    <a:pt x="274" y="229"/>
                  </a:cubicBezTo>
                  <a:cubicBezTo>
                    <a:pt x="273" y="227"/>
                    <a:pt x="274" y="225"/>
                    <a:pt x="275" y="224"/>
                  </a:cubicBezTo>
                  <a:cubicBezTo>
                    <a:pt x="276" y="224"/>
                    <a:pt x="276" y="223"/>
                    <a:pt x="275" y="223"/>
                  </a:cubicBezTo>
                  <a:cubicBezTo>
                    <a:pt x="274" y="221"/>
                    <a:pt x="273" y="219"/>
                    <a:pt x="271" y="219"/>
                  </a:cubicBezTo>
                  <a:cubicBezTo>
                    <a:pt x="270" y="219"/>
                    <a:pt x="270" y="219"/>
                    <a:pt x="269" y="220"/>
                  </a:cubicBezTo>
                  <a:cubicBezTo>
                    <a:pt x="269" y="220"/>
                    <a:pt x="269" y="221"/>
                    <a:pt x="269" y="221"/>
                  </a:cubicBezTo>
                  <a:cubicBezTo>
                    <a:pt x="268" y="222"/>
                    <a:pt x="267" y="222"/>
                    <a:pt x="266" y="221"/>
                  </a:cubicBezTo>
                  <a:cubicBezTo>
                    <a:pt x="266" y="220"/>
                    <a:pt x="265" y="219"/>
                    <a:pt x="264" y="219"/>
                  </a:cubicBezTo>
                  <a:cubicBezTo>
                    <a:pt x="262" y="221"/>
                    <a:pt x="260" y="223"/>
                    <a:pt x="257" y="222"/>
                  </a:cubicBezTo>
                  <a:cubicBezTo>
                    <a:pt x="256" y="221"/>
                    <a:pt x="256" y="221"/>
                    <a:pt x="255" y="220"/>
                  </a:cubicBezTo>
                  <a:cubicBezTo>
                    <a:pt x="255" y="220"/>
                    <a:pt x="254" y="220"/>
                    <a:pt x="253" y="220"/>
                  </a:cubicBezTo>
                  <a:cubicBezTo>
                    <a:pt x="252" y="220"/>
                    <a:pt x="252" y="220"/>
                    <a:pt x="252" y="219"/>
                  </a:cubicBezTo>
                  <a:cubicBezTo>
                    <a:pt x="250" y="219"/>
                    <a:pt x="250" y="218"/>
                    <a:pt x="249" y="217"/>
                  </a:cubicBezTo>
                  <a:cubicBezTo>
                    <a:pt x="248" y="217"/>
                    <a:pt x="248" y="217"/>
                    <a:pt x="247" y="217"/>
                  </a:cubicBezTo>
                  <a:cubicBezTo>
                    <a:pt x="246" y="217"/>
                    <a:pt x="245" y="217"/>
                    <a:pt x="245" y="217"/>
                  </a:cubicBezTo>
                  <a:cubicBezTo>
                    <a:pt x="242" y="215"/>
                    <a:pt x="239" y="213"/>
                    <a:pt x="241" y="210"/>
                  </a:cubicBezTo>
                  <a:cubicBezTo>
                    <a:pt x="242" y="208"/>
                    <a:pt x="244" y="206"/>
                    <a:pt x="244" y="204"/>
                  </a:cubicBezTo>
                  <a:cubicBezTo>
                    <a:pt x="245" y="203"/>
                    <a:pt x="244" y="202"/>
                    <a:pt x="243" y="201"/>
                  </a:cubicBezTo>
                  <a:cubicBezTo>
                    <a:pt x="243" y="201"/>
                    <a:pt x="244" y="200"/>
                    <a:pt x="244" y="200"/>
                  </a:cubicBezTo>
                  <a:cubicBezTo>
                    <a:pt x="245" y="197"/>
                    <a:pt x="246" y="195"/>
                    <a:pt x="246" y="193"/>
                  </a:cubicBezTo>
                  <a:cubicBezTo>
                    <a:pt x="245" y="191"/>
                    <a:pt x="246" y="189"/>
                    <a:pt x="248" y="187"/>
                  </a:cubicBezTo>
                  <a:cubicBezTo>
                    <a:pt x="248" y="187"/>
                    <a:pt x="248" y="186"/>
                    <a:pt x="248" y="186"/>
                  </a:cubicBezTo>
                  <a:cubicBezTo>
                    <a:pt x="247" y="185"/>
                    <a:pt x="247" y="184"/>
                    <a:pt x="248" y="183"/>
                  </a:cubicBezTo>
                  <a:cubicBezTo>
                    <a:pt x="248" y="182"/>
                    <a:pt x="247" y="181"/>
                    <a:pt x="247" y="181"/>
                  </a:cubicBezTo>
                  <a:cubicBezTo>
                    <a:pt x="246" y="179"/>
                    <a:pt x="245" y="178"/>
                    <a:pt x="245" y="177"/>
                  </a:cubicBezTo>
                  <a:cubicBezTo>
                    <a:pt x="245" y="176"/>
                    <a:pt x="246" y="176"/>
                    <a:pt x="246" y="176"/>
                  </a:cubicBezTo>
                  <a:cubicBezTo>
                    <a:pt x="246" y="175"/>
                    <a:pt x="246" y="174"/>
                    <a:pt x="245" y="174"/>
                  </a:cubicBezTo>
                  <a:cubicBezTo>
                    <a:pt x="244" y="174"/>
                    <a:pt x="243" y="174"/>
                    <a:pt x="242" y="173"/>
                  </a:cubicBezTo>
                  <a:cubicBezTo>
                    <a:pt x="240" y="170"/>
                    <a:pt x="238" y="167"/>
                    <a:pt x="235" y="166"/>
                  </a:cubicBezTo>
                  <a:cubicBezTo>
                    <a:pt x="233" y="164"/>
                    <a:pt x="231" y="164"/>
                    <a:pt x="228" y="165"/>
                  </a:cubicBezTo>
                  <a:cubicBezTo>
                    <a:pt x="227" y="165"/>
                    <a:pt x="225" y="166"/>
                    <a:pt x="224" y="166"/>
                  </a:cubicBezTo>
                  <a:cubicBezTo>
                    <a:pt x="221" y="166"/>
                    <a:pt x="218" y="164"/>
                    <a:pt x="215" y="162"/>
                  </a:cubicBezTo>
                  <a:cubicBezTo>
                    <a:pt x="214" y="162"/>
                    <a:pt x="213" y="161"/>
                    <a:pt x="213" y="161"/>
                  </a:cubicBezTo>
                  <a:cubicBezTo>
                    <a:pt x="212" y="161"/>
                    <a:pt x="212" y="160"/>
                    <a:pt x="211" y="160"/>
                  </a:cubicBezTo>
                  <a:cubicBezTo>
                    <a:pt x="210" y="160"/>
                    <a:pt x="208" y="160"/>
                    <a:pt x="207" y="160"/>
                  </a:cubicBezTo>
                  <a:cubicBezTo>
                    <a:pt x="205" y="161"/>
                    <a:pt x="203" y="163"/>
                    <a:pt x="201" y="164"/>
                  </a:cubicBezTo>
                  <a:cubicBezTo>
                    <a:pt x="201" y="164"/>
                    <a:pt x="200" y="164"/>
                    <a:pt x="200" y="165"/>
                  </a:cubicBezTo>
                  <a:cubicBezTo>
                    <a:pt x="198" y="167"/>
                    <a:pt x="195" y="169"/>
                    <a:pt x="192" y="169"/>
                  </a:cubicBezTo>
                  <a:cubicBezTo>
                    <a:pt x="191" y="169"/>
                    <a:pt x="189" y="170"/>
                    <a:pt x="187" y="169"/>
                  </a:cubicBezTo>
                  <a:cubicBezTo>
                    <a:pt x="185" y="168"/>
                    <a:pt x="183" y="166"/>
                    <a:pt x="181" y="166"/>
                  </a:cubicBezTo>
                  <a:cubicBezTo>
                    <a:pt x="178" y="165"/>
                    <a:pt x="173" y="167"/>
                    <a:pt x="173" y="163"/>
                  </a:cubicBezTo>
                  <a:cubicBezTo>
                    <a:pt x="173" y="161"/>
                    <a:pt x="173" y="160"/>
                    <a:pt x="174" y="159"/>
                  </a:cubicBezTo>
                  <a:cubicBezTo>
                    <a:pt x="178" y="155"/>
                    <a:pt x="183" y="154"/>
                    <a:pt x="187" y="150"/>
                  </a:cubicBezTo>
                  <a:cubicBezTo>
                    <a:pt x="187" y="150"/>
                    <a:pt x="187" y="150"/>
                    <a:pt x="188" y="149"/>
                  </a:cubicBezTo>
                  <a:cubicBezTo>
                    <a:pt x="189" y="149"/>
                    <a:pt x="190" y="148"/>
                    <a:pt x="191" y="147"/>
                  </a:cubicBezTo>
                  <a:cubicBezTo>
                    <a:pt x="193" y="146"/>
                    <a:pt x="195" y="144"/>
                    <a:pt x="197" y="143"/>
                  </a:cubicBezTo>
                  <a:cubicBezTo>
                    <a:pt x="198" y="142"/>
                    <a:pt x="199" y="142"/>
                    <a:pt x="199" y="141"/>
                  </a:cubicBezTo>
                  <a:cubicBezTo>
                    <a:pt x="201" y="140"/>
                    <a:pt x="202" y="138"/>
                    <a:pt x="204" y="137"/>
                  </a:cubicBezTo>
                  <a:cubicBezTo>
                    <a:pt x="204" y="137"/>
                    <a:pt x="204" y="137"/>
                    <a:pt x="205" y="137"/>
                  </a:cubicBezTo>
                  <a:cubicBezTo>
                    <a:pt x="205" y="136"/>
                    <a:pt x="206" y="136"/>
                    <a:pt x="206" y="134"/>
                  </a:cubicBezTo>
                  <a:cubicBezTo>
                    <a:pt x="207" y="133"/>
                    <a:pt x="209" y="131"/>
                    <a:pt x="208" y="130"/>
                  </a:cubicBezTo>
                  <a:cubicBezTo>
                    <a:pt x="208" y="129"/>
                    <a:pt x="207" y="129"/>
                    <a:pt x="208" y="128"/>
                  </a:cubicBezTo>
                  <a:cubicBezTo>
                    <a:pt x="208" y="127"/>
                    <a:pt x="209" y="126"/>
                    <a:pt x="209" y="124"/>
                  </a:cubicBezTo>
                  <a:cubicBezTo>
                    <a:pt x="208" y="123"/>
                    <a:pt x="207" y="121"/>
                    <a:pt x="206" y="120"/>
                  </a:cubicBezTo>
                  <a:cubicBezTo>
                    <a:pt x="204" y="118"/>
                    <a:pt x="202" y="116"/>
                    <a:pt x="200" y="114"/>
                  </a:cubicBezTo>
                  <a:cubicBezTo>
                    <a:pt x="199" y="113"/>
                    <a:pt x="198" y="112"/>
                    <a:pt x="197" y="110"/>
                  </a:cubicBezTo>
                  <a:cubicBezTo>
                    <a:pt x="196" y="110"/>
                    <a:pt x="195" y="109"/>
                    <a:pt x="195" y="108"/>
                  </a:cubicBezTo>
                  <a:cubicBezTo>
                    <a:pt x="194" y="107"/>
                    <a:pt x="194" y="106"/>
                    <a:pt x="193" y="105"/>
                  </a:cubicBezTo>
                  <a:cubicBezTo>
                    <a:pt x="192" y="104"/>
                    <a:pt x="191" y="103"/>
                    <a:pt x="190" y="102"/>
                  </a:cubicBezTo>
                  <a:cubicBezTo>
                    <a:pt x="189" y="101"/>
                    <a:pt x="189" y="100"/>
                    <a:pt x="189" y="99"/>
                  </a:cubicBezTo>
                  <a:cubicBezTo>
                    <a:pt x="188" y="98"/>
                    <a:pt x="187" y="98"/>
                    <a:pt x="186" y="98"/>
                  </a:cubicBezTo>
                  <a:cubicBezTo>
                    <a:pt x="186" y="98"/>
                    <a:pt x="185" y="99"/>
                    <a:pt x="185" y="99"/>
                  </a:cubicBezTo>
                  <a:cubicBezTo>
                    <a:pt x="184" y="99"/>
                    <a:pt x="183" y="100"/>
                    <a:pt x="182" y="99"/>
                  </a:cubicBezTo>
                  <a:cubicBezTo>
                    <a:pt x="182" y="99"/>
                    <a:pt x="181" y="98"/>
                    <a:pt x="182" y="97"/>
                  </a:cubicBezTo>
                  <a:cubicBezTo>
                    <a:pt x="182" y="97"/>
                    <a:pt x="182" y="96"/>
                    <a:pt x="182" y="95"/>
                  </a:cubicBezTo>
                  <a:cubicBezTo>
                    <a:pt x="183" y="94"/>
                    <a:pt x="183" y="94"/>
                    <a:pt x="183" y="93"/>
                  </a:cubicBezTo>
                  <a:cubicBezTo>
                    <a:pt x="183" y="91"/>
                    <a:pt x="182" y="87"/>
                    <a:pt x="184" y="85"/>
                  </a:cubicBezTo>
                  <a:cubicBezTo>
                    <a:pt x="184" y="85"/>
                    <a:pt x="185" y="85"/>
                    <a:pt x="186" y="84"/>
                  </a:cubicBezTo>
                  <a:cubicBezTo>
                    <a:pt x="187" y="83"/>
                    <a:pt x="189" y="83"/>
                    <a:pt x="191" y="82"/>
                  </a:cubicBezTo>
                  <a:cubicBezTo>
                    <a:pt x="192" y="81"/>
                    <a:pt x="193" y="81"/>
                    <a:pt x="194" y="80"/>
                  </a:cubicBezTo>
                  <a:cubicBezTo>
                    <a:pt x="194" y="80"/>
                    <a:pt x="195" y="80"/>
                    <a:pt x="195" y="80"/>
                  </a:cubicBezTo>
                  <a:cubicBezTo>
                    <a:pt x="198" y="81"/>
                    <a:pt x="200" y="79"/>
                    <a:pt x="202" y="78"/>
                  </a:cubicBezTo>
                  <a:cubicBezTo>
                    <a:pt x="204" y="77"/>
                    <a:pt x="201" y="75"/>
                    <a:pt x="199" y="73"/>
                  </a:cubicBezTo>
                  <a:cubicBezTo>
                    <a:pt x="197" y="72"/>
                    <a:pt x="196" y="69"/>
                    <a:pt x="195" y="69"/>
                  </a:cubicBezTo>
                  <a:cubicBezTo>
                    <a:pt x="193" y="69"/>
                    <a:pt x="191" y="69"/>
                    <a:pt x="190" y="67"/>
                  </a:cubicBezTo>
                  <a:cubicBezTo>
                    <a:pt x="190" y="66"/>
                    <a:pt x="191" y="64"/>
                    <a:pt x="191" y="63"/>
                  </a:cubicBezTo>
                  <a:cubicBezTo>
                    <a:pt x="191" y="61"/>
                    <a:pt x="189" y="58"/>
                    <a:pt x="189" y="60"/>
                  </a:cubicBezTo>
                  <a:cubicBezTo>
                    <a:pt x="189" y="62"/>
                    <a:pt x="188" y="63"/>
                    <a:pt x="188" y="64"/>
                  </a:cubicBezTo>
                  <a:cubicBezTo>
                    <a:pt x="188" y="66"/>
                    <a:pt x="187" y="68"/>
                    <a:pt x="189" y="69"/>
                  </a:cubicBezTo>
                  <a:cubicBezTo>
                    <a:pt x="191" y="70"/>
                    <a:pt x="193" y="71"/>
                    <a:pt x="195" y="72"/>
                  </a:cubicBezTo>
                  <a:cubicBezTo>
                    <a:pt x="196" y="72"/>
                    <a:pt x="196" y="72"/>
                    <a:pt x="197" y="72"/>
                  </a:cubicBezTo>
                  <a:cubicBezTo>
                    <a:pt x="196" y="72"/>
                    <a:pt x="196" y="72"/>
                    <a:pt x="196" y="73"/>
                  </a:cubicBezTo>
                  <a:cubicBezTo>
                    <a:pt x="195" y="74"/>
                    <a:pt x="195" y="76"/>
                    <a:pt x="194" y="77"/>
                  </a:cubicBezTo>
                  <a:cubicBezTo>
                    <a:pt x="193" y="78"/>
                    <a:pt x="192" y="78"/>
                    <a:pt x="192" y="78"/>
                  </a:cubicBezTo>
                  <a:cubicBezTo>
                    <a:pt x="191" y="79"/>
                    <a:pt x="191" y="79"/>
                    <a:pt x="191" y="79"/>
                  </a:cubicBezTo>
                  <a:cubicBezTo>
                    <a:pt x="189" y="80"/>
                    <a:pt x="188" y="81"/>
                    <a:pt x="186" y="81"/>
                  </a:cubicBezTo>
                  <a:cubicBezTo>
                    <a:pt x="186" y="82"/>
                    <a:pt x="184" y="82"/>
                    <a:pt x="182" y="83"/>
                  </a:cubicBezTo>
                  <a:cubicBezTo>
                    <a:pt x="181" y="84"/>
                    <a:pt x="180" y="85"/>
                    <a:pt x="180" y="86"/>
                  </a:cubicBezTo>
                  <a:cubicBezTo>
                    <a:pt x="180" y="87"/>
                    <a:pt x="180" y="89"/>
                    <a:pt x="181" y="90"/>
                  </a:cubicBezTo>
                  <a:cubicBezTo>
                    <a:pt x="181" y="91"/>
                    <a:pt x="181" y="93"/>
                    <a:pt x="180" y="93"/>
                  </a:cubicBezTo>
                  <a:cubicBezTo>
                    <a:pt x="173" y="95"/>
                    <a:pt x="166" y="94"/>
                    <a:pt x="159" y="94"/>
                  </a:cubicBezTo>
                  <a:cubicBezTo>
                    <a:pt x="159" y="94"/>
                    <a:pt x="158" y="94"/>
                    <a:pt x="157" y="93"/>
                  </a:cubicBezTo>
                  <a:cubicBezTo>
                    <a:pt x="156" y="93"/>
                    <a:pt x="156" y="92"/>
                    <a:pt x="156" y="91"/>
                  </a:cubicBezTo>
                  <a:cubicBezTo>
                    <a:pt x="156" y="90"/>
                    <a:pt x="156" y="88"/>
                    <a:pt x="156" y="87"/>
                  </a:cubicBezTo>
                  <a:cubicBezTo>
                    <a:pt x="155" y="86"/>
                    <a:pt x="154" y="86"/>
                    <a:pt x="154" y="85"/>
                  </a:cubicBezTo>
                  <a:cubicBezTo>
                    <a:pt x="154" y="84"/>
                    <a:pt x="154" y="83"/>
                    <a:pt x="155" y="82"/>
                  </a:cubicBezTo>
                  <a:cubicBezTo>
                    <a:pt x="156" y="82"/>
                    <a:pt x="156" y="82"/>
                    <a:pt x="156" y="82"/>
                  </a:cubicBezTo>
                  <a:cubicBezTo>
                    <a:pt x="156" y="81"/>
                    <a:pt x="157" y="80"/>
                    <a:pt x="157" y="80"/>
                  </a:cubicBezTo>
                  <a:cubicBezTo>
                    <a:pt x="158" y="79"/>
                    <a:pt x="160" y="79"/>
                    <a:pt x="161" y="77"/>
                  </a:cubicBezTo>
                  <a:cubicBezTo>
                    <a:pt x="161" y="77"/>
                    <a:pt x="161" y="76"/>
                    <a:pt x="161" y="75"/>
                  </a:cubicBezTo>
                  <a:cubicBezTo>
                    <a:pt x="160" y="73"/>
                    <a:pt x="159" y="72"/>
                    <a:pt x="159" y="70"/>
                  </a:cubicBezTo>
                  <a:cubicBezTo>
                    <a:pt x="159" y="69"/>
                    <a:pt x="157" y="68"/>
                    <a:pt x="157" y="67"/>
                  </a:cubicBezTo>
                  <a:cubicBezTo>
                    <a:pt x="157" y="65"/>
                    <a:pt x="160" y="64"/>
                    <a:pt x="159" y="62"/>
                  </a:cubicBezTo>
                  <a:cubicBezTo>
                    <a:pt x="158" y="60"/>
                    <a:pt x="155" y="61"/>
                    <a:pt x="153" y="60"/>
                  </a:cubicBezTo>
                  <a:cubicBezTo>
                    <a:pt x="153" y="58"/>
                    <a:pt x="154" y="55"/>
                    <a:pt x="155" y="53"/>
                  </a:cubicBezTo>
                  <a:cubicBezTo>
                    <a:pt x="155" y="53"/>
                    <a:pt x="156" y="52"/>
                    <a:pt x="156" y="52"/>
                  </a:cubicBezTo>
                  <a:cubicBezTo>
                    <a:pt x="158" y="52"/>
                    <a:pt x="160" y="51"/>
                    <a:pt x="161" y="50"/>
                  </a:cubicBezTo>
                  <a:cubicBezTo>
                    <a:pt x="162" y="50"/>
                    <a:pt x="163" y="50"/>
                    <a:pt x="163" y="49"/>
                  </a:cubicBezTo>
                  <a:cubicBezTo>
                    <a:pt x="165" y="48"/>
                    <a:pt x="168" y="47"/>
                    <a:pt x="170" y="49"/>
                  </a:cubicBezTo>
                  <a:cubicBezTo>
                    <a:pt x="172" y="50"/>
                    <a:pt x="173" y="51"/>
                    <a:pt x="174" y="52"/>
                  </a:cubicBezTo>
                  <a:cubicBezTo>
                    <a:pt x="177" y="52"/>
                    <a:pt x="179" y="51"/>
                    <a:pt x="181" y="50"/>
                  </a:cubicBezTo>
                  <a:cubicBezTo>
                    <a:pt x="182" y="49"/>
                    <a:pt x="180" y="48"/>
                    <a:pt x="179" y="48"/>
                  </a:cubicBezTo>
                  <a:cubicBezTo>
                    <a:pt x="176" y="50"/>
                    <a:pt x="172" y="49"/>
                    <a:pt x="171" y="47"/>
                  </a:cubicBezTo>
                  <a:cubicBezTo>
                    <a:pt x="170" y="46"/>
                    <a:pt x="169" y="45"/>
                    <a:pt x="170" y="44"/>
                  </a:cubicBezTo>
                  <a:cubicBezTo>
                    <a:pt x="170" y="43"/>
                    <a:pt x="170" y="43"/>
                    <a:pt x="171" y="42"/>
                  </a:cubicBezTo>
                  <a:cubicBezTo>
                    <a:pt x="172" y="41"/>
                    <a:pt x="170" y="38"/>
                    <a:pt x="169" y="37"/>
                  </a:cubicBezTo>
                  <a:cubicBezTo>
                    <a:pt x="169" y="36"/>
                    <a:pt x="159" y="29"/>
                    <a:pt x="157" y="28"/>
                  </a:cubicBezTo>
                  <a:cubicBezTo>
                    <a:pt x="155" y="27"/>
                    <a:pt x="143" y="25"/>
                    <a:pt x="140" y="26"/>
                  </a:cubicBezTo>
                  <a:cubicBezTo>
                    <a:pt x="140" y="28"/>
                    <a:pt x="140" y="30"/>
                    <a:pt x="140" y="32"/>
                  </a:cubicBezTo>
                  <a:cubicBezTo>
                    <a:pt x="141" y="33"/>
                    <a:pt x="141" y="34"/>
                    <a:pt x="141" y="34"/>
                  </a:cubicBezTo>
                  <a:cubicBezTo>
                    <a:pt x="142" y="35"/>
                    <a:pt x="143" y="36"/>
                    <a:pt x="144" y="36"/>
                  </a:cubicBezTo>
                  <a:cubicBezTo>
                    <a:pt x="145" y="39"/>
                    <a:pt x="146" y="41"/>
                    <a:pt x="147" y="43"/>
                  </a:cubicBezTo>
                  <a:cubicBezTo>
                    <a:pt x="147" y="44"/>
                    <a:pt x="148" y="45"/>
                    <a:pt x="149" y="46"/>
                  </a:cubicBezTo>
                  <a:cubicBezTo>
                    <a:pt x="149" y="46"/>
                    <a:pt x="149" y="46"/>
                    <a:pt x="149" y="46"/>
                  </a:cubicBezTo>
                  <a:cubicBezTo>
                    <a:pt x="148" y="47"/>
                    <a:pt x="146" y="47"/>
                    <a:pt x="146" y="49"/>
                  </a:cubicBezTo>
                  <a:cubicBezTo>
                    <a:pt x="146" y="51"/>
                    <a:pt x="149" y="52"/>
                    <a:pt x="151" y="54"/>
                  </a:cubicBezTo>
                  <a:cubicBezTo>
                    <a:pt x="151" y="55"/>
                    <a:pt x="151" y="56"/>
                    <a:pt x="151" y="57"/>
                  </a:cubicBezTo>
                  <a:cubicBezTo>
                    <a:pt x="151" y="59"/>
                    <a:pt x="150" y="60"/>
                    <a:pt x="150" y="61"/>
                  </a:cubicBezTo>
                  <a:cubicBezTo>
                    <a:pt x="151" y="62"/>
                    <a:pt x="151" y="63"/>
                    <a:pt x="152" y="64"/>
                  </a:cubicBezTo>
                  <a:cubicBezTo>
                    <a:pt x="153" y="64"/>
                    <a:pt x="152" y="65"/>
                    <a:pt x="153" y="66"/>
                  </a:cubicBezTo>
                  <a:cubicBezTo>
                    <a:pt x="153" y="66"/>
                    <a:pt x="154" y="67"/>
                    <a:pt x="155" y="68"/>
                  </a:cubicBezTo>
                  <a:cubicBezTo>
                    <a:pt x="155" y="69"/>
                    <a:pt x="154" y="70"/>
                    <a:pt x="153" y="70"/>
                  </a:cubicBezTo>
                  <a:cubicBezTo>
                    <a:pt x="152" y="69"/>
                    <a:pt x="152" y="68"/>
                    <a:pt x="151" y="68"/>
                  </a:cubicBezTo>
                  <a:cubicBezTo>
                    <a:pt x="149" y="68"/>
                    <a:pt x="148" y="68"/>
                    <a:pt x="146" y="67"/>
                  </a:cubicBezTo>
                  <a:cubicBezTo>
                    <a:pt x="145" y="67"/>
                    <a:pt x="145" y="66"/>
                    <a:pt x="144" y="66"/>
                  </a:cubicBezTo>
                  <a:cubicBezTo>
                    <a:pt x="143" y="66"/>
                    <a:pt x="142" y="66"/>
                    <a:pt x="141" y="66"/>
                  </a:cubicBezTo>
                  <a:cubicBezTo>
                    <a:pt x="138" y="65"/>
                    <a:pt x="135" y="63"/>
                    <a:pt x="131" y="62"/>
                  </a:cubicBezTo>
                  <a:cubicBezTo>
                    <a:pt x="130" y="62"/>
                    <a:pt x="130" y="61"/>
                    <a:pt x="129" y="60"/>
                  </a:cubicBezTo>
                  <a:cubicBezTo>
                    <a:pt x="128" y="59"/>
                    <a:pt x="127" y="58"/>
                    <a:pt x="127" y="57"/>
                  </a:cubicBezTo>
                  <a:cubicBezTo>
                    <a:pt x="126" y="56"/>
                    <a:pt x="126" y="54"/>
                    <a:pt x="126" y="53"/>
                  </a:cubicBezTo>
                  <a:cubicBezTo>
                    <a:pt x="125" y="52"/>
                    <a:pt x="123" y="51"/>
                    <a:pt x="123" y="50"/>
                  </a:cubicBezTo>
                  <a:cubicBezTo>
                    <a:pt x="123" y="49"/>
                    <a:pt x="123" y="48"/>
                    <a:pt x="123" y="47"/>
                  </a:cubicBezTo>
                  <a:cubicBezTo>
                    <a:pt x="123" y="47"/>
                    <a:pt x="122" y="46"/>
                    <a:pt x="122" y="46"/>
                  </a:cubicBezTo>
                  <a:cubicBezTo>
                    <a:pt x="121" y="45"/>
                    <a:pt x="119" y="46"/>
                    <a:pt x="118" y="44"/>
                  </a:cubicBezTo>
                  <a:cubicBezTo>
                    <a:pt x="118" y="41"/>
                    <a:pt x="120" y="38"/>
                    <a:pt x="117" y="36"/>
                  </a:cubicBezTo>
                  <a:cubicBezTo>
                    <a:pt x="117" y="35"/>
                    <a:pt x="116" y="35"/>
                    <a:pt x="115" y="35"/>
                  </a:cubicBezTo>
                  <a:cubicBezTo>
                    <a:pt x="115" y="34"/>
                    <a:pt x="114" y="34"/>
                    <a:pt x="113" y="33"/>
                  </a:cubicBezTo>
                  <a:cubicBezTo>
                    <a:pt x="112" y="31"/>
                    <a:pt x="111" y="30"/>
                    <a:pt x="111" y="28"/>
                  </a:cubicBezTo>
                  <a:cubicBezTo>
                    <a:pt x="111" y="26"/>
                    <a:pt x="110" y="25"/>
                    <a:pt x="111" y="23"/>
                  </a:cubicBezTo>
                  <a:cubicBezTo>
                    <a:pt x="111" y="22"/>
                    <a:pt x="112" y="20"/>
                    <a:pt x="113" y="19"/>
                  </a:cubicBezTo>
                  <a:cubicBezTo>
                    <a:pt x="114" y="18"/>
                    <a:pt x="114" y="18"/>
                    <a:pt x="114" y="17"/>
                  </a:cubicBezTo>
                  <a:cubicBezTo>
                    <a:pt x="113" y="16"/>
                    <a:pt x="113" y="16"/>
                    <a:pt x="114" y="15"/>
                  </a:cubicBezTo>
                  <a:cubicBezTo>
                    <a:pt x="114" y="15"/>
                    <a:pt x="115" y="14"/>
                    <a:pt x="115" y="14"/>
                  </a:cubicBezTo>
                  <a:cubicBezTo>
                    <a:pt x="116" y="13"/>
                    <a:pt x="118" y="13"/>
                    <a:pt x="119" y="13"/>
                  </a:cubicBezTo>
                  <a:cubicBezTo>
                    <a:pt x="119" y="12"/>
                    <a:pt x="117" y="11"/>
                    <a:pt x="116" y="11"/>
                  </a:cubicBezTo>
                  <a:cubicBezTo>
                    <a:pt x="114" y="11"/>
                    <a:pt x="112" y="10"/>
                    <a:pt x="111" y="11"/>
                  </a:cubicBezTo>
                  <a:cubicBezTo>
                    <a:pt x="109" y="12"/>
                    <a:pt x="110" y="15"/>
                    <a:pt x="109" y="17"/>
                  </a:cubicBezTo>
                  <a:cubicBezTo>
                    <a:pt x="109" y="18"/>
                    <a:pt x="108" y="18"/>
                    <a:pt x="107" y="18"/>
                  </a:cubicBezTo>
                  <a:cubicBezTo>
                    <a:pt x="104" y="19"/>
                    <a:pt x="101" y="18"/>
                    <a:pt x="98" y="18"/>
                  </a:cubicBezTo>
                  <a:cubicBezTo>
                    <a:pt x="97" y="19"/>
                    <a:pt x="96" y="20"/>
                    <a:pt x="94" y="19"/>
                  </a:cubicBezTo>
                  <a:cubicBezTo>
                    <a:pt x="92" y="18"/>
                    <a:pt x="89" y="17"/>
                    <a:pt x="86" y="18"/>
                  </a:cubicBezTo>
                  <a:cubicBezTo>
                    <a:pt x="84" y="19"/>
                    <a:pt x="83" y="21"/>
                    <a:pt x="82" y="22"/>
                  </a:cubicBezTo>
                  <a:cubicBezTo>
                    <a:pt x="81" y="24"/>
                    <a:pt x="81" y="26"/>
                    <a:pt x="80" y="28"/>
                  </a:cubicBezTo>
                  <a:cubicBezTo>
                    <a:pt x="80" y="28"/>
                    <a:pt x="80" y="28"/>
                    <a:pt x="79" y="28"/>
                  </a:cubicBezTo>
                  <a:cubicBezTo>
                    <a:pt x="77" y="29"/>
                    <a:pt x="76" y="27"/>
                    <a:pt x="75" y="26"/>
                  </a:cubicBezTo>
                  <a:cubicBezTo>
                    <a:pt x="75" y="26"/>
                    <a:pt x="74" y="26"/>
                    <a:pt x="74" y="26"/>
                  </a:cubicBezTo>
                  <a:cubicBezTo>
                    <a:pt x="72" y="25"/>
                    <a:pt x="69" y="27"/>
                    <a:pt x="68" y="25"/>
                  </a:cubicBezTo>
                  <a:cubicBezTo>
                    <a:pt x="67" y="22"/>
                    <a:pt x="68" y="18"/>
                    <a:pt x="68" y="15"/>
                  </a:cubicBezTo>
                  <a:cubicBezTo>
                    <a:pt x="68" y="13"/>
                    <a:pt x="68" y="11"/>
                    <a:pt x="68" y="8"/>
                  </a:cubicBezTo>
                  <a:cubicBezTo>
                    <a:pt x="68" y="8"/>
                    <a:pt x="68" y="7"/>
                    <a:pt x="67" y="7"/>
                  </a:cubicBezTo>
                  <a:cubicBezTo>
                    <a:pt x="67" y="6"/>
                    <a:pt x="68" y="4"/>
                    <a:pt x="69" y="2"/>
                  </a:cubicBezTo>
                  <a:cubicBezTo>
                    <a:pt x="69" y="2"/>
                    <a:pt x="69" y="2"/>
                    <a:pt x="69" y="2"/>
                  </a:cubicBezTo>
                  <a:cubicBezTo>
                    <a:pt x="69" y="1"/>
                    <a:pt x="66" y="0"/>
                    <a:pt x="65" y="1"/>
                  </a:cubicBezTo>
                  <a:cubicBezTo>
                    <a:pt x="65" y="2"/>
                    <a:pt x="65" y="2"/>
                    <a:pt x="64" y="3"/>
                  </a:cubicBezTo>
                  <a:cubicBezTo>
                    <a:pt x="64" y="4"/>
                    <a:pt x="65" y="5"/>
                    <a:pt x="65" y="6"/>
                  </a:cubicBezTo>
                  <a:cubicBezTo>
                    <a:pt x="67" y="12"/>
                    <a:pt x="66" y="18"/>
                    <a:pt x="66" y="23"/>
                  </a:cubicBezTo>
                  <a:cubicBezTo>
                    <a:pt x="66" y="25"/>
                    <a:pt x="64" y="26"/>
                    <a:pt x="63" y="25"/>
                  </a:cubicBezTo>
                  <a:cubicBezTo>
                    <a:pt x="62" y="24"/>
                    <a:pt x="61" y="23"/>
                    <a:pt x="60" y="23"/>
                  </a:cubicBezTo>
                  <a:cubicBezTo>
                    <a:pt x="58" y="22"/>
                    <a:pt x="56" y="21"/>
                    <a:pt x="54" y="23"/>
                  </a:cubicBezTo>
                  <a:cubicBezTo>
                    <a:pt x="54" y="23"/>
                    <a:pt x="54" y="23"/>
                    <a:pt x="53" y="23"/>
                  </a:cubicBezTo>
                  <a:cubicBezTo>
                    <a:pt x="53" y="22"/>
                    <a:pt x="52" y="21"/>
                    <a:pt x="52" y="21"/>
                  </a:cubicBezTo>
                  <a:cubicBezTo>
                    <a:pt x="52" y="21"/>
                    <a:pt x="51" y="20"/>
                    <a:pt x="51" y="20"/>
                  </a:cubicBezTo>
                  <a:cubicBezTo>
                    <a:pt x="50" y="20"/>
                    <a:pt x="49" y="21"/>
                    <a:pt x="48" y="20"/>
                  </a:cubicBezTo>
                  <a:cubicBezTo>
                    <a:pt x="48" y="20"/>
                    <a:pt x="48" y="20"/>
                    <a:pt x="48" y="20"/>
                  </a:cubicBezTo>
                  <a:cubicBezTo>
                    <a:pt x="46" y="19"/>
                    <a:pt x="44" y="23"/>
                    <a:pt x="44" y="24"/>
                  </a:cubicBezTo>
                  <a:cubicBezTo>
                    <a:pt x="46" y="24"/>
                    <a:pt x="48" y="23"/>
                    <a:pt x="49" y="23"/>
                  </a:cubicBezTo>
                  <a:cubicBezTo>
                    <a:pt x="51" y="24"/>
                    <a:pt x="52" y="25"/>
                    <a:pt x="53" y="25"/>
                  </a:cubicBezTo>
                  <a:cubicBezTo>
                    <a:pt x="55" y="25"/>
                    <a:pt x="58" y="25"/>
                    <a:pt x="60" y="27"/>
                  </a:cubicBezTo>
                  <a:cubicBezTo>
                    <a:pt x="60" y="27"/>
                    <a:pt x="60" y="27"/>
                    <a:pt x="60" y="27"/>
                  </a:cubicBezTo>
                  <a:cubicBezTo>
                    <a:pt x="60" y="28"/>
                    <a:pt x="60" y="28"/>
                    <a:pt x="59" y="28"/>
                  </a:cubicBezTo>
                  <a:cubicBezTo>
                    <a:pt x="57" y="30"/>
                    <a:pt x="60" y="31"/>
                    <a:pt x="61" y="32"/>
                  </a:cubicBezTo>
                  <a:cubicBezTo>
                    <a:pt x="60" y="33"/>
                    <a:pt x="58" y="32"/>
                    <a:pt x="58" y="33"/>
                  </a:cubicBezTo>
                  <a:cubicBezTo>
                    <a:pt x="57" y="34"/>
                    <a:pt x="58" y="36"/>
                    <a:pt x="56" y="36"/>
                  </a:cubicBezTo>
                  <a:cubicBezTo>
                    <a:pt x="53" y="37"/>
                    <a:pt x="49" y="36"/>
                    <a:pt x="47" y="39"/>
                  </a:cubicBezTo>
                  <a:cubicBezTo>
                    <a:pt x="47" y="40"/>
                    <a:pt x="46" y="42"/>
                    <a:pt x="47" y="43"/>
                  </a:cubicBezTo>
                  <a:cubicBezTo>
                    <a:pt x="48" y="43"/>
                    <a:pt x="49" y="43"/>
                    <a:pt x="49" y="43"/>
                  </a:cubicBezTo>
                  <a:cubicBezTo>
                    <a:pt x="50" y="44"/>
                    <a:pt x="49" y="46"/>
                    <a:pt x="49" y="47"/>
                  </a:cubicBezTo>
                  <a:cubicBezTo>
                    <a:pt x="49" y="48"/>
                    <a:pt x="50" y="49"/>
                    <a:pt x="51" y="49"/>
                  </a:cubicBezTo>
                  <a:cubicBezTo>
                    <a:pt x="51" y="49"/>
                    <a:pt x="51" y="49"/>
                    <a:pt x="52" y="49"/>
                  </a:cubicBezTo>
                  <a:cubicBezTo>
                    <a:pt x="53" y="49"/>
                    <a:pt x="54" y="49"/>
                    <a:pt x="55" y="49"/>
                  </a:cubicBezTo>
                  <a:cubicBezTo>
                    <a:pt x="56" y="51"/>
                    <a:pt x="56" y="52"/>
                    <a:pt x="57" y="53"/>
                  </a:cubicBezTo>
                  <a:cubicBezTo>
                    <a:pt x="59" y="57"/>
                    <a:pt x="63" y="57"/>
                    <a:pt x="65" y="60"/>
                  </a:cubicBezTo>
                  <a:cubicBezTo>
                    <a:pt x="66" y="60"/>
                    <a:pt x="65" y="60"/>
                    <a:pt x="66" y="61"/>
                  </a:cubicBezTo>
                  <a:cubicBezTo>
                    <a:pt x="63" y="61"/>
                    <a:pt x="61" y="60"/>
                    <a:pt x="58" y="60"/>
                  </a:cubicBezTo>
                  <a:cubicBezTo>
                    <a:pt x="55" y="59"/>
                    <a:pt x="53" y="59"/>
                    <a:pt x="50" y="59"/>
                  </a:cubicBezTo>
                  <a:cubicBezTo>
                    <a:pt x="49" y="60"/>
                    <a:pt x="48" y="61"/>
                    <a:pt x="47" y="61"/>
                  </a:cubicBezTo>
                  <a:cubicBezTo>
                    <a:pt x="47" y="61"/>
                    <a:pt x="46" y="62"/>
                    <a:pt x="45" y="61"/>
                  </a:cubicBezTo>
                  <a:cubicBezTo>
                    <a:pt x="45" y="61"/>
                    <a:pt x="44" y="60"/>
                    <a:pt x="43" y="59"/>
                  </a:cubicBezTo>
                  <a:cubicBezTo>
                    <a:pt x="43" y="58"/>
                    <a:pt x="45" y="57"/>
                    <a:pt x="44" y="56"/>
                  </a:cubicBezTo>
                  <a:cubicBezTo>
                    <a:pt x="43" y="54"/>
                    <a:pt x="41" y="55"/>
                    <a:pt x="40" y="54"/>
                  </a:cubicBezTo>
                  <a:cubicBezTo>
                    <a:pt x="39" y="54"/>
                    <a:pt x="40" y="52"/>
                    <a:pt x="39" y="51"/>
                  </a:cubicBezTo>
                  <a:cubicBezTo>
                    <a:pt x="38" y="49"/>
                    <a:pt x="34" y="49"/>
                    <a:pt x="31" y="49"/>
                  </a:cubicBezTo>
                  <a:cubicBezTo>
                    <a:pt x="30" y="49"/>
                    <a:pt x="30" y="50"/>
                    <a:pt x="30" y="50"/>
                  </a:cubicBezTo>
                  <a:cubicBezTo>
                    <a:pt x="29" y="51"/>
                    <a:pt x="27" y="52"/>
                    <a:pt x="26" y="53"/>
                  </a:cubicBezTo>
                  <a:cubicBezTo>
                    <a:pt x="25" y="54"/>
                    <a:pt x="24" y="54"/>
                    <a:pt x="23" y="54"/>
                  </a:cubicBezTo>
                  <a:cubicBezTo>
                    <a:pt x="22" y="53"/>
                    <a:pt x="21" y="52"/>
                    <a:pt x="20" y="51"/>
                  </a:cubicBezTo>
                  <a:cubicBezTo>
                    <a:pt x="19" y="51"/>
                    <a:pt x="18" y="51"/>
                    <a:pt x="17" y="51"/>
                  </a:cubicBezTo>
                  <a:cubicBezTo>
                    <a:pt x="16" y="51"/>
                    <a:pt x="15" y="52"/>
                    <a:pt x="16" y="52"/>
                  </a:cubicBezTo>
                  <a:cubicBezTo>
                    <a:pt x="17" y="52"/>
                    <a:pt x="22" y="57"/>
                    <a:pt x="26" y="55"/>
                  </a:cubicBezTo>
                  <a:cubicBezTo>
                    <a:pt x="27" y="55"/>
                    <a:pt x="27" y="57"/>
                    <a:pt x="26" y="57"/>
                  </a:cubicBezTo>
                  <a:cubicBezTo>
                    <a:pt x="22" y="59"/>
                    <a:pt x="16" y="54"/>
                    <a:pt x="15" y="54"/>
                  </a:cubicBezTo>
                  <a:cubicBezTo>
                    <a:pt x="13" y="57"/>
                    <a:pt x="2" y="56"/>
                    <a:pt x="0" y="57"/>
                  </a:cubicBezTo>
                  <a:cubicBezTo>
                    <a:pt x="2" y="57"/>
                    <a:pt x="3" y="58"/>
                    <a:pt x="5" y="58"/>
                  </a:cubicBezTo>
                  <a:cubicBezTo>
                    <a:pt x="6" y="59"/>
                    <a:pt x="7" y="60"/>
                    <a:pt x="8" y="62"/>
                  </a:cubicBezTo>
                  <a:cubicBezTo>
                    <a:pt x="8" y="62"/>
                    <a:pt x="7" y="63"/>
                    <a:pt x="8" y="63"/>
                  </a:cubicBezTo>
                  <a:cubicBezTo>
                    <a:pt x="9" y="63"/>
                    <a:pt x="9" y="61"/>
                    <a:pt x="10" y="61"/>
                  </a:cubicBezTo>
                  <a:cubicBezTo>
                    <a:pt x="11" y="62"/>
                    <a:pt x="11" y="63"/>
                    <a:pt x="12" y="63"/>
                  </a:cubicBezTo>
                  <a:cubicBezTo>
                    <a:pt x="12" y="63"/>
                    <a:pt x="13" y="63"/>
                    <a:pt x="14" y="63"/>
                  </a:cubicBezTo>
                  <a:cubicBezTo>
                    <a:pt x="15" y="63"/>
                    <a:pt x="15" y="65"/>
                    <a:pt x="16" y="65"/>
                  </a:cubicBezTo>
                  <a:cubicBezTo>
                    <a:pt x="17" y="65"/>
                    <a:pt x="18" y="66"/>
                    <a:pt x="19" y="66"/>
                  </a:cubicBezTo>
                  <a:cubicBezTo>
                    <a:pt x="20" y="67"/>
                    <a:pt x="20" y="66"/>
                    <a:pt x="21" y="66"/>
                  </a:cubicBezTo>
                  <a:cubicBezTo>
                    <a:pt x="22" y="66"/>
                    <a:pt x="22" y="68"/>
                    <a:pt x="22" y="68"/>
                  </a:cubicBezTo>
                  <a:cubicBezTo>
                    <a:pt x="24" y="66"/>
                    <a:pt x="24" y="67"/>
                    <a:pt x="25" y="67"/>
                  </a:cubicBezTo>
                  <a:cubicBezTo>
                    <a:pt x="27" y="67"/>
                    <a:pt x="24" y="64"/>
                    <a:pt x="25" y="64"/>
                  </a:cubicBezTo>
                  <a:cubicBezTo>
                    <a:pt x="26" y="64"/>
                    <a:pt x="27" y="66"/>
                    <a:pt x="28" y="66"/>
                  </a:cubicBezTo>
                  <a:cubicBezTo>
                    <a:pt x="30" y="66"/>
                    <a:pt x="30" y="65"/>
                    <a:pt x="31" y="65"/>
                  </a:cubicBezTo>
                  <a:cubicBezTo>
                    <a:pt x="32" y="65"/>
                    <a:pt x="32" y="66"/>
                    <a:pt x="33" y="66"/>
                  </a:cubicBezTo>
                  <a:cubicBezTo>
                    <a:pt x="35" y="66"/>
                    <a:pt x="36" y="65"/>
                    <a:pt x="36" y="64"/>
                  </a:cubicBezTo>
                  <a:cubicBezTo>
                    <a:pt x="36" y="62"/>
                    <a:pt x="37" y="62"/>
                    <a:pt x="37" y="63"/>
                  </a:cubicBezTo>
                  <a:cubicBezTo>
                    <a:pt x="38" y="67"/>
                    <a:pt x="36" y="68"/>
                    <a:pt x="36" y="68"/>
                  </a:cubicBezTo>
                  <a:cubicBezTo>
                    <a:pt x="36" y="69"/>
                    <a:pt x="36" y="69"/>
                    <a:pt x="36" y="70"/>
                  </a:cubicBezTo>
                  <a:cubicBezTo>
                    <a:pt x="36" y="70"/>
                    <a:pt x="35" y="71"/>
                    <a:pt x="35" y="72"/>
                  </a:cubicBezTo>
                  <a:cubicBezTo>
                    <a:pt x="34" y="72"/>
                    <a:pt x="34" y="73"/>
                    <a:pt x="34" y="75"/>
                  </a:cubicBezTo>
                  <a:cubicBezTo>
                    <a:pt x="37" y="74"/>
                    <a:pt x="37" y="74"/>
                    <a:pt x="40" y="74"/>
                  </a:cubicBezTo>
                  <a:cubicBezTo>
                    <a:pt x="42" y="75"/>
                    <a:pt x="44" y="74"/>
                    <a:pt x="46" y="75"/>
                  </a:cubicBezTo>
                  <a:cubicBezTo>
                    <a:pt x="49" y="75"/>
                    <a:pt x="51" y="76"/>
                    <a:pt x="53" y="77"/>
                  </a:cubicBezTo>
                  <a:cubicBezTo>
                    <a:pt x="55" y="78"/>
                    <a:pt x="57" y="79"/>
                    <a:pt x="60" y="81"/>
                  </a:cubicBezTo>
                  <a:cubicBezTo>
                    <a:pt x="60" y="81"/>
                    <a:pt x="60" y="82"/>
                    <a:pt x="60" y="82"/>
                  </a:cubicBezTo>
                  <a:cubicBezTo>
                    <a:pt x="61" y="83"/>
                    <a:pt x="62" y="83"/>
                    <a:pt x="62" y="84"/>
                  </a:cubicBezTo>
                  <a:cubicBezTo>
                    <a:pt x="62" y="85"/>
                    <a:pt x="63" y="85"/>
                    <a:pt x="63" y="85"/>
                  </a:cubicBezTo>
                  <a:cubicBezTo>
                    <a:pt x="65" y="87"/>
                    <a:pt x="67" y="88"/>
                    <a:pt x="68" y="91"/>
                  </a:cubicBezTo>
                  <a:cubicBezTo>
                    <a:pt x="68" y="91"/>
                    <a:pt x="67" y="91"/>
                    <a:pt x="66" y="91"/>
                  </a:cubicBezTo>
                  <a:cubicBezTo>
                    <a:pt x="66" y="91"/>
                    <a:pt x="66" y="92"/>
                    <a:pt x="66" y="92"/>
                  </a:cubicBezTo>
                  <a:cubicBezTo>
                    <a:pt x="75" y="92"/>
                    <a:pt x="83" y="92"/>
                    <a:pt x="92" y="92"/>
                  </a:cubicBezTo>
                  <a:cubicBezTo>
                    <a:pt x="94" y="92"/>
                    <a:pt x="97" y="92"/>
                    <a:pt x="100" y="92"/>
                  </a:cubicBezTo>
                  <a:cubicBezTo>
                    <a:pt x="102" y="93"/>
                    <a:pt x="101" y="97"/>
                    <a:pt x="100" y="100"/>
                  </a:cubicBezTo>
                  <a:cubicBezTo>
                    <a:pt x="99" y="101"/>
                    <a:pt x="97" y="100"/>
                    <a:pt x="95" y="101"/>
                  </a:cubicBezTo>
                  <a:cubicBezTo>
                    <a:pt x="95" y="101"/>
                    <a:pt x="94" y="102"/>
                    <a:pt x="94" y="102"/>
                  </a:cubicBezTo>
                  <a:cubicBezTo>
                    <a:pt x="94" y="104"/>
                    <a:pt x="94" y="106"/>
                    <a:pt x="94" y="108"/>
                  </a:cubicBezTo>
                  <a:cubicBezTo>
                    <a:pt x="93" y="108"/>
                    <a:pt x="93" y="109"/>
                    <a:pt x="93" y="109"/>
                  </a:cubicBezTo>
                  <a:cubicBezTo>
                    <a:pt x="89" y="110"/>
                    <a:pt x="84" y="109"/>
                    <a:pt x="80" y="109"/>
                  </a:cubicBezTo>
                  <a:cubicBezTo>
                    <a:pt x="80" y="109"/>
                    <a:pt x="80" y="110"/>
                    <a:pt x="80" y="110"/>
                  </a:cubicBezTo>
                  <a:cubicBezTo>
                    <a:pt x="84" y="111"/>
                    <a:pt x="88" y="110"/>
                    <a:pt x="92" y="111"/>
                  </a:cubicBezTo>
                  <a:cubicBezTo>
                    <a:pt x="91" y="114"/>
                    <a:pt x="91" y="116"/>
                    <a:pt x="90" y="119"/>
                  </a:cubicBezTo>
                  <a:cubicBezTo>
                    <a:pt x="90" y="120"/>
                    <a:pt x="89" y="120"/>
                    <a:pt x="89" y="121"/>
                  </a:cubicBezTo>
                  <a:cubicBezTo>
                    <a:pt x="89" y="121"/>
                    <a:pt x="88" y="122"/>
                    <a:pt x="88" y="122"/>
                  </a:cubicBezTo>
                  <a:cubicBezTo>
                    <a:pt x="89" y="123"/>
                    <a:pt x="89" y="123"/>
                    <a:pt x="89" y="124"/>
                  </a:cubicBezTo>
                  <a:cubicBezTo>
                    <a:pt x="90" y="124"/>
                    <a:pt x="90" y="125"/>
                    <a:pt x="90" y="125"/>
                  </a:cubicBezTo>
                  <a:cubicBezTo>
                    <a:pt x="90" y="126"/>
                    <a:pt x="90" y="127"/>
                    <a:pt x="91" y="129"/>
                  </a:cubicBezTo>
                  <a:cubicBezTo>
                    <a:pt x="91" y="130"/>
                    <a:pt x="91" y="131"/>
                    <a:pt x="91" y="132"/>
                  </a:cubicBezTo>
                  <a:cubicBezTo>
                    <a:pt x="92" y="133"/>
                    <a:pt x="91" y="134"/>
                    <a:pt x="91" y="135"/>
                  </a:cubicBezTo>
                  <a:cubicBezTo>
                    <a:pt x="92" y="135"/>
                    <a:pt x="92" y="136"/>
                    <a:pt x="92" y="137"/>
                  </a:cubicBezTo>
                  <a:cubicBezTo>
                    <a:pt x="92" y="140"/>
                    <a:pt x="92" y="142"/>
                    <a:pt x="92" y="145"/>
                  </a:cubicBezTo>
                  <a:cubicBezTo>
                    <a:pt x="92" y="147"/>
                    <a:pt x="91" y="149"/>
                    <a:pt x="89" y="150"/>
                  </a:cubicBezTo>
                  <a:lnTo>
                    <a:pt x="90" y="150"/>
                  </a:lnTo>
                  <a:cubicBezTo>
                    <a:pt x="90" y="151"/>
                    <a:pt x="91" y="151"/>
                    <a:pt x="92" y="152"/>
                  </a:cubicBezTo>
                  <a:cubicBezTo>
                    <a:pt x="92" y="152"/>
                    <a:pt x="93" y="153"/>
                    <a:pt x="94" y="153"/>
                  </a:cubicBezTo>
                  <a:cubicBezTo>
                    <a:pt x="94" y="153"/>
                    <a:pt x="94" y="153"/>
                    <a:pt x="94" y="152"/>
                  </a:cubicBezTo>
                  <a:cubicBezTo>
                    <a:pt x="94" y="152"/>
                    <a:pt x="93" y="152"/>
                    <a:pt x="93" y="151"/>
                  </a:cubicBezTo>
                  <a:cubicBezTo>
                    <a:pt x="94" y="151"/>
                    <a:pt x="94" y="152"/>
                    <a:pt x="95" y="151"/>
                  </a:cubicBezTo>
                  <a:cubicBezTo>
                    <a:pt x="96" y="151"/>
                    <a:pt x="94" y="150"/>
                    <a:pt x="94" y="149"/>
                  </a:cubicBezTo>
                  <a:cubicBezTo>
                    <a:pt x="93" y="149"/>
                    <a:pt x="92" y="149"/>
                    <a:pt x="92" y="150"/>
                  </a:cubicBezTo>
                  <a:cubicBezTo>
                    <a:pt x="92" y="150"/>
                    <a:pt x="92" y="150"/>
                    <a:pt x="92" y="150"/>
                  </a:cubicBezTo>
                  <a:cubicBezTo>
                    <a:pt x="92" y="150"/>
                    <a:pt x="92" y="150"/>
                    <a:pt x="92" y="149"/>
                  </a:cubicBezTo>
                  <a:cubicBezTo>
                    <a:pt x="92" y="149"/>
                    <a:pt x="92" y="149"/>
                    <a:pt x="92" y="149"/>
                  </a:cubicBezTo>
                  <a:cubicBezTo>
                    <a:pt x="93" y="149"/>
                    <a:pt x="93" y="149"/>
                    <a:pt x="93" y="149"/>
                  </a:cubicBezTo>
                  <a:cubicBezTo>
                    <a:pt x="93" y="148"/>
                    <a:pt x="92" y="148"/>
                    <a:pt x="93" y="148"/>
                  </a:cubicBezTo>
                  <a:cubicBezTo>
                    <a:pt x="93" y="148"/>
                    <a:pt x="93" y="148"/>
                    <a:pt x="93" y="148"/>
                  </a:cubicBezTo>
                  <a:cubicBezTo>
                    <a:pt x="93" y="147"/>
                    <a:pt x="93" y="147"/>
                    <a:pt x="94" y="148"/>
                  </a:cubicBezTo>
                  <a:cubicBezTo>
                    <a:pt x="94" y="148"/>
                    <a:pt x="93" y="148"/>
                    <a:pt x="94" y="148"/>
                  </a:cubicBezTo>
                  <a:cubicBezTo>
                    <a:pt x="94" y="149"/>
                    <a:pt x="95" y="150"/>
                    <a:pt x="96" y="149"/>
                  </a:cubicBezTo>
                  <a:cubicBezTo>
                    <a:pt x="96" y="149"/>
                    <a:pt x="95" y="149"/>
                    <a:pt x="95" y="148"/>
                  </a:cubicBezTo>
                  <a:cubicBezTo>
                    <a:pt x="95" y="148"/>
                    <a:pt x="95" y="148"/>
                    <a:pt x="95" y="148"/>
                  </a:cubicBezTo>
                  <a:cubicBezTo>
                    <a:pt x="95" y="147"/>
                    <a:pt x="96" y="147"/>
                    <a:pt x="96" y="147"/>
                  </a:cubicBezTo>
                  <a:cubicBezTo>
                    <a:pt x="96" y="146"/>
                    <a:pt x="94" y="147"/>
                    <a:pt x="93" y="146"/>
                  </a:cubicBezTo>
                  <a:cubicBezTo>
                    <a:pt x="93" y="146"/>
                    <a:pt x="93" y="146"/>
                    <a:pt x="93" y="146"/>
                  </a:cubicBezTo>
                  <a:cubicBezTo>
                    <a:pt x="94" y="146"/>
                    <a:pt x="95" y="146"/>
                    <a:pt x="96" y="146"/>
                  </a:cubicBezTo>
                  <a:cubicBezTo>
                    <a:pt x="96" y="146"/>
                    <a:pt x="96" y="145"/>
                    <a:pt x="96" y="145"/>
                  </a:cubicBezTo>
                  <a:cubicBezTo>
                    <a:pt x="96" y="144"/>
                    <a:pt x="94" y="145"/>
                    <a:pt x="93" y="144"/>
                  </a:cubicBezTo>
                  <a:cubicBezTo>
                    <a:pt x="95" y="144"/>
                    <a:pt x="96" y="144"/>
                    <a:pt x="97" y="144"/>
                  </a:cubicBezTo>
                  <a:cubicBezTo>
                    <a:pt x="96" y="143"/>
                    <a:pt x="95" y="144"/>
                    <a:pt x="94" y="144"/>
                  </a:cubicBezTo>
                  <a:cubicBezTo>
                    <a:pt x="94" y="144"/>
                    <a:pt x="94" y="143"/>
                    <a:pt x="94" y="143"/>
                  </a:cubicBezTo>
                  <a:cubicBezTo>
                    <a:pt x="95" y="143"/>
                    <a:pt x="96" y="143"/>
                    <a:pt x="98" y="143"/>
                  </a:cubicBezTo>
                  <a:cubicBezTo>
                    <a:pt x="98" y="144"/>
                    <a:pt x="97" y="146"/>
                    <a:pt x="98" y="147"/>
                  </a:cubicBezTo>
                  <a:cubicBezTo>
                    <a:pt x="98" y="147"/>
                    <a:pt x="98" y="147"/>
                    <a:pt x="98" y="147"/>
                  </a:cubicBezTo>
                  <a:cubicBezTo>
                    <a:pt x="99" y="146"/>
                    <a:pt x="98" y="144"/>
                    <a:pt x="99" y="144"/>
                  </a:cubicBezTo>
                  <a:cubicBezTo>
                    <a:pt x="100" y="145"/>
                    <a:pt x="99" y="146"/>
                    <a:pt x="99" y="147"/>
                  </a:cubicBezTo>
                  <a:cubicBezTo>
                    <a:pt x="100" y="148"/>
                    <a:pt x="99" y="145"/>
                    <a:pt x="101" y="144"/>
                  </a:cubicBezTo>
                  <a:cubicBezTo>
                    <a:pt x="101" y="144"/>
                    <a:pt x="101" y="144"/>
                    <a:pt x="101" y="144"/>
                  </a:cubicBezTo>
                  <a:cubicBezTo>
                    <a:pt x="101" y="146"/>
                    <a:pt x="101" y="147"/>
                    <a:pt x="101" y="149"/>
                  </a:cubicBezTo>
                  <a:cubicBezTo>
                    <a:pt x="101" y="149"/>
                    <a:pt x="100" y="149"/>
                    <a:pt x="100" y="149"/>
                  </a:cubicBezTo>
                  <a:cubicBezTo>
                    <a:pt x="100" y="149"/>
                    <a:pt x="100" y="148"/>
                    <a:pt x="100" y="148"/>
                  </a:cubicBezTo>
                  <a:cubicBezTo>
                    <a:pt x="100" y="148"/>
                    <a:pt x="100" y="147"/>
                    <a:pt x="99" y="148"/>
                  </a:cubicBezTo>
                  <a:cubicBezTo>
                    <a:pt x="99" y="148"/>
                    <a:pt x="99" y="150"/>
                    <a:pt x="98" y="149"/>
                  </a:cubicBezTo>
                  <a:cubicBezTo>
                    <a:pt x="98" y="149"/>
                    <a:pt x="99" y="147"/>
                    <a:pt x="98" y="147"/>
                  </a:cubicBezTo>
                  <a:cubicBezTo>
                    <a:pt x="97" y="147"/>
                    <a:pt x="97" y="148"/>
                    <a:pt x="97" y="149"/>
                  </a:cubicBezTo>
                  <a:cubicBezTo>
                    <a:pt x="97" y="149"/>
                    <a:pt x="96" y="149"/>
                    <a:pt x="96" y="149"/>
                  </a:cubicBezTo>
                  <a:cubicBezTo>
                    <a:pt x="96" y="149"/>
                    <a:pt x="96" y="149"/>
                    <a:pt x="97" y="150"/>
                  </a:cubicBezTo>
                  <a:cubicBezTo>
                    <a:pt x="96" y="150"/>
                    <a:pt x="97" y="150"/>
                    <a:pt x="96" y="150"/>
                  </a:cubicBezTo>
                  <a:cubicBezTo>
                    <a:pt x="96" y="151"/>
                    <a:pt x="96" y="152"/>
                    <a:pt x="97" y="151"/>
                  </a:cubicBezTo>
                  <a:cubicBezTo>
                    <a:pt x="97" y="151"/>
                    <a:pt x="98" y="150"/>
                    <a:pt x="98" y="150"/>
                  </a:cubicBezTo>
                  <a:cubicBezTo>
                    <a:pt x="98" y="150"/>
                    <a:pt x="98" y="151"/>
                    <a:pt x="98" y="152"/>
                  </a:cubicBezTo>
                  <a:cubicBezTo>
                    <a:pt x="99" y="152"/>
                    <a:pt x="99" y="151"/>
                    <a:pt x="99" y="151"/>
                  </a:cubicBezTo>
                  <a:cubicBezTo>
                    <a:pt x="100" y="150"/>
                    <a:pt x="100" y="150"/>
                    <a:pt x="100" y="151"/>
                  </a:cubicBezTo>
                  <a:cubicBezTo>
                    <a:pt x="100" y="151"/>
                    <a:pt x="99" y="152"/>
                    <a:pt x="100" y="152"/>
                  </a:cubicBezTo>
                  <a:cubicBezTo>
                    <a:pt x="101" y="152"/>
                    <a:pt x="101" y="152"/>
                    <a:pt x="101" y="152"/>
                  </a:cubicBezTo>
                  <a:cubicBezTo>
                    <a:pt x="101" y="151"/>
                    <a:pt x="101" y="151"/>
                    <a:pt x="101" y="150"/>
                  </a:cubicBezTo>
                  <a:cubicBezTo>
                    <a:pt x="102" y="150"/>
                    <a:pt x="102" y="149"/>
                    <a:pt x="102" y="148"/>
                  </a:cubicBezTo>
                  <a:cubicBezTo>
                    <a:pt x="102" y="147"/>
                    <a:pt x="102" y="145"/>
                    <a:pt x="102" y="143"/>
                  </a:cubicBezTo>
                  <a:cubicBezTo>
                    <a:pt x="101" y="143"/>
                    <a:pt x="100" y="143"/>
                    <a:pt x="99" y="142"/>
                  </a:cubicBezTo>
                  <a:cubicBezTo>
                    <a:pt x="99" y="142"/>
                    <a:pt x="100" y="142"/>
                    <a:pt x="100" y="142"/>
                  </a:cubicBezTo>
                  <a:cubicBezTo>
                    <a:pt x="101" y="142"/>
                    <a:pt x="100" y="141"/>
                    <a:pt x="100" y="141"/>
                  </a:cubicBezTo>
                  <a:cubicBezTo>
                    <a:pt x="99" y="141"/>
                    <a:pt x="98" y="141"/>
                    <a:pt x="98" y="142"/>
                  </a:cubicBezTo>
                  <a:cubicBezTo>
                    <a:pt x="97" y="142"/>
                    <a:pt x="96" y="142"/>
                    <a:pt x="95" y="142"/>
                  </a:cubicBezTo>
                  <a:cubicBezTo>
                    <a:pt x="95" y="141"/>
                    <a:pt x="100" y="141"/>
                    <a:pt x="102" y="140"/>
                  </a:cubicBezTo>
                  <a:cubicBezTo>
                    <a:pt x="104" y="139"/>
                    <a:pt x="105" y="139"/>
                    <a:pt x="106" y="139"/>
                  </a:cubicBezTo>
                  <a:cubicBezTo>
                    <a:pt x="107" y="140"/>
                    <a:pt x="107" y="140"/>
                    <a:pt x="108" y="140"/>
                  </a:cubicBezTo>
                  <a:cubicBezTo>
                    <a:pt x="110" y="141"/>
                    <a:pt x="112" y="140"/>
                    <a:pt x="113" y="141"/>
                  </a:cubicBezTo>
                  <a:cubicBezTo>
                    <a:pt x="115" y="142"/>
                    <a:pt x="117" y="142"/>
                    <a:pt x="118" y="143"/>
                  </a:cubicBezTo>
                  <a:cubicBezTo>
                    <a:pt x="119" y="143"/>
                    <a:pt x="119" y="143"/>
                    <a:pt x="119" y="143"/>
                  </a:cubicBezTo>
                  <a:cubicBezTo>
                    <a:pt x="120" y="144"/>
                    <a:pt x="121" y="144"/>
                    <a:pt x="121" y="145"/>
                  </a:cubicBezTo>
                  <a:cubicBezTo>
                    <a:pt x="119" y="147"/>
                    <a:pt x="117" y="148"/>
                    <a:pt x="115" y="150"/>
                  </a:cubicBezTo>
                  <a:cubicBezTo>
                    <a:pt x="114" y="153"/>
                    <a:pt x="118" y="154"/>
                    <a:pt x="119" y="156"/>
                  </a:cubicBezTo>
                  <a:cubicBezTo>
                    <a:pt x="119" y="157"/>
                    <a:pt x="119" y="158"/>
                    <a:pt x="119" y="159"/>
                  </a:cubicBezTo>
                  <a:cubicBezTo>
                    <a:pt x="118" y="160"/>
                    <a:pt x="116" y="159"/>
                    <a:pt x="115" y="160"/>
                  </a:cubicBezTo>
                  <a:cubicBezTo>
                    <a:pt x="114" y="161"/>
                    <a:pt x="115" y="162"/>
                    <a:pt x="115" y="162"/>
                  </a:cubicBezTo>
                  <a:cubicBezTo>
                    <a:pt x="114" y="162"/>
                    <a:pt x="113" y="163"/>
                    <a:pt x="113" y="164"/>
                  </a:cubicBezTo>
                  <a:cubicBezTo>
                    <a:pt x="113" y="166"/>
                    <a:pt x="113" y="169"/>
                    <a:pt x="113" y="171"/>
                  </a:cubicBezTo>
                  <a:cubicBezTo>
                    <a:pt x="112" y="172"/>
                    <a:pt x="112" y="173"/>
                    <a:pt x="111" y="174"/>
                  </a:cubicBezTo>
                  <a:cubicBezTo>
                    <a:pt x="111" y="174"/>
                    <a:pt x="111" y="174"/>
                    <a:pt x="110" y="175"/>
                  </a:cubicBezTo>
                  <a:cubicBezTo>
                    <a:pt x="110" y="176"/>
                    <a:pt x="110" y="178"/>
                    <a:pt x="110" y="179"/>
                  </a:cubicBezTo>
                  <a:cubicBezTo>
                    <a:pt x="111" y="180"/>
                    <a:pt x="112" y="181"/>
                    <a:pt x="113" y="182"/>
                  </a:cubicBezTo>
                  <a:cubicBezTo>
                    <a:pt x="114" y="184"/>
                    <a:pt x="111" y="185"/>
                    <a:pt x="110" y="186"/>
                  </a:cubicBezTo>
                  <a:cubicBezTo>
                    <a:pt x="108" y="187"/>
                    <a:pt x="108" y="191"/>
                    <a:pt x="106" y="193"/>
                  </a:cubicBezTo>
                  <a:cubicBezTo>
                    <a:pt x="106" y="193"/>
                    <a:pt x="106" y="193"/>
                    <a:pt x="106" y="193"/>
                  </a:cubicBezTo>
                  <a:cubicBezTo>
                    <a:pt x="106" y="194"/>
                    <a:pt x="105" y="196"/>
                    <a:pt x="104" y="197"/>
                  </a:cubicBezTo>
                  <a:cubicBezTo>
                    <a:pt x="104" y="197"/>
                    <a:pt x="104" y="197"/>
                    <a:pt x="103" y="197"/>
                  </a:cubicBezTo>
                  <a:cubicBezTo>
                    <a:pt x="101" y="198"/>
                    <a:pt x="102" y="202"/>
                    <a:pt x="101" y="204"/>
                  </a:cubicBezTo>
                  <a:cubicBezTo>
                    <a:pt x="99" y="204"/>
                    <a:pt x="96" y="203"/>
                    <a:pt x="95" y="206"/>
                  </a:cubicBezTo>
                  <a:cubicBezTo>
                    <a:pt x="94" y="209"/>
                    <a:pt x="95" y="212"/>
                    <a:pt x="98" y="213"/>
                  </a:cubicBezTo>
                  <a:cubicBezTo>
                    <a:pt x="95" y="212"/>
                    <a:pt x="95" y="209"/>
                    <a:pt x="95" y="208"/>
                  </a:cubicBezTo>
                  <a:cubicBezTo>
                    <a:pt x="95" y="207"/>
                    <a:pt x="96" y="206"/>
                    <a:pt x="97" y="206"/>
                  </a:cubicBezTo>
                  <a:cubicBezTo>
                    <a:pt x="98" y="205"/>
                    <a:pt x="100" y="205"/>
                    <a:pt x="101" y="206"/>
                  </a:cubicBezTo>
                  <a:cubicBezTo>
                    <a:pt x="101" y="206"/>
                    <a:pt x="100" y="207"/>
                    <a:pt x="100" y="207"/>
                  </a:cubicBezTo>
                  <a:cubicBezTo>
                    <a:pt x="100" y="208"/>
                    <a:pt x="100" y="209"/>
                    <a:pt x="100" y="211"/>
                  </a:cubicBezTo>
                  <a:cubicBezTo>
                    <a:pt x="101" y="213"/>
                    <a:pt x="100" y="215"/>
                    <a:pt x="99" y="217"/>
                  </a:cubicBezTo>
                  <a:cubicBezTo>
                    <a:pt x="99" y="218"/>
                    <a:pt x="97" y="218"/>
                    <a:pt x="97" y="220"/>
                  </a:cubicBezTo>
                  <a:cubicBezTo>
                    <a:pt x="97" y="220"/>
                    <a:pt x="97" y="221"/>
                    <a:pt x="97" y="221"/>
                  </a:cubicBezTo>
                  <a:cubicBezTo>
                    <a:pt x="95" y="224"/>
                    <a:pt x="93" y="226"/>
                    <a:pt x="91" y="229"/>
                  </a:cubicBezTo>
                  <a:cubicBezTo>
                    <a:pt x="89" y="232"/>
                    <a:pt x="87" y="234"/>
                    <a:pt x="85" y="237"/>
                  </a:cubicBezTo>
                  <a:lnTo>
                    <a:pt x="86" y="238"/>
                  </a:lnTo>
                  <a:cubicBezTo>
                    <a:pt x="88" y="236"/>
                    <a:pt x="89" y="234"/>
                    <a:pt x="90" y="232"/>
                  </a:cubicBezTo>
                  <a:cubicBezTo>
                    <a:pt x="91" y="232"/>
                    <a:pt x="91" y="232"/>
                    <a:pt x="91" y="231"/>
                  </a:cubicBezTo>
                  <a:cubicBezTo>
                    <a:pt x="92" y="231"/>
                    <a:pt x="93" y="230"/>
                    <a:pt x="93" y="229"/>
                  </a:cubicBezTo>
                  <a:cubicBezTo>
                    <a:pt x="95" y="226"/>
                    <a:pt x="97" y="224"/>
                    <a:pt x="98" y="221"/>
                  </a:cubicBezTo>
                  <a:cubicBezTo>
                    <a:pt x="99" y="220"/>
                    <a:pt x="100" y="220"/>
                    <a:pt x="101" y="219"/>
                  </a:cubicBezTo>
                  <a:cubicBezTo>
                    <a:pt x="101" y="218"/>
                    <a:pt x="101" y="218"/>
                    <a:pt x="102" y="217"/>
                  </a:cubicBezTo>
                  <a:cubicBezTo>
                    <a:pt x="102" y="216"/>
                    <a:pt x="102" y="215"/>
                    <a:pt x="102" y="213"/>
                  </a:cubicBezTo>
                  <a:cubicBezTo>
                    <a:pt x="102" y="213"/>
                    <a:pt x="102" y="213"/>
                    <a:pt x="102" y="213"/>
                  </a:cubicBezTo>
                  <a:cubicBezTo>
                    <a:pt x="103" y="215"/>
                    <a:pt x="103" y="216"/>
                    <a:pt x="103" y="217"/>
                  </a:cubicBezTo>
                  <a:cubicBezTo>
                    <a:pt x="104" y="218"/>
                    <a:pt x="104" y="218"/>
                    <a:pt x="105" y="219"/>
                  </a:cubicBezTo>
                  <a:cubicBezTo>
                    <a:pt x="106" y="220"/>
                    <a:pt x="107" y="220"/>
                    <a:pt x="108" y="220"/>
                  </a:cubicBezTo>
                  <a:cubicBezTo>
                    <a:pt x="109" y="219"/>
                    <a:pt x="110" y="219"/>
                    <a:pt x="111" y="219"/>
                  </a:cubicBezTo>
                  <a:cubicBezTo>
                    <a:pt x="112" y="218"/>
                    <a:pt x="112" y="217"/>
                    <a:pt x="114" y="216"/>
                  </a:cubicBezTo>
                  <a:cubicBezTo>
                    <a:pt x="117" y="216"/>
                    <a:pt x="120" y="216"/>
                    <a:pt x="123" y="215"/>
                  </a:cubicBezTo>
                  <a:cubicBezTo>
                    <a:pt x="124" y="214"/>
                    <a:pt x="124" y="215"/>
                    <a:pt x="126" y="215"/>
                  </a:cubicBezTo>
                  <a:cubicBezTo>
                    <a:pt x="126" y="215"/>
                    <a:pt x="127" y="215"/>
                    <a:pt x="128" y="215"/>
                  </a:cubicBezTo>
                  <a:cubicBezTo>
                    <a:pt x="129" y="215"/>
                    <a:pt x="129" y="216"/>
                    <a:pt x="129" y="217"/>
                  </a:cubicBezTo>
                  <a:cubicBezTo>
                    <a:pt x="128" y="219"/>
                    <a:pt x="127" y="223"/>
                    <a:pt x="125" y="223"/>
                  </a:cubicBezTo>
                  <a:cubicBezTo>
                    <a:pt x="121" y="223"/>
                    <a:pt x="117" y="223"/>
                    <a:pt x="113" y="224"/>
                  </a:cubicBezTo>
                  <a:cubicBezTo>
                    <a:pt x="112" y="224"/>
                    <a:pt x="111" y="226"/>
                    <a:pt x="111" y="227"/>
                  </a:cubicBezTo>
                  <a:cubicBezTo>
                    <a:pt x="111" y="227"/>
                    <a:pt x="111" y="227"/>
                    <a:pt x="111" y="228"/>
                  </a:cubicBezTo>
                  <a:cubicBezTo>
                    <a:pt x="110" y="229"/>
                    <a:pt x="110" y="229"/>
                    <a:pt x="110" y="230"/>
                  </a:cubicBezTo>
                  <a:cubicBezTo>
                    <a:pt x="109" y="232"/>
                    <a:pt x="109" y="234"/>
                    <a:pt x="108" y="236"/>
                  </a:cubicBezTo>
                  <a:cubicBezTo>
                    <a:pt x="108" y="237"/>
                    <a:pt x="108" y="239"/>
                    <a:pt x="108" y="239"/>
                  </a:cubicBezTo>
                  <a:cubicBezTo>
                    <a:pt x="109" y="236"/>
                    <a:pt x="110" y="233"/>
                    <a:pt x="111" y="230"/>
                  </a:cubicBezTo>
                  <a:cubicBezTo>
                    <a:pt x="111" y="229"/>
                    <a:pt x="112" y="228"/>
                    <a:pt x="112" y="228"/>
                  </a:cubicBezTo>
                  <a:cubicBezTo>
                    <a:pt x="113" y="227"/>
                    <a:pt x="112" y="227"/>
                    <a:pt x="113" y="226"/>
                  </a:cubicBezTo>
                  <a:cubicBezTo>
                    <a:pt x="113" y="226"/>
                    <a:pt x="114" y="225"/>
                    <a:pt x="114" y="225"/>
                  </a:cubicBezTo>
                  <a:cubicBezTo>
                    <a:pt x="116" y="225"/>
                    <a:pt x="118" y="225"/>
                    <a:pt x="119" y="225"/>
                  </a:cubicBezTo>
                  <a:cubicBezTo>
                    <a:pt x="121" y="225"/>
                    <a:pt x="123" y="225"/>
                    <a:pt x="124" y="225"/>
                  </a:cubicBezTo>
                  <a:cubicBezTo>
                    <a:pt x="125" y="227"/>
                    <a:pt x="124" y="230"/>
                    <a:pt x="126" y="229"/>
                  </a:cubicBezTo>
                  <a:cubicBezTo>
                    <a:pt x="127" y="229"/>
                    <a:pt x="126" y="227"/>
                    <a:pt x="127" y="225"/>
                  </a:cubicBezTo>
                  <a:cubicBezTo>
                    <a:pt x="127" y="225"/>
                    <a:pt x="127" y="225"/>
                    <a:pt x="127" y="225"/>
                  </a:cubicBezTo>
                  <a:cubicBezTo>
                    <a:pt x="128" y="226"/>
                    <a:pt x="129" y="227"/>
                    <a:pt x="130" y="227"/>
                  </a:cubicBezTo>
                  <a:cubicBezTo>
                    <a:pt x="132" y="229"/>
                    <a:pt x="134" y="232"/>
                    <a:pt x="137" y="231"/>
                  </a:cubicBezTo>
                  <a:cubicBezTo>
                    <a:pt x="138" y="231"/>
                    <a:pt x="139" y="232"/>
                    <a:pt x="140" y="233"/>
                  </a:cubicBezTo>
                  <a:cubicBezTo>
                    <a:pt x="141" y="234"/>
                    <a:pt x="143" y="234"/>
                    <a:pt x="144" y="236"/>
                  </a:cubicBezTo>
                  <a:cubicBezTo>
                    <a:pt x="144" y="237"/>
                    <a:pt x="145" y="238"/>
                    <a:pt x="145" y="239"/>
                  </a:cubicBezTo>
                  <a:cubicBezTo>
                    <a:pt x="146" y="239"/>
                    <a:pt x="147" y="239"/>
                    <a:pt x="148" y="240"/>
                  </a:cubicBezTo>
                  <a:cubicBezTo>
                    <a:pt x="149" y="241"/>
                    <a:pt x="150" y="243"/>
                    <a:pt x="151" y="244"/>
                  </a:cubicBezTo>
                  <a:cubicBezTo>
                    <a:pt x="152" y="245"/>
                    <a:pt x="153" y="245"/>
                    <a:pt x="153" y="246"/>
                  </a:cubicBezTo>
                  <a:cubicBezTo>
                    <a:pt x="154" y="246"/>
                    <a:pt x="156" y="246"/>
                    <a:pt x="157" y="247"/>
                  </a:cubicBezTo>
                  <a:cubicBezTo>
                    <a:pt x="159" y="247"/>
                    <a:pt x="160" y="249"/>
                    <a:pt x="161" y="250"/>
                  </a:cubicBezTo>
                  <a:cubicBezTo>
                    <a:pt x="162" y="250"/>
                    <a:pt x="162" y="251"/>
                    <a:pt x="163" y="251"/>
                  </a:cubicBezTo>
                  <a:cubicBezTo>
                    <a:pt x="164" y="251"/>
                    <a:pt x="165" y="253"/>
                    <a:pt x="167" y="253"/>
                  </a:cubicBezTo>
                  <a:cubicBezTo>
                    <a:pt x="169" y="253"/>
                    <a:pt x="171" y="253"/>
                    <a:pt x="173" y="253"/>
                  </a:cubicBezTo>
                  <a:cubicBezTo>
                    <a:pt x="174" y="253"/>
                    <a:pt x="175" y="252"/>
                    <a:pt x="175" y="252"/>
                  </a:cubicBezTo>
                  <a:cubicBezTo>
                    <a:pt x="176" y="251"/>
                    <a:pt x="177" y="250"/>
                    <a:pt x="177" y="249"/>
                  </a:cubicBezTo>
                  <a:cubicBezTo>
                    <a:pt x="178" y="248"/>
                    <a:pt x="179" y="248"/>
                    <a:pt x="180" y="247"/>
                  </a:cubicBezTo>
                  <a:cubicBezTo>
                    <a:pt x="182" y="245"/>
                    <a:pt x="184" y="243"/>
                    <a:pt x="185" y="241"/>
                  </a:cubicBezTo>
                  <a:cubicBezTo>
                    <a:pt x="186" y="239"/>
                    <a:pt x="187" y="237"/>
                    <a:pt x="189" y="237"/>
                  </a:cubicBezTo>
                  <a:cubicBezTo>
                    <a:pt x="190" y="237"/>
                    <a:pt x="191" y="237"/>
                    <a:pt x="192" y="237"/>
                  </a:cubicBezTo>
                  <a:cubicBezTo>
                    <a:pt x="193" y="237"/>
                    <a:pt x="194" y="237"/>
                    <a:pt x="195" y="237"/>
                  </a:cubicBezTo>
                  <a:cubicBezTo>
                    <a:pt x="196" y="237"/>
                    <a:pt x="197" y="236"/>
                    <a:pt x="198" y="236"/>
                  </a:cubicBezTo>
                  <a:cubicBezTo>
                    <a:pt x="199" y="237"/>
                    <a:pt x="200" y="238"/>
                    <a:pt x="201" y="237"/>
                  </a:cubicBezTo>
                  <a:cubicBezTo>
                    <a:pt x="202" y="237"/>
                    <a:pt x="203" y="236"/>
                    <a:pt x="203" y="236"/>
                  </a:cubicBezTo>
                  <a:cubicBezTo>
                    <a:pt x="203" y="236"/>
                    <a:pt x="204" y="236"/>
                    <a:pt x="204" y="236"/>
                  </a:cubicBezTo>
                  <a:cubicBezTo>
                    <a:pt x="205" y="236"/>
                    <a:pt x="205" y="237"/>
                    <a:pt x="205" y="237"/>
                  </a:cubicBezTo>
                  <a:cubicBezTo>
                    <a:pt x="206" y="238"/>
                    <a:pt x="205" y="238"/>
                    <a:pt x="205" y="238"/>
                  </a:cubicBezTo>
                  <a:cubicBezTo>
                    <a:pt x="206" y="239"/>
                    <a:pt x="206" y="240"/>
                    <a:pt x="207" y="242"/>
                  </a:cubicBezTo>
                  <a:cubicBezTo>
                    <a:pt x="207" y="243"/>
                    <a:pt x="208" y="243"/>
                    <a:pt x="209" y="244"/>
                  </a:cubicBezTo>
                  <a:cubicBezTo>
                    <a:pt x="211" y="244"/>
                    <a:pt x="212" y="242"/>
                    <a:pt x="214" y="240"/>
                  </a:cubicBezTo>
                  <a:cubicBezTo>
                    <a:pt x="214" y="240"/>
                    <a:pt x="215" y="239"/>
                    <a:pt x="215" y="239"/>
                  </a:cubicBezTo>
                  <a:cubicBezTo>
                    <a:pt x="216" y="240"/>
                    <a:pt x="216" y="242"/>
                    <a:pt x="215" y="243"/>
                  </a:cubicBezTo>
                  <a:cubicBezTo>
                    <a:pt x="215" y="243"/>
                    <a:pt x="215" y="244"/>
                    <a:pt x="215" y="244"/>
                  </a:cubicBezTo>
                  <a:cubicBezTo>
                    <a:pt x="215" y="245"/>
                    <a:pt x="216" y="245"/>
                    <a:pt x="216" y="246"/>
                  </a:cubicBezTo>
                  <a:cubicBezTo>
                    <a:pt x="216" y="246"/>
                    <a:pt x="216" y="247"/>
                    <a:pt x="216" y="248"/>
                  </a:cubicBezTo>
                  <a:cubicBezTo>
                    <a:pt x="216" y="250"/>
                    <a:pt x="216" y="252"/>
                    <a:pt x="216" y="253"/>
                  </a:cubicBezTo>
                  <a:cubicBezTo>
                    <a:pt x="216" y="256"/>
                    <a:pt x="215" y="258"/>
                    <a:pt x="216" y="260"/>
                  </a:cubicBezTo>
                  <a:cubicBezTo>
                    <a:pt x="216" y="261"/>
                    <a:pt x="217" y="261"/>
                    <a:pt x="217" y="260"/>
                  </a:cubicBezTo>
                  <a:cubicBezTo>
                    <a:pt x="218" y="260"/>
                    <a:pt x="217" y="258"/>
                    <a:pt x="217" y="258"/>
                  </a:cubicBezTo>
                  <a:cubicBezTo>
                    <a:pt x="217" y="255"/>
                    <a:pt x="217" y="252"/>
                    <a:pt x="218" y="249"/>
                  </a:cubicBezTo>
                  <a:cubicBezTo>
                    <a:pt x="218" y="249"/>
                    <a:pt x="218" y="248"/>
                    <a:pt x="218" y="248"/>
                  </a:cubicBezTo>
                  <a:cubicBezTo>
                    <a:pt x="218" y="248"/>
                    <a:pt x="219" y="249"/>
                    <a:pt x="219" y="249"/>
                  </a:cubicBezTo>
                  <a:cubicBezTo>
                    <a:pt x="219" y="250"/>
                    <a:pt x="220" y="251"/>
                    <a:pt x="220" y="251"/>
                  </a:cubicBezTo>
                  <a:cubicBezTo>
                    <a:pt x="221" y="252"/>
                    <a:pt x="222" y="252"/>
                    <a:pt x="223" y="253"/>
                  </a:cubicBezTo>
                  <a:cubicBezTo>
                    <a:pt x="223" y="254"/>
                    <a:pt x="223" y="256"/>
                    <a:pt x="224" y="256"/>
                  </a:cubicBezTo>
                  <a:cubicBezTo>
                    <a:pt x="225" y="256"/>
                    <a:pt x="226" y="256"/>
                    <a:pt x="227" y="256"/>
                  </a:cubicBezTo>
                  <a:cubicBezTo>
                    <a:pt x="227" y="256"/>
                    <a:pt x="228" y="255"/>
                    <a:pt x="228" y="256"/>
                  </a:cubicBezTo>
                  <a:cubicBezTo>
                    <a:pt x="229" y="256"/>
                    <a:pt x="229" y="257"/>
                    <a:pt x="230" y="258"/>
                  </a:cubicBezTo>
                  <a:cubicBezTo>
                    <a:pt x="231" y="258"/>
                    <a:pt x="231" y="259"/>
                    <a:pt x="232" y="260"/>
                  </a:cubicBezTo>
                  <a:cubicBezTo>
                    <a:pt x="233" y="260"/>
                    <a:pt x="233" y="260"/>
                    <a:pt x="234" y="260"/>
                  </a:cubicBezTo>
                  <a:cubicBezTo>
                    <a:pt x="235" y="259"/>
                    <a:pt x="234" y="258"/>
                    <a:pt x="235" y="258"/>
                  </a:cubicBezTo>
                  <a:cubicBezTo>
                    <a:pt x="235" y="258"/>
                    <a:pt x="236" y="258"/>
                    <a:pt x="236" y="258"/>
                  </a:cubicBezTo>
                  <a:cubicBezTo>
                    <a:pt x="237" y="258"/>
                    <a:pt x="238" y="259"/>
                    <a:pt x="238" y="260"/>
                  </a:cubicBezTo>
                  <a:cubicBezTo>
                    <a:pt x="239" y="261"/>
                    <a:pt x="240" y="262"/>
                    <a:pt x="241" y="263"/>
                  </a:cubicBezTo>
                  <a:cubicBezTo>
                    <a:pt x="241" y="263"/>
                    <a:pt x="241" y="264"/>
                    <a:pt x="242" y="264"/>
                  </a:cubicBezTo>
                  <a:cubicBezTo>
                    <a:pt x="243" y="264"/>
                    <a:pt x="243" y="264"/>
                    <a:pt x="244" y="264"/>
                  </a:cubicBezTo>
                  <a:cubicBezTo>
                    <a:pt x="245" y="264"/>
                    <a:pt x="246" y="264"/>
                    <a:pt x="247" y="264"/>
                  </a:cubicBezTo>
                  <a:cubicBezTo>
                    <a:pt x="249" y="263"/>
                    <a:pt x="251" y="264"/>
                    <a:pt x="253" y="265"/>
                  </a:cubicBezTo>
                  <a:cubicBezTo>
                    <a:pt x="253" y="265"/>
                    <a:pt x="254" y="265"/>
                    <a:pt x="254" y="264"/>
                  </a:cubicBezTo>
                  <a:cubicBezTo>
                    <a:pt x="255" y="264"/>
                    <a:pt x="255" y="264"/>
                    <a:pt x="255" y="264"/>
                  </a:cubicBezTo>
                  <a:cubicBezTo>
                    <a:pt x="256" y="263"/>
                    <a:pt x="257" y="265"/>
                    <a:pt x="258" y="265"/>
                  </a:cubicBezTo>
                  <a:cubicBezTo>
                    <a:pt x="260" y="266"/>
                    <a:pt x="262" y="267"/>
                    <a:pt x="265" y="268"/>
                  </a:cubicBezTo>
                  <a:cubicBezTo>
                    <a:pt x="265" y="268"/>
                    <a:pt x="266" y="268"/>
                    <a:pt x="267" y="268"/>
                  </a:cubicBezTo>
                  <a:cubicBezTo>
                    <a:pt x="268" y="266"/>
                    <a:pt x="271" y="266"/>
                    <a:pt x="273" y="267"/>
                  </a:cubicBezTo>
                  <a:cubicBezTo>
                    <a:pt x="274" y="268"/>
                    <a:pt x="273" y="269"/>
                    <a:pt x="274" y="270"/>
                  </a:cubicBezTo>
                  <a:cubicBezTo>
                    <a:pt x="274" y="271"/>
                    <a:pt x="274" y="272"/>
                    <a:pt x="274" y="274"/>
                  </a:cubicBezTo>
                  <a:cubicBezTo>
                    <a:pt x="274" y="274"/>
                    <a:pt x="275" y="275"/>
                    <a:pt x="276" y="275"/>
                  </a:cubicBezTo>
                  <a:cubicBezTo>
                    <a:pt x="277" y="275"/>
                    <a:pt x="278" y="274"/>
                    <a:pt x="280" y="274"/>
                  </a:cubicBezTo>
                  <a:cubicBezTo>
                    <a:pt x="280" y="274"/>
                    <a:pt x="280" y="274"/>
                    <a:pt x="281" y="274"/>
                  </a:cubicBezTo>
                  <a:cubicBezTo>
                    <a:pt x="281" y="275"/>
                    <a:pt x="281" y="276"/>
                    <a:pt x="281" y="276"/>
                  </a:cubicBezTo>
                  <a:cubicBezTo>
                    <a:pt x="283" y="277"/>
                    <a:pt x="284" y="276"/>
                    <a:pt x="286" y="277"/>
                  </a:cubicBezTo>
                  <a:cubicBezTo>
                    <a:pt x="286" y="277"/>
                    <a:pt x="286" y="277"/>
                    <a:pt x="286" y="277"/>
                  </a:cubicBezTo>
                  <a:cubicBezTo>
                    <a:pt x="285" y="278"/>
                    <a:pt x="283" y="278"/>
                    <a:pt x="283" y="280"/>
                  </a:cubicBezTo>
                  <a:cubicBezTo>
                    <a:pt x="283" y="280"/>
                    <a:pt x="283" y="282"/>
                    <a:pt x="283" y="282"/>
                  </a:cubicBezTo>
                  <a:cubicBezTo>
                    <a:pt x="284" y="285"/>
                    <a:pt x="286" y="288"/>
                    <a:pt x="289" y="288"/>
                  </a:cubicBezTo>
                  <a:cubicBezTo>
                    <a:pt x="291" y="289"/>
                    <a:pt x="292" y="286"/>
                    <a:pt x="293" y="284"/>
                  </a:cubicBezTo>
                  <a:cubicBezTo>
                    <a:pt x="294" y="283"/>
                    <a:pt x="295" y="285"/>
                    <a:pt x="296" y="284"/>
                  </a:cubicBezTo>
                  <a:cubicBezTo>
                    <a:pt x="297" y="284"/>
                    <a:pt x="297" y="283"/>
                    <a:pt x="296" y="283"/>
                  </a:cubicBezTo>
                  <a:close/>
                  <a:moveTo>
                    <a:pt x="197" y="75"/>
                  </a:moveTo>
                  <a:cubicBezTo>
                    <a:pt x="197" y="75"/>
                    <a:pt x="198" y="75"/>
                    <a:pt x="198" y="75"/>
                  </a:cubicBezTo>
                  <a:cubicBezTo>
                    <a:pt x="199" y="75"/>
                    <a:pt x="199" y="76"/>
                    <a:pt x="199" y="76"/>
                  </a:cubicBezTo>
                  <a:cubicBezTo>
                    <a:pt x="198" y="77"/>
                    <a:pt x="197" y="78"/>
                    <a:pt x="196" y="77"/>
                  </a:cubicBezTo>
                  <a:cubicBezTo>
                    <a:pt x="196" y="77"/>
                    <a:pt x="196" y="75"/>
                    <a:pt x="197" y="75"/>
                  </a:cubicBezTo>
                  <a:close/>
                  <a:moveTo>
                    <a:pt x="168" y="45"/>
                  </a:moveTo>
                  <a:cubicBezTo>
                    <a:pt x="168" y="46"/>
                    <a:pt x="167" y="46"/>
                    <a:pt x="165" y="46"/>
                  </a:cubicBezTo>
                  <a:cubicBezTo>
                    <a:pt x="166" y="45"/>
                    <a:pt x="166" y="44"/>
                    <a:pt x="167" y="43"/>
                  </a:cubicBezTo>
                  <a:cubicBezTo>
                    <a:pt x="167" y="43"/>
                    <a:pt x="169" y="44"/>
                    <a:pt x="168" y="45"/>
                  </a:cubicBezTo>
                  <a:close/>
                  <a:moveTo>
                    <a:pt x="165" y="36"/>
                  </a:moveTo>
                  <a:cubicBezTo>
                    <a:pt x="166" y="37"/>
                    <a:pt x="168" y="38"/>
                    <a:pt x="168" y="39"/>
                  </a:cubicBezTo>
                  <a:cubicBezTo>
                    <a:pt x="169" y="40"/>
                    <a:pt x="169" y="42"/>
                    <a:pt x="168" y="42"/>
                  </a:cubicBezTo>
                  <a:cubicBezTo>
                    <a:pt x="166" y="41"/>
                    <a:pt x="164" y="38"/>
                    <a:pt x="165" y="36"/>
                  </a:cubicBezTo>
                  <a:close/>
                  <a:moveTo>
                    <a:pt x="164" y="35"/>
                  </a:moveTo>
                  <a:cubicBezTo>
                    <a:pt x="164" y="36"/>
                    <a:pt x="163" y="38"/>
                    <a:pt x="162" y="37"/>
                  </a:cubicBezTo>
                  <a:cubicBezTo>
                    <a:pt x="162" y="37"/>
                    <a:pt x="161" y="37"/>
                    <a:pt x="161" y="37"/>
                  </a:cubicBezTo>
                  <a:cubicBezTo>
                    <a:pt x="161" y="36"/>
                    <a:pt x="161" y="35"/>
                    <a:pt x="161" y="34"/>
                  </a:cubicBezTo>
                  <a:cubicBezTo>
                    <a:pt x="162" y="35"/>
                    <a:pt x="164" y="34"/>
                    <a:pt x="164" y="35"/>
                  </a:cubicBezTo>
                  <a:close/>
                  <a:moveTo>
                    <a:pt x="147" y="28"/>
                  </a:moveTo>
                  <a:cubicBezTo>
                    <a:pt x="148" y="27"/>
                    <a:pt x="150" y="29"/>
                    <a:pt x="151" y="28"/>
                  </a:cubicBezTo>
                  <a:cubicBezTo>
                    <a:pt x="150" y="29"/>
                    <a:pt x="149" y="31"/>
                    <a:pt x="148" y="31"/>
                  </a:cubicBezTo>
                  <a:cubicBezTo>
                    <a:pt x="148" y="30"/>
                    <a:pt x="147" y="29"/>
                    <a:pt x="147" y="28"/>
                  </a:cubicBezTo>
                  <a:close/>
                  <a:moveTo>
                    <a:pt x="142" y="33"/>
                  </a:moveTo>
                  <a:cubicBezTo>
                    <a:pt x="142" y="32"/>
                    <a:pt x="142" y="30"/>
                    <a:pt x="142" y="29"/>
                  </a:cubicBezTo>
                  <a:cubicBezTo>
                    <a:pt x="141" y="28"/>
                    <a:pt x="142" y="27"/>
                    <a:pt x="142" y="26"/>
                  </a:cubicBezTo>
                  <a:lnTo>
                    <a:pt x="144" y="27"/>
                  </a:lnTo>
                  <a:cubicBezTo>
                    <a:pt x="143" y="28"/>
                    <a:pt x="144" y="29"/>
                    <a:pt x="144" y="29"/>
                  </a:cubicBezTo>
                  <a:cubicBezTo>
                    <a:pt x="144" y="31"/>
                    <a:pt x="143" y="32"/>
                    <a:pt x="143" y="33"/>
                  </a:cubicBezTo>
                  <a:cubicBezTo>
                    <a:pt x="143" y="33"/>
                    <a:pt x="144" y="33"/>
                    <a:pt x="144" y="34"/>
                  </a:cubicBezTo>
                  <a:cubicBezTo>
                    <a:pt x="143" y="33"/>
                    <a:pt x="143" y="33"/>
                    <a:pt x="142" y="33"/>
                  </a:cubicBezTo>
                  <a:close/>
                  <a:moveTo>
                    <a:pt x="144" y="34"/>
                  </a:moveTo>
                  <a:lnTo>
                    <a:pt x="145" y="34"/>
                  </a:lnTo>
                  <a:cubicBezTo>
                    <a:pt x="145" y="34"/>
                    <a:pt x="144" y="34"/>
                    <a:pt x="144" y="34"/>
                  </a:cubicBezTo>
                  <a:close/>
                  <a:moveTo>
                    <a:pt x="149" y="49"/>
                  </a:moveTo>
                  <a:cubicBezTo>
                    <a:pt x="149" y="49"/>
                    <a:pt x="149" y="49"/>
                    <a:pt x="149" y="49"/>
                  </a:cubicBezTo>
                  <a:cubicBezTo>
                    <a:pt x="150" y="48"/>
                    <a:pt x="151" y="47"/>
                    <a:pt x="152" y="46"/>
                  </a:cubicBezTo>
                  <a:cubicBezTo>
                    <a:pt x="152" y="46"/>
                    <a:pt x="152" y="45"/>
                    <a:pt x="151" y="45"/>
                  </a:cubicBezTo>
                  <a:cubicBezTo>
                    <a:pt x="151" y="44"/>
                    <a:pt x="150" y="44"/>
                    <a:pt x="150" y="43"/>
                  </a:cubicBezTo>
                  <a:cubicBezTo>
                    <a:pt x="150" y="43"/>
                    <a:pt x="150" y="42"/>
                    <a:pt x="149" y="41"/>
                  </a:cubicBezTo>
                  <a:cubicBezTo>
                    <a:pt x="149" y="40"/>
                    <a:pt x="149" y="40"/>
                    <a:pt x="148" y="39"/>
                  </a:cubicBezTo>
                  <a:cubicBezTo>
                    <a:pt x="147" y="38"/>
                    <a:pt x="145" y="37"/>
                    <a:pt x="146" y="35"/>
                  </a:cubicBezTo>
                  <a:cubicBezTo>
                    <a:pt x="148" y="33"/>
                    <a:pt x="150" y="31"/>
                    <a:pt x="152" y="29"/>
                  </a:cubicBezTo>
                  <a:cubicBezTo>
                    <a:pt x="152" y="29"/>
                    <a:pt x="152" y="29"/>
                    <a:pt x="152" y="29"/>
                  </a:cubicBezTo>
                  <a:cubicBezTo>
                    <a:pt x="155" y="28"/>
                    <a:pt x="157" y="30"/>
                    <a:pt x="159" y="32"/>
                  </a:cubicBezTo>
                  <a:cubicBezTo>
                    <a:pt x="159" y="33"/>
                    <a:pt x="158" y="34"/>
                    <a:pt x="159" y="36"/>
                  </a:cubicBezTo>
                  <a:cubicBezTo>
                    <a:pt x="159" y="36"/>
                    <a:pt x="159" y="37"/>
                    <a:pt x="159" y="37"/>
                  </a:cubicBezTo>
                  <a:cubicBezTo>
                    <a:pt x="160" y="37"/>
                    <a:pt x="160" y="38"/>
                    <a:pt x="160" y="38"/>
                  </a:cubicBezTo>
                  <a:cubicBezTo>
                    <a:pt x="162" y="39"/>
                    <a:pt x="164" y="39"/>
                    <a:pt x="165" y="41"/>
                  </a:cubicBezTo>
                  <a:cubicBezTo>
                    <a:pt x="165" y="41"/>
                    <a:pt x="165" y="41"/>
                    <a:pt x="165" y="42"/>
                  </a:cubicBezTo>
                  <a:cubicBezTo>
                    <a:pt x="164" y="43"/>
                    <a:pt x="164" y="44"/>
                    <a:pt x="163" y="45"/>
                  </a:cubicBezTo>
                  <a:cubicBezTo>
                    <a:pt x="163" y="46"/>
                    <a:pt x="162" y="47"/>
                    <a:pt x="161" y="47"/>
                  </a:cubicBezTo>
                  <a:cubicBezTo>
                    <a:pt x="159" y="49"/>
                    <a:pt x="156" y="49"/>
                    <a:pt x="154" y="51"/>
                  </a:cubicBezTo>
                  <a:cubicBezTo>
                    <a:pt x="152" y="52"/>
                    <a:pt x="150" y="51"/>
                    <a:pt x="149" y="49"/>
                  </a:cubicBezTo>
                  <a:close/>
                  <a:moveTo>
                    <a:pt x="222" y="232"/>
                  </a:moveTo>
                  <a:cubicBezTo>
                    <a:pt x="222" y="232"/>
                    <a:pt x="222" y="232"/>
                    <a:pt x="222" y="232"/>
                  </a:cubicBezTo>
                  <a:cubicBezTo>
                    <a:pt x="221" y="232"/>
                    <a:pt x="221" y="233"/>
                    <a:pt x="221" y="233"/>
                  </a:cubicBezTo>
                  <a:cubicBezTo>
                    <a:pt x="220" y="232"/>
                    <a:pt x="219" y="230"/>
                    <a:pt x="219" y="229"/>
                  </a:cubicBezTo>
                  <a:cubicBezTo>
                    <a:pt x="219" y="229"/>
                    <a:pt x="219" y="229"/>
                    <a:pt x="219" y="229"/>
                  </a:cubicBezTo>
                  <a:cubicBezTo>
                    <a:pt x="220" y="229"/>
                    <a:pt x="221" y="229"/>
                    <a:pt x="222" y="230"/>
                  </a:cubicBezTo>
                  <a:cubicBezTo>
                    <a:pt x="223" y="231"/>
                    <a:pt x="222" y="231"/>
                    <a:pt x="222" y="232"/>
                  </a:cubicBezTo>
                  <a:close/>
                  <a:moveTo>
                    <a:pt x="181" y="168"/>
                  </a:moveTo>
                  <a:cubicBezTo>
                    <a:pt x="181" y="168"/>
                    <a:pt x="182" y="168"/>
                    <a:pt x="182" y="168"/>
                  </a:cubicBezTo>
                  <a:cubicBezTo>
                    <a:pt x="183" y="170"/>
                    <a:pt x="186" y="171"/>
                    <a:pt x="189" y="171"/>
                  </a:cubicBezTo>
                  <a:cubicBezTo>
                    <a:pt x="190" y="171"/>
                    <a:pt x="192" y="171"/>
                    <a:pt x="194" y="171"/>
                  </a:cubicBezTo>
                  <a:cubicBezTo>
                    <a:pt x="196" y="170"/>
                    <a:pt x="197" y="170"/>
                    <a:pt x="198" y="169"/>
                  </a:cubicBezTo>
                  <a:cubicBezTo>
                    <a:pt x="198" y="168"/>
                    <a:pt x="199" y="167"/>
                    <a:pt x="200" y="167"/>
                  </a:cubicBezTo>
                  <a:cubicBezTo>
                    <a:pt x="202" y="167"/>
                    <a:pt x="202" y="166"/>
                    <a:pt x="203" y="165"/>
                  </a:cubicBezTo>
                  <a:cubicBezTo>
                    <a:pt x="205" y="164"/>
                    <a:pt x="207" y="162"/>
                    <a:pt x="209" y="162"/>
                  </a:cubicBezTo>
                  <a:cubicBezTo>
                    <a:pt x="210" y="162"/>
                    <a:pt x="210" y="162"/>
                    <a:pt x="211" y="162"/>
                  </a:cubicBezTo>
                  <a:cubicBezTo>
                    <a:pt x="212" y="163"/>
                    <a:pt x="212" y="163"/>
                    <a:pt x="213" y="164"/>
                  </a:cubicBezTo>
                  <a:cubicBezTo>
                    <a:pt x="216" y="165"/>
                    <a:pt x="220" y="167"/>
                    <a:pt x="224" y="168"/>
                  </a:cubicBezTo>
                  <a:cubicBezTo>
                    <a:pt x="224" y="169"/>
                    <a:pt x="225" y="168"/>
                    <a:pt x="226" y="168"/>
                  </a:cubicBezTo>
                  <a:cubicBezTo>
                    <a:pt x="227" y="168"/>
                    <a:pt x="228" y="167"/>
                    <a:pt x="229" y="167"/>
                  </a:cubicBezTo>
                  <a:cubicBezTo>
                    <a:pt x="231" y="167"/>
                    <a:pt x="233" y="167"/>
                    <a:pt x="235" y="168"/>
                  </a:cubicBezTo>
                  <a:cubicBezTo>
                    <a:pt x="237" y="168"/>
                    <a:pt x="238" y="170"/>
                    <a:pt x="239" y="172"/>
                  </a:cubicBezTo>
                  <a:cubicBezTo>
                    <a:pt x="240" y="173"/>
                    <a:pt x="240" y="174"/>
                    <a:pt x="241" y="176"/>
                  </a:cubicBezTo>
                  <a:cubicBezTo>
                    <a:pt x="242" y="176"/>
                    <a:pt x="243" y="176"/>
                    <a:pt x="243" y="176"/>
                  </a:cubicBezTo>
                  <a:cubicBezTo>
                    <a:pt x="244" y="177"/>
                    <a:pt x="243" y="178"/>
                    <a:pt x="244" y="179"/>
                  </a:cubicBezTo>
                  <a:cubicBezTo>
                    <a:pt x="245" y="181"/>
                    <a:pt x="245" y="182"/>
                    <a:pt x="245" y="183"/>
                  </a:cubicBezTo>
                  <a:cubicBezTo>
                    <a:pt x="246" y="184"/>
                    <a:pt x="246" y="185"/>
                    <a:pt x="246" y="186"/>
                  </a:cubicBezTo>
                  <a:cubicBezTo>
                    <a:pt x="246" y="187"/>
                    <a:pt x="246" y="187"/>
                    <a:pt x="245" y="188"/>
                  </a:cubicBezTo>
                  <a:cubicBezTo>
                    <a:pt x="245" y="188"/>
                    <a:pt x="245" y="188"/>
                    <a:pt x="245" y="188"/>
                  </a:cubicBezTo>
                  <a:cubicBezTo>
                    <a:pt x="245" y="189"/>
                    <a:pt x="244" y="190"/>
                    <a:pt x="244" y="191"/>
                  </a:cubicBezTo>
                  <a:cubicBezTo>
                    <a:pt x="244" y="192"/>
                    <a:pt x="244" y="193"/>
                    <a:pt x="244" y="195"/>
                  </a:cubicBezTo>
                  <a:cubicBezTo>
                    <a:pt x="244" y="196"/>
                    <a:pt x="242" y="197"/>
                    <a:pt x="242" y="199"/>
                  </a:cubicBezTo>
                  <a:cubicBezTo>
                    <a:pt x="241" y="201"/>
                    <a:pt x="242" y="203"/>
                    <a:pt x="242" y="204"/>
                  </a:cubicBezTo>
                  <a:cubicBezTo>
                    <a:pt x="241" y="206"/>
                    <a:pt x="240" y="207"/>
                    <a:pt x="240" y="208"/>
                  </a:cubicBezTo>
                  <a:cubicBezTo>
                    <a:pt x="240" y="208"/>
                    <a:pt x="240" y="208"/>
                    <a:pt x="240" y="209"/>
                  </a:cubicBezTo>
                  <a:cubicBezTo>
                    <a:pt x="239" y="210"/>
                    <a:pt x="238" y="211"/>
                    <a:pt x="238" y="212"/>
                  </a:cubicBezTo>
                  <a:cubicBezTo>
                    <a:pt x="239" y="215"/>
                    <a:pt x="240" y="216"/>
                    <a:pt x="242" y="217"/>
                  </a:cubicBezTo>
                  <a:cubicBezTo>
                    <a:pt x="243" y="217"/>
                    <a:pt x="243" y="218"/>
                    <a:pt x="243" y="218"/>
                  </a:cubicBezTo>
                  <a:cubicBezTo>
                    <a:pt x="243" y="218"/>
                    <a:pt x="244" y="219"/>
                    <a:pt x="244" y="219"/>
                  </a:cubicBezTo>
                  <a:cubicBezTo>
                    <a:pt x="242" y="222"/>
                    <a:pt x="241" y="225"/>
                    <a:pt x="239" y="227"/>
                  </a:cubicBezTo>
                  <a:cubicBezTo>
                    <a:pt x="238" y="228"/>
                    <a:pt x="237" y="228"/>
                    <a:pt x="236" y="228"/>
                  </a:cubicBezTo>
                  <a:cubicBezTo>
                    <a:pt x="235" y="228"/>
                    <a:pt x="234" y="228"/>
                    <a:pt x="233" y="228"/>
                  </a:cubicBezTo>
                  <a:cubicBezTo>
                    <a:pt x="232" y="229"/>
                    <a:pt x="231" y="229"/>
                    <a:pt x="230" y="229"/>
                  </a:cubicBezTo>
                  <a:cubicBezTo>
                    <a:pt x="230" y="230"/>
                    <a:pt x="229" y="230"/>
                    <a:pt x="229" y="231"/>
                  </a:cubicBezTo>
                  <a:cubicBezTo>
                    <a:pt x="226" y="231"/>
                    <a:pt x="224" y="230"/>
                    <a:pt x="222" y="228"/>
                  </a:cubicBezTo>
                  <a:cubicBezTo>
                    <a:pt x="221" y="228"/>
                    <a:pt x="221" y="227"/>
                    <a:pt x="220" y="227"/>
                  </a:cubicBezTo>
                  <a:cubicBezTo>
                    <a:pt x="221" y="227"/>
                    <a:pt x="221" y="226"/>
                    <a:pt x="221" y="226"/>
                  </a:cubicBezTo>
                  <a:cubicBezTo>
                    <a:pt x="220" y="224"/>
                    <a:pt x="219" y="224"/>
                    <a:pt x="218" y="223"/>
                  </a:cubicBezTo>
                  <a:cubicBezTo>
                    <a:pt x="218" y="222"/>
                    <a:pt x="217" y="222"/>
                    <a:pt x="217" y="221"/>
                  </a:cubicBezTo>
                  <a:lnTo>
                    <a:pt x="225" y="221"/>
                  </a:lnTo>
                  <a:lnTo>
                    <a:pt x="226" y="219"/>
                  </a:lnTo>
                  <a:lnTo>
                    <a:pt x="131" y="219"/>
                  </a:lnTo>
                  <a:cubicBezTo>
                    <a:pt x="132" y="217"/>
                    <a:pt x="131" y="215"/>
                    <a:pt x="131" y="213"/>
                  </a:cubicBezTo>
                  <a:cubicBezTo>
                    <a:pt x="131" y="212"/>
                    <a:pt x="132" y="212"/>
                    <a:pt x="132" y="211"/>
                  </a:cubicBezTo>
                  <a:cubicBezTo>
                    <a:pt x="134" y="210"/>
                    <a:pt x="136" y="209"/>
                    <a:pt x="137" y="208"/>
                  </a:cubicBezTo>
                  <a:cubicBezTo>
                    <a:pt x="138" y="207"/>
                    <a:pt x="138" y="207"/>
                    <a:pt x="138" y="207"/>
                  </a:cubicBezTo>
                  <a:cubicBezTo>
                    <a:pt x="138" y="204"/>
                    <a:pt x="139" y="201"/>
                    <a:pt x="139" y="199"/>
                  </a:cubicBezTo>
                  <a:cubicBezTo>
                    <a:pt x="139" y="198"/>
                    <a:pt x="140" y="197"/>
                    <a:pt x="140" y="197"/>
                  </a:cubicBezTo>
                  <a:cubicBezTo>
                    <a:pt x="140" y="196"/>
                    <a:pt x="140" y="195"/>
                    <a:pt x="140" y="195"/>
                  </a:cubicBezTo>
                  <a:cubicBezTo>
                    <a:pt x="139" y="194"/>
                    <a:pt x="138" y="193"/>
                    <a:pt x="138" y="193"/>
                  </a:cubicBezTo>
                  <a:cubicBezTo>
                    <a:pt x="138" y="192"/>
                    <a:pt x="138" y="191"/>
                    <a:pt x="138" y="190"/>
                  </a:cubicBezTo>
                  <a:cubicBezTo>
                    <a:pt x="137" y="189"/>
                    <a:pt x="136" y="189"/>
                    <a:pt x="135" y="190"/>
                  </a:cubicBezTo>
                  <a:cubicBezTo>
                    <a:pt x="133" y="191"/>
                    <a:pt x="131" y="190"/>
                    <a:pt x="130" y="189"/>
                  </a:cubicBezTo>
                  <a:cubicBezTo>
                    <a:pt x="129" y="188"/>
                    <a:pt x="130" y="187"/>
                    <a:pt x="130" y="187"/>
                  </a:cubicBezTo>
                  <a:cubicBezTo>
                    <a:pt x="134" y="185"/>
                    <a:pt x="136" y="183"/>
                    <a:pt x="139" y="182"/>
                  </a:cubicBezTo>
                  <a:cubicBezTo>
                    <a:pt x="140" y="182"/>
                    <a:pt x="140" y="181"/>
                    <a:pt x="140" y="181"/>
                  </a:cubicBezTo>
                  <a:cubicBezTo>
                    <a:pt x="143" y="180"/>
                    <a:pt x="144" y="178"/>
                    <a:pt x="147" y="176"/>
                  </a:cubicBezTo>
                  <a:cubicBezTo>
                    <a:pt x="149" y="176"/>
                    <a:pt x="150" y="175"/>
                    <a:pt x="152" y="174"/>
                  </a:cubicBezTo>
                  <a:cubicBezTo>
                    <a:pt x="155" y="173"/>
                    <a:pt x="157" y="172"/>
                    <a:pt x="159" y="171"/>
                  </a:cubicBezTo>
                  <a:cubicBezTo>
                    <a:pt x="162" y="169"/>
                    <a:pt x="166" y="167"/>
                    <a:pt x="169" y="165"/>
                  </a:cubicBezTo>
                  <a:cubicBezTo>
                    <a:pt x="169" y="165"/>
                    <a:pt x="170" y="165"/>
                    <a:pt x="170" y="165"/>
                  </a:cubicBezTo>
                  <a:cubicBezTo>
                    <a:pt x="170" y="165"/>
                    <a:pt x="171" y="165"/>
                    <a:pt x="171" y="165"/>
                  </a:cubicBezTo>
                  <a:cubicBezTo>
                    <a:pt x="173" y="169"/>
                    <a:pt x="179" y="165"/>
                    <a:pt x="181" y="168"/>
                  </a:cubicBezTo>
                  <a:close/>
                  <a:moveTo>
                    <a:pt x="217" y="225"/>
                  </a:moveTo>
                  <a:cubicBezTo>
                    <a:pt x="215" y="224"/>
                    <a:pt x="214" y="223"/>
                    <a:pt x="213" y="221"/>
                  </a:cubicBezTo>
                  <a:cubicBezTo>
                    <a:pt x="214" y="221"/>
                    <a:pt x="215" y="221"/>
                    <a:pt x="216" y="222"/>
                  </a:cubicBezTo>
                  <a:cubicBezTo>
                    <a:pt x="217" y="223"/>
                    <a:pt x="217" y="224"/>
                    <a:pt x="218" y="225"/>
                  </a:cubicBezTo>
                  <a:cubicBezTo>
                    <a:pt x="219" y="226"/>
                    <a:pt x="218" y="226"/>
                    <a:pt x="217" y="225"/>
                  </a:cubicBezTo>
                  <a:close/>
                  <a:moveTo>
                    <a:pt x="138" y="197"/>
                  </a:moveTo>
                  <a:cubicBezTo>
                    <a:pt x="137" y="197"/>
                    <a:pt x="136" y="197"/>
                    <a:pt x="137" y="196"/>
                  </a:cubicBezTo>
                  <a:cubicBezTo>
                    <a:pt x="137" y="195"/>
                    <a:pt x="138" y="195"/>
                    <a:pt x="138" y="195"/>
                  </a:cubicBezTo>
                  <a:cubicBezTo>
                    <a:pt x="139" y="195"/>
                    <a:pt x="138" y="196"/>
                    <a:pt x="138" y="197"/>
                  </a:cubicBezTo>
                  <a:cubicBezTo>
                    <a:pt x="138" y="197"/>
                    <a:pt x="138" y="198"/>
                    <a:pt x="138" y="197"/>
                  </a:cubicBezTo>
                  <a:close/>
                  <a:moveTo>
                    <a:pt x="136" y="194"/>
                  </a:moveTo>
                  <a:cubicBezTo>
                    <a:pt x="135" y="194"/>
                    <a:pt x="133" y="193"/>
                    <a:pt x="133" y="193"/>
                  </a:cubicBezTo>
                  <a:cubicBezTo>
                    <a:pt x="132" y="192"/>
                    <a:pt x="134" y="191"/>
                    <a:pt x="135" y="192"/>
                  </a:cubicBezTo>
                  <a:cubicBezTo>
                    <a:pt x="137" y="192"/>
                    <a:pt x="136" y="193"/>
                    <a:pt x="136" y="194"/>
                  </a:cubicBezTo>
                  <a:close/>
                  <a:moveTo>
                    <a:pt x="161" y="96"/>
                  </a:moveTo>
                  <a:cubicBezTo>
                    <a:pt x="167" y="96"/>
                    <a:pt x="172" y="95"/>
                    <a:pt x="177" y="97"/>
                  </a:cubicBezTo>
                  <a:cubicBezTo>
                    <a:pt x="178" y="97"/>
                    <a:pt x="179" y="98"/>
                    <a:pt x="180" y="98"/>
                  </a:cubicBezTo>
                  <a:cubicBezTo>
                    <a:pt x="180" y="99"/>
                    <a:pt x="180" y="100"/>
                    <a:pt x="181" y="100"/>
                  </a:cubicBezTo>
                  <a:cubicBezTo>
                    <a:pt x="183" y="102"/>
                    <a:pt x="185" y="102"/>
                    <a:pt x="187" y="104"/>
                  </a:cubicBezTo>
                  <a:cubicBezTo>
                    <a:pt x="189" y="104"/>
                    <a:pt x="190" y="105"/>
                    <a:pt x="191" y="106"/>
                  </a:cubicBezTo>
                  <a:cubicBezTo>
                    <a:pt x="194" y="108"/>
                    <a:pt x="196" y="111"/>
                    <a:pt x="198" y="114"/>
                  </a:cubicBezTo>
                  <a:cubicBezTo>
                    <a:pt x="199" y="115"/>
                    <a:pt x="200" y="115"/>
                    <a:pt x="200" y="115"/>
                  </a:cubicBezTo>
                  <a:cubicBezTo>
                    <a:pt x="202" y="117"/>
                    <a:pt x="203" y="119"/>
                    <a:pt x="205" y="121"/>
                  </a:cubicBezTo>
                  <a:cubicBezTo>
                    <a:pt x="206" y="122"/>
                    <a:pt x="208" y="123"/>
                    <a:pt x="208" y="125"/>
                  </a:cubicBezTo>
                  <a:cubicBezTo>
                    <a:pt x="207" y="126"/>
                    <a:pt x="207" y="127"/>
                    <a:pt x="207" y="128"/>
                  </a:cubicBezTo>
                  <a:cubicBezTo>
                    <a:pt x="207" y="130"/>
                    <a:pt x="207" y="131"/>
                    <a:pt x="207" y="132"/>
                  </a:cubicBezTo>
                  <a:cubicBezTo>
                    <a:pt x="206" y="133"/>
                    <a:pt x="205" y="135"/>
                    <a:pt x="204" y="136"/>
                  </a:cubicBezTo>
                  <a:cubicBezTo>
                    <a:pt x="202" y="136"/>
                    <a:pt x="201" y="138"/>
                    <a:pt x="199" y="139"/>
                  </a:cubicBezTo>
                  <a:cubicBezTo>
                    <a:pt x="198" y="140"/>
                    <a:pt x="198" y="141"/>
                    <a:pt x="197" y="141"/>
                  </a:cubicBezTo>
                  <a:cubicBezTo>
                    <a:pt x="197" y="141"/>
                    <a:pt x="196" y="141"/>
                    <a:pt x="196" y="141"/>
                  </a:cubicBezTo>
                  <a:cubicBezTo>
                    <a:pt x="194" y="143"/>
                    <a:pt x="192" y="145"/>
                    <a:pt x="190" y="147"/>
                  </a:cubicBezTo>
                  <a:cubicBezTo>
                    <a:pt x="189" y="148"/>
                    <a:pt x="186" y="149"/>
                    <a:pt x="185" y="150"/>
                  </a:cubicBezTo>
                  <a:cubicBezTo>
                    <a:pt x="182" y="153"/>
                    <a:pt x="179" y="154"/>
                    <a:pt x="175" y="156"/>
                  </a:cubicBezTo>
                  <a:cubicBezTo>
                    <a:pt x="175" y="156"/>
                    <a:pt x="175" y="156"/>
                    <a:pt x="175" y="156"/>
                  </a:cubicBezTo>
                  <a:cubicBezTo>
                    <a:pt x="173" y="157"/>
                    <a:pt x="172" y="158"/>
                    <a:pt x="172" y="160"/>
                  </a:cubicBezTo>
                  <a:cubicBezTo>
                    <a:pt x="172" y="161"/>
                    <a:pt x="171" y="161"/>
                    <a:pt x="170" y="160"/>
                  </a:cubicBezTo>
                  <a:cubicBezTo>
                    <a:pt x="170" y="159"/>
                    <a:pt x="170" y="158"/>
                    <a:pt x="169" y="157"/>
                  </a:cubicBezTo>
                  <a:cubicBezTo>
                    <a:pt x="169" y="156"/>
                    <a:pt x="168" y="156"/>
                    <a:pt x="168" y="155"/>
                  </a:cubicBezTo>
                  <a:cubicBezTo>
                    <a:pt x="167" y="153"/>
                    <a:pt x="167" y="151"/>
                    <a:pt x="164" y="150"/>
                  </a:cubicBezTo>
                  <a:cubicBezTo>
                    <a:pt x="164" y="150"/>
                    <a:pt x="164" y="149"/>
                    <a:pt x="164" y="149"/>
                  </a:cubicBezTo>
                  <a:cubicBezTo>
                    <a:pt x="163" y="148"/>
                    <a:pt x="161" y="148"/>
                    <a:pt x="160" y="147"/>
                  </a:cubicBezTo>
                  <a:cubicBezTo>
                    <a:pt x="160" y="147"/>
                    <a:pt x="160" y="145"/>
                    <a:pt x="160" y="145"/>
                  </a:cubicBezTo>
                  <a:cubicBezTo>
                    <a:pt x="159" y="144"/>
                    <a:pt x="158" y="144"/>
                    <a:pt x="156" y="144"/>
                  </a:cubicBezTo>
                  <a:cubicBezTo>
                    <a:pt x="156" y="144"/>
                    <a:pt x="156" y="144"/>
                    <a:pt x="156" y="143"/>
                  </a:cubicBezTo>
                  <a:cubicBezTo>
                    <a:pt x="156" y="143"/>
                    <a:pt x="156" y="142"/>
                    <a:pt x="156" y="142"/>
                  </a:cubicBezTo>
                  <a:cubicBezTo>
                    <a:pt x="155" y="141"/>
                    <a:pt x="154" y="139"/>
                    <a:pt x="153" y="138"/>
                  </a:cubicBezTo>
                  <a:cubicBezTo>
                    <a:pt x="151" y="138"/>
                    <a:pt x="150" y="137"/>
                    <a:pt x="148" y="135"/>
                  </a:cubicBezTo>
                  <a:cubicBezTo>
                    <a:pt x="146" y="134"/>
                    <a:pt x="147" y="132"/>
                    <a:pt x="146" y="131"/>
                  </a:cubicBezTo>
                  <a:cubicBezTo>
                    <a:pt x="146" y="131"/>
                    <a:pt x="146" y="130"/>
                    <a:pt x="146" y="130"/>
                  </a:cubicBezTo>
                  <a:cubicBezTo>
                    <a:pt x="145" y="129"/>
                    <a:pt x="145" y="127"/>
                    <a:pt x="146" y="126"/>
                  </a:cubicBezTo>
                  <a:cubicBezTo>
                    <a:pt x="147" y="125"/>
                    <a:pt x="146" y="124"/>
                    <a:pt x="145" y="123"/>
                  </a:cubicBezTo>
                  <a:cubicBezTo>
                    <a:pt x="143" y="123"/>
                    <a:pt x="142" y="121"/>
                    <a:pt x="143" y="119"/>
                  </a:cubicBezTo>
                  <a:cubicBezTo>
                    <a:pt x="143" y="118"/>
                    <a:pt x="144" y="117"/>
                    <a:pt x="146" y="116"/>
                  </a:cubicBezTo>
                  <a:cubicBezTo>
                    <a:pt x="146" y="116"/>
                    <a:pt x="147" y="115"/>
                    <a:pt x="148" y="114"/>
                  </a:cubicBezTo>
                  <a:cubicBezTo>
                    <a:pt x="148" y="111"/>
                    <a:pt x="146" y="109"/>
                    <a:pt x="145" y="106"/>
                  </a:cubicBezTo>
                  <a:cubicBezTo>
                    <a:pt x="144" y="104"/>
                    <a:pt x="144" y="102"/>
                    <a:pt x="144" y="99"/>
                  </a:cubicBezTo>
                  <a:cubicBezTo>
                    <a:pt x="144" y="97"/>
                    <a:pt x="145" y="96"/>
                    <a:pt x="147" y="96"/>
                  </a:cubicBezTo>
                  <a:cubicBezTo>
                    <a:pt x="152" y="95"/>
                    <a:pt x="156" y="95"/>
                    <a:pt x="161" y="96"/>
                  </a:cubicBezTo>
                  <a:close/>
                  <a:moveTo>
                    <a:pt x="154" y="146"/>
                  </a:moveTo>
                  <a:cubicBezTo>
                    <a:pt x="154" y="146"/>
                    <a:pt x="154" y="146"/>
                    <a:pt x="155" y="146"/>
                  </a:cubicBezTo>
                  <a:cubicBezTo>
                    <a:pt x="155" y="145"/>
                    <a:pt x="156" y="145"/>
                    <a:pt x="156" y="145"/>
                  </a:cubicBezTo>
                  <a:cubicBezTo>
                    <a:pt x="157" y="145"/>
                    <a:pt x="157" y="145"/>
                    <a:pt x="158" y="146"/>
                  </a:cubicBezTo>
                  <a:cubicBezTo>
                    <a:pt x="158" y="146"/>
                    <a:pt x="158" y="147"/>
                    <a:pt x="157" y="148"/>
                  </a:cubicBezTo>
                  <a:cubicBezTo>
                    <a:pt x="157" y="148"/>
                    <a:pt x="156" y="148"/>
                    <a:pt x="156" y="148"/>
                  </a:cubicBezTo>
                  <a:cubicBezTo>
                    <a:pt x="155" y="147"/>
                    <a:pt x="155" y="147"/>
                    <a:pt x="155" y="147"/>
                  </a:cubicBezTo>
                  <a:cubicBezTo>
                    <a:pt x="155" y="147"/>
                    <a:pt x="155" y="146"/>
                    <a:pt x="154" y="146"/>
                  </a:cubicBezTo>
                  <a:close/>
                  <a:moveTo>
                    <a:pt x="122" y="139"/>
                  </a:moveTo>
                  <a:cubicBezTo>
                    <a:pt x="124" y="138"/>
                    <a:pt x="126" y="137"/>
                    <a:pt x="126" y="135"/>
                  </a:cubicBezTo>
                  <a:cubicBezTo>
                    <a:pt x="125" y="132"/>
                    <a:pt x="126" y="130"/>
                    <a:pt x="125" y="127"/>
                  </a:cubicBezTo>
                  <a:cubicBezTo>
                    <a:pt x="125" y="126"/>
                    <a:pt x="124" y="126"/>
                    <a:pt x="124" y="125"/>
                  </a:cubicBezTo>
                  <a:cubicBezTo>
                    <a:pt x="123" y="124"/>
                    <a:pt x="123" y="123"/>
                    <a:pt x="123" y="122"/>
                  </a:cubicBezTo>
                  <a:cubicBezTo>
                    <a:pt x="123" y="122"/>
                    <a:pt x="124" y="122"/>
                    <a:pt x="124" y="122"/>
                  </a:cubicBezTo>
                  <a:cubicBezTo>
                    <a:pt x="130" y="121"/>
                    <a:pt x="135" y="121"/>
                    <a:pt x="141" y="122"/>
                  </a:cubicBezTo>
                  <a:cubicBezTo>
                    <a:pt x="142" y="122"/>
                    <a:pt x="142" y="123"/>
                    <a:pt x="143" y="123"/>
                  </a:cubicBezTo>
                  <a:cubicBezTo>
                    <a:pt x="143" y="124"/>
                    <a:pt x="143" y="124"/>
                    <a:pt x="143" y="124"/>
                  </a:cubicBezTo>
                  <a:cubicBezTo>
                    <a:pt x="145" y="125"/>
                    <a:pt x="144" y="127"/>
                    <a:pt x="144" y="128"/>
                  </a:cubicBezTo>
                  <a:cubicBezTo>
                    <a:pt x="143" y="128"/>
                    <a:pt x="142" y="129"/>
                    <a:pt x="142" y="130"/>
                  </a:cubicBezTo>
                  <a:cubicBezTo>
                    <a:pt x="141" y="131"/>
                    <a:pt x="142" y="133"/>
                    <a:pt x="143" y="135"/>
                  </a:cubicBezTo>
                  <a:cubicBezTo>
                    <a:pt x="143" y="135"/>
                    <a:pt x="144" y="136"/>
                    <a:pt x="144" y="136"/>
                  </a:cubicBezTo>
                  <a:cubicBezTo>
                    <a:pt x="146" y="137"/>
                    <a:pt x="148" y="137"/>
                    <a:pt x="149" y="138"/>
                  </a:cubicBezTo>
                  <a:cubicBezTo>
                    <a:pt x="150" y="139"/>
                    <a:pt x="151" y="139"/>
                    <a:pt x="151" y="139"/>
                  </a:cubicBezTo>
                  <a:cubicBezTo>
                    <a:pt x="152" y="140"/>
                    <a:pt x="152" y="141"/>
                    <a:pt x="153" y="142"/>
                  </a:cubicBezTo>
                  <a:cubicBezTo>
                    <a:pt x="143" y="143"/>
                    <a:pt x="133" y="142"/>
                    <a:pt x="124" y="142"/>
                  </a:cubicBezTo>
                  <a:cubicBezTo>
                    <a:pt x="123" y="142"/>
                    <a:pt x="122" y="142"/>
                    <a:pt x="122" y="142"/>
                  </a:cubicBezTo>
                  <a:cubicBezTo>
                    <a:pt x="121" y="142"/>
                    <a:pt x="121" y="141"/>
                    <a:pt x="121" y="141"/>
                  </a:cubicBezTo>
                  <a:cubicBezTo>
                    <a:pt x="121" y="140"/>
                    <a:pt x="121" y="139"/>
                    <a:pt x="122" y="139"/>
                  </a:cubicBezTo>
                  <a:cubicBezTo>
                    <a:pt x="122" y="139"/>
                    <a:pt x="122" y="139"/>
                    <a:pt x="122" y="139"/>
                  </a:cubicBezTo>
                  <a:close/>
                  <a:moveTo>
                    <a:pt x="120" y="114"/>
                  </a:moveTo>
                  <a:cubicBezTo>
                    <a:pt x="120" y="113"/>
                    <a:pt x="121" y="113"/>
                    <a:pt x="122" y="112"/>
                  </a:cubicBezTo>
                  <a:cubicBezTo>
                    <a:pt x="122" y="112"/>
                    <a:pt x="122" y="112"/>
                    <a:pt x="122" y="112"/>
                  </a:cubicBezTo>
                  <a:cubicBezTo>
                    <a:pt x="123" y="113"/>
                    <a:pt x="125" y="114"/>
                    <a:pt x="124" y="116"/>
                  </a:cubicBezTo>
                  <a:cubicBezTo>
                    <a:pt x="123" y="116"/>
                    <a:pt x="122" y="116"/>
                    <a:pt x="121" y="117"/>
                  </a:cubicBezTo>
                  <a:cubicBezTo>
                    <a:pt x="121" y="117"/>
                    <a:pt x="120" y="117"/>
                    <a:pt x="120" y="117"/>
                  </a:cubicBezTo>
                  <a:cubicBezTo>
                    <a:pt x="119" y="116"/>
                    <a:pt x="119" y="115"/>
                    <a:pt x="120" y="114"/>
                  </a:cubicBezTo>
                  <a:close/>
                  <a:moveTo>
                    <a:pt x="116" y="109"/>
                  </a:moveTo>
                  <a:cubicBezTo>
                    <a:pt x="115" y="109"/>
                    <a:pt x="115" y="108"/>
                    <a:pt x="115" y="108"/>
                  </a:cubicBezTo>
                  <a:cubicBezTo>
                    <a:pt x="117" y="107"/>
                    <a:pt x="119" y="108"/>
                    <a:pt x="120" y="107"/>
                  </a:cubicBezTo>
                  <a:cubicBezTo>
                    <a:pt x="121" y="107"/>
                    <a:pt x="121" y="108"/>
                    <a:pt x="121" y="108"/>
                  </a:cubicBezTo>
                  <a:cubicBezTo>
                    <a:pt x="121" y="108"/>
                    <a:pt x="121" y="109"/>
                    <a:pt x="120" y="109"/>
                  </a:cubicBezTo>
                  <a:cubicBezTo>
                    <a:pt x="119" y="109"/>
                    <a:pt x="117" y="109"/>
                    <a:pt x="116" y="109"/>
                  </a:cubicBezTo>
                  <a:close/>
                  <a:moveTo>
                    <a:pt x="124" y="122"/>
                  </a:moveTo>
                  <a:lnTo>
                    <a:pt x="123" y="122"/>
                  </a:lnTo>
                  <a:cubicBezTo>
                    <a:pt x="123" y="122"/>
                    <a:pt x="123" y="122"/>
                    <a:pt x="124" y="122"/>
                  </a:cubicBezTo>
                  <a:close/>
                  <a:moveTo>
                    <a:pt x="145" y="110"/>
                  </a:moveTo>
                  <a:cubicBezTo>
                    <a:pt x="146" y="111"/>
                    <a:pt x="147" y="114"/>
                    <a:pt x="146" y="114"/>
                  </a:cubicBezTo>
                  <a:cubicBezTo>
                    <a:pt x="146" y="113"/>
                    <a:pt x="144" y="113"/>
                    <a:pt x="143" y="113"/>
                  </a:cubicBezTo>
                  <a:cubicBezTo>
                    <a:pt x="143" y="113"/>
                    <a:pt x="143" y="112"/>
                    <a:pt x="143" y="112"/>
                  </a:cubicBezTo>
                  <a:cubicBezTo>
                    <a:pt x="143" y="112"/>
                    <a:pt x="144" y="112"/>
                    <a:pt x="144" y="112"/>
                  </a:cubicBezTo>
                  <a:cubicBezTo>
                    <a:pt x="144" y="111"/>
                    <a:pt x="145" y="111"/>
                    <a:pt x="145" y="110"/>
                  </a:cubicBezTo>
                  <a:cubicBezTo>
                    <a:pt x="145" y="110"/>
                    <a:pt x="145" y="110"/>
                    <a:pt x="145" y="110"/>
                  </a:cubicBezTo>
                  <a:close/>
                  <a:moveTo>
                    <a:pt x="144" y="114"/>
                  </a:moveTo>
                  <a:cubicBezTo>
                    <a:pt x="144" y="114"/>
                    <a:pt x="144" y="114"/>
                    <a:pt x="144" y="114"/>
                  </a:cubicBezTo>
                  <a:cubicBezTo>
                    <a:pt x="144" y="114"/>
                    <a:pt x="145" y="114"/>
                    <a:pt x="145" y="114"/>
                  </a:cubicBezTo>
                  <a:cubicBezTo>
                    <a:pt x="145" y="116"/>
                    <a:pt x="143" y="117"/>
                    <a:pt x="142" y="117"/>
                  </a:cubicBezTo>
                  <a:cubicBezTo>
                    <a:pt x="142" y="115"/>
                    <a:pt x="143" y="114"/>
                    <a:pt x="144" y="114"/>
                  </a:cubicBezTo>
                  <a:close/>
                  <a:moveTo>
                    <a:pt x="145" y="134"/>
                  </a:moveTo>
                  <a:cubicBezTo>
                    <a:pt x="145" y="134"/>
                    <a:pt x="145" y="135"/>
                    <a:pt x="144" y="134"/>
                  </a:cubicBezTo>
                  <a:cubicBezTo>
                    <a:pt x="144" y="133"/>
                    <a:pt x="142" y="132"/>
                    <a:pt x="143" y="130"/>
                  </a:cubicBezTo>
                  <a:cubicBezTo>
                    <a:pt x="143" y="130"/>
                    <a:pt x="144" y="130"/>
                    <a:pt x="145" y="130"/>
                  </a:cubicBezTo>
                  <a:cubicBezTo>
                    <a:pt x="146" y="131"/>
                    <a:pt x="145" y="133"/>
                    <a:pt x="145" y="134"/>
                  </a:cubicBezTo>
                  <a:close/>
                  <a:moveTo>
                    <a:pt x="152" y="72"/>
                  </a:moveTo>
                  <a:cubicBezTo>
                    <a:pt x="154" y="72"/>
                    <a:pt x="154" y="74"/>
                    <a:pt x="155" y="75"/>
                  </a:cubicBezTo>
                  <a:cubicBezTo>
                    <a:pt x="156" y="75"/>
                    <a:pt x="156" y="76"/>
                    <a:pt x="155" y="76"/>
                  </a:cubicBezTo>
                  <a:cubicBezTo>
                    <a:pt x="155" y="76"/>
                    <a:pt x="154" y="77"/>
                    <a:pt x="154" y="77"/>
                  </a:cubicBezTo>
                  <a:cubicBezTo>
                    <a:pt x="154" y="78"/>
                    <a:pt x="155" y="78"/>
                    <a:pt x="155" y="79"/>
                  </a:cubicBezTo>
                  <a:cubicBezTo>
                    <a:pt x="155" y="79"/>
                    <a:pt x="154" y="79"/>
                    <a:pt x="153" y="80"/>
                  </a:cubicBezTo>
                  <a:cubicBezTo>
                    <a:pt x="153" y="80"/>
                    <a:pt x="154" y="80"/>
                    <a:pt x="154" y="81"/>
                  </a:cubicBezTo>
                  <a:cubicBezTo>
                    <a:pt x="153" y="81"/>
                    <a:pt x="152" y="81"/>
                    <a:pt x="152" y="82"/>
                  </a:cubicBezTo>
                  <a:cubicBezTo>
                    <a:pt x="151" y="83"/>
                    <a:pt x="151" y="84"/>
                    <a:pt x="152" y="84"/>
                  </a:cubicBezTo>
                  <a:cubicBezTo>
                    <a:pt x="152" y="85"/>
                    <a:pt x="152" y="85"/>
                    <a:pt x="152" y="85"/>
                  </a:cubicBezTo>
                  <a:cubicBezTo>
                    <a:pt x="151" y="86"/>
                    <a:pt x="152" y="87"/>
                    <a:pt x="153" y="88"/>
                  </a:cubicBezTo>
                  <a:cubicBezTo>
                    <a:pt x="153" y="88"/>
                    <a:pt x="152" y="89"/>
                    <a:pt x="152" y="89"/>
                  </a:cubicBezTo>
                  <a:cubicBezTo>
                    <a:pt x="153" y="90"/>
                    <a:pt x="154" y="90"/>
                    <a:pt x="154" y="91"/>
                  </a:cubicBezTo>
                  <a:cubicBezTo>
                    <a:pt x="154" y="91"/>
                    <a:pt x="154" y="91"/>
                    <a:pt x="154" y="91"/>
                  </a:cubicBezTo>
                  <a:cubicBezTo>
                    <a:pt x="154" y="92"/>
                    <a:pt x="154" y="93"/>
                    <a:pt x="154" y="93"/>
                  </a:cubicBezTo>
                  <a:cubicBezTo>
                    <a:pt x="154" y="94"/>
                    <a:pt x="153" y="94"/>
                    <a:pt x="153" y="94"/>
                  </a:cubicBezTo>
                  <a:cubicBezTo>
                    <a:pt x="148" y="94"/>
                    <a:pt x="145" y="94"/>
                    <a:pt x="141" y="94"/>
                  </a:cubicBezTo>
                  <a:cubicBezTo>
                    <a:pt x="140" y="94"/>
                    <a:pt x="140" y="93"/>
                    <a:pt x="141" y="92"/>
                  </a:cubicBezTo>
                  <a:cubicBezTo>
                    <a:pt x="142" y="92"/>
                    <a:pt x="143" y="92"/>
                    <a:pt x="143" y="91"/>
                  </a:cubicBezTo>
                  <a:cubicBezTo>
                    <a:pt x="144" y="91"/>
                    <a:pt x="144" y="91"/>
                    <a:pt x="144" y="91"/>
                  </a:cubicBezTo>
                  <a:cubicBezTo>
                    <a:pt x="143" y="90"/>
                    <a:pt x="141" y="88"/>
                    <a:pt x="143" y="88"/>
                  </a:cubicBezTo>
                  <a:cubicBezTo>
                    <a:pt x="144" y="87"/>
                    <a:pt x="146" y="87"/>
                    <a:pt x="146" y="85"/>
                  </a:cubicBezTo>
                  <a:cubicBezTo>
                    <a:pt x="146" y="84"/>
                    <a:pt x="144" y="83"/>
                    <a:pt x="144" y="82"/>
                  </a:cubicBezTo>
                  <a:cubicBezTo>
                    <a:pt x="143" y="81"/>
                    <a:pt x="146" y="81"/>
                    <a:pt x="147" y="80"/>
                  </a:cubicBezTo>
                  <a:cubicBezTo>
                    <a:pt x="148" y="79"/>
                    <a:pt x="146" y="78"/>
                    <a:pt x="146" y="77"/>
                  </a:cubicBezTo>
                  <a:cubicBezTo>
                    <a:pt x="146" y="77"/>
                    <a:pt x="146" y="76"/>
                    <a:pt x="146" y="76"/>
                  </a:cubicBezTo>
                  <a:cubicBezTo>
                    <a:pt x="147" y="75"/>
                    <a:pt x="147" y="74"/>
                    <a:pt x="148" y="74"/>
                  </a:cubicBezTo>
                  <a:cubicBezTo>
                    <a:pt x="149" y="73"/>
                    <a:pt x="150" y="71"/>
                    <a:pt x="152" y="72"/>
                  </a:cubicBezTo>
                  <a:close/>
                  <a:moveTo>
                    <a:pt x="129" y="64"/>
                  </a:moveTo>
                  <a:cubicBezTo>
                    <a:pt x="130" y="65"/>
                    <a:pt x="131" y="66"/>
                    <a:pt x="132" y="67"/>
                  </a:cubicBezTo>
                  <a:cubicBezTo>
                    <a:pt x="132" y="67"/>
                    <a:pt x="133" y="67"/>
                    <a:pt x="134" y="67"/>
                  </a:cubicBezTo>
                  <a:cubicBezTo>
                    <a:pt x="137" y="67"/>
                    <a:pt x="140" y="68"/>
                    <a:pt x="143" y="69"/>
                  </a:cubicBezTo>
                  <a:cubicBezTo>
                    <a:pt x="144" y="69"/>
                    <a:pt x="145" y="69"/>
                    <a:pt x="145" y="69"/>
                  </a:cubicBezTo>
                  <a:cubicBezTo>
                    <a:pt x="146" y="69"/>
                    <a:pt x="147" y="70"/>
                    <a:pt x="148" y="70"/>
                  </a:cubicBezTo>
                  <a:cubicBezTo>
                    <a:pt x="148" y="71"/>
                    <a:pt x="148" y="72"/>
                    <a:pt x="147" y="72"/>
                  </a:cubicBezTo>
                  <a:cubicBezTo>
                    <a:pt x="147" y="73"/>
                    <a:pt x="146" y="73"/>
                    <a:pt x="145" y="74"/>
                  </a:cubicBezTo>
                  <a:cubicBezTo>
                    <a:pt x="144" y="75"/>
                    <a:pt x="144" y="75"/>
                    <a:pt x="143" y="76"/>
                  </a:cubicBezTo>
                  <a:cubicBezTo>
                    <a:pt x="143" y="77"/>
                    <a:pt x="143" y="78"/>
                    <a:pt x="144" y="78"/>
                  </a:cubicBezTo>
                  <a:cubicBezTo>
                    <a:pt x="144" y="79"/>
                    <a:pt x="143" y="79"/>
                    <a:pt x="144" y="79"/>
                  </a:cubicBezTo>
                  <a:cubicBezTo>
                    <a:pt x="142" y="80"/>
                    <a:pt x="141" y="81"/>
                    <a:pt x="140" y="81"/>
                  </a:cubicBezTo>
                  <a:cubicBezTo>
                    <a:pt x="140" y="82"/>
                    <a:pt x="140" y="82"/>
                    <a:pt x="140" y="82"/>
                  </a:cubicBezTo>
                  <a:cubicBezTo>
                    <a:pt x="141" y="83"/>
                    <a:pt x="140" y="85"/>
                    <a:pt x="141" y="86"/>
                  </a:cubicBezTo>
                  <a:cubicBezTo>
                    <a:pt x="141" y="87"/>
                    <a:pt x="141" y="87"/>
                    <a:pt x="141" y="88"/>
                  </a:cubicBezTo>
                  <a:cubicBezTo>
                    <a:pt x="140" y="89"/>
                    <a:pt x="140" y="90"/>
                    <a:pt x="140" y="91"/>
                  </a:cubicBezTo>
                  <a:cubicBezTo>
                    <a:pt x="139" y="92"/>
                    <a:pt x="139" y="92"/>
                    <a:pt x="139" y="93"/>
                  </a:cubicBezTo>
                  <a:cubicBezTo>
                    <a:pt x="137" y="94"/>
                    <a:pt x="139" y="95"/>
                    <a:pt x="139" y="97"/>
                  </a:cubicBezTo>
                  <a:cubicBezTo>
                    <a:pt x="140" y="97"/>
                    <a:pt x="139" y="98"/>
                    <a:pt x="139" y="99"/>
                  </a:cubicBezTo>
                  <a:cubicBezTo>
                    <a:pt x="140" y="100"/>
                    <a:pt x="141" y="102"/>
                    <a:pt x="141" y="103"/>
                  </a:cubicBezTo>
                  <a:cubicBezTo>
                    <a:pt x="141" y="104"/>
                    <a:pt x="142" y="104"/>
                    <a:pt x="142" y="105"/>
                  </a:cubicBezTo>
                  <a:cubicBezTo>
                    <a:pt x="142" y="106"/>
                    <a:pt x="142" y="107"/>
                    <a:pt x="143" y="108"/>
                  </a:cubicBezTo>
                  <a:cubicBezTo>
                    <a:pt x="143" y="109"/>
                    <a:pt x="143" y="110"/>
                    <a:pt x="143" y="110"/>
                  </a:cubicBezTo>
                  <a:cubicBezTo>
                    <a:pt x="142" y="111"/>
                    <a:pt x="141" y="111"/>
                    <a:pt x="140" y="113"/>
                  </a:cubicBezTo>
                  <a:cubicBezTo>
                    <a:pt x="140" y="113"/>
                    <a:pt x="140" y="114"/>
                    <a:pt x="140" y="115"/>
                  </a:cubicBezTo>
                  <a:cubicBezTo>
                    <a:pt x="140" y="116"/>
                    <a:pt x="141" y="118"/>
                    <a:pt x="141" y="119"/>
                  </a:cubicBezTo>
                  <a:cubicBezTo>
                    <a:pt x="136" y="120"/>
                    <a:pt x="130" y="119"/>
                    <a:pt x="125" y="119"/>
                  </a:cubicBezTo>
                  <a:cubicBezTo>
                    <a:pt x="125" y="118"/>
                    <a:pt x="126" y="117"/>
                    <a:pt x="126" y="116"/>
                  </a:cubicBezTo>
                  <a:cubicBezTo>
                    <a:pt x="126" y="116"/>
                    <a:pt x="126" y="115"/>
                    <a:pt x="125" y="114"/>
                  </a:cubicBezTo>
                  <a:cubicBezTo>
                    <a:pt x="124" y="112"/>
                    <a:pt x="123" y="110"/>
                    <a:pt x="123" y="108"/>
                  </a:cubicBezTo>
                  <a:cubicBezTo>
                    <a:pt x="121" y="106"/>
                    <a:pt x="120" y="104"/>
                    <a:pt x="118" y="102"/>
                  </a:cubicBezTo>
                  <a:cubicBezTo>
                    <a:pt x="117" y="101"/>
                    <a:pt x="117" y="101"/>
                    <a:pt x="117" y="101"/>
                  </a:cubicBezTo>
                  <a:cubicBezTo>
                    <a:pt x="115" y="99"/>
                    <a:pt x="117" y="98"/>
                    <a:pt x="117" y="96"/>
                  </a:cubicBezTo>
                  <a:cubicBezTo>
                    <a:pt x="117" y="96"/>
                    <a:pt x="117" y="96"/>
                    <a:pt x="117" y="95"/>
                  </a:cubicBezTo>
                  <a:cubicBezTo>
                    <a:pt x="116" y="94"/>
                    <a:pt x="115" y="94"/>
                    <a:pt x="115" y="93"/>
                  </a:cubicBezTo>
                  <a:cubicBezTo>
                    <a:pt x="115" y="92"/>
                    <a:pt x="117" y="90"/>
                    <a:pt x="116" y="89"/>
                  </a:cubicBezTo>
                  <a:cubicBezTo>
                    <a:pt x="116" y="88"/>
                    <a:pt x="115" y="88"/>
                    <a:pt x="114" y="88"/>
                  </a:cubicBezTo>
                  <a:cubicBezTo>
                    <a:pt x="113" y="88"/>
                    <a:pt x="113" y="87"/>
                    <a:pt x="113" y="87"/>
                  </a:cubicBezTo>
                  <a:cubicBezTo>
                    <a:pt x="113" y="87"/>
                    <a:pt x="112" y="86"/>
                    <a:pt x="112" y="86"/>
                  </a:cubicBezTo>
                  <a:cubicBezTo>
                    <a:pt x="111" y="85"/>
                    <a:pt x="111" y="85"/>
                    <a:pt x="111" y="85"/>
                  </a:cubicBezTo>
                  <a:cubicBezTo>
                    <a:pt x="110" y="84"/>
                    <a:pt x="111" y="82"/>
                    <a:pt x="111" y="81"/>
                  </a:cubicBezTo>
                  <a:cubicBezTo>
                    <a:pt x="111" y="80"/>
                    <a:pt x="112" y="80"/>
                    <a:pt x="113" y="79"/>
                  </a:cubicBezTo>
                  <a:cubicBezTo>
                    <a:pt x="113" y="79"/>
                    <a:pt x="112" y="78"/>
                    <a:pt x="113" y="77"/>
                  </a:cubicBezTo>
                  <a:cubicBezTo>
                    <a:pt x="113" y="77"/>
                    <a:pt x="114" y="77"/>
                    <a:pt x="114" y="76"/>
                  </a:cubicBezTo>
                  <a:cubicBezTo>
                    <a:pt x="116" y="75"/>
                    <a:pt x="117" y="73"/>
                    <a:pt x="119" y="72"/>
                  </a:cubicBezTo>
                  <a:cubicBezTo>
                    <a:pt x="120" y="72"/>
                    <a:pt x="121" y="71"/>
                    <a:pt x="121" y="70"/>
                  </a:cubicBezTo>
                  <a:cubicBezTo>
                    <a:pt x="122" y="69"/>
                    <a:pt x="123" y="69"/>
                    <a:pt x="123" y="69"/>
                  </a:cubicBezTo>
                  <a:cubicBezTo>
                    <a:pt x="125" y="68"/>
                    <a:pt x="126" y="68"/>
                    <a:pt x="127" y="67"/>
                  </a:cubicBezTo>
                  <a:cubicBezTo>
                    <a:pt x="127" y="67"/>
                    <a:pt x="127" y="66"/>
                    <a:pt x="127" y="66"/>
                  </a:cubicBezTo>
                  <a:cubicBezTo>
                    <a:pt x="126" y="65"/>
                    <a:pt x="127" y="64"/>
                    <a:pt x="129" y="64"/>
                  </a:cubicBezTo>
                  <a:close/>
                  <a:moveTo>
                    <a:pt x="112" y="70"/>
                  </a:moveTo>
                  <a:cubicBezTo>
                    <a:pt x="114" y="70"/>
                    <a:pt x="115" y="70"/>
                    <a:pt x="116" y="70"/>
                  </a:cubicBezTo>
                  <a:cubicBezTo>
                    <a:pt x="117" y="70"/>
                    <a:pt x="117" y="71"/>
                    <a:pt x="117" y="72"/>
                  </a:cubicBezTo>
                  <a:cubicBezTo>
                    <a:pt x="116" y="73"/>
                    <a:pt x="114" y="73"/>
                    <a:pt x="112" y="72"/>
                  </a:cubicBezTo>
                  <a:cubicBezTo>
                    <a:pt x="111" y="72"/>
                    <a:pt x="112" y="71"/>
                    <a:pt x="112" y="70"/>
                  </a:cubicBezTo>
                  <a:close/>
                  <a:moveTo>
                    <a:pt x="127" y="59"/>
                  </a:moveTo>
                  <a:cubicBezTo>
                    <a:pt x="128" y="60"/>
                    <a:pt x="128" y="61"/>
                    <a:pt x="128" y="61"/>
                  </a:cubicBezTo>
                  <a:cubicBezTo>
                    <a:pt x="127" y="62"/>
                    <a:pt x="127" y="63"/>
                    <a:pt x="125" y="63"/>
                  </a:cubicBezTo>
                  <a:cubicBezTo>
                    <a:pt x="125" y="63"/>
                    <a:pt x="125" y="64"/>
                    <a:pt x="125" y="64"/>
                  </a:cubicBezTo>
                  <a:cubicBezTo>
                    <a:pt x="124" y="64"/>
                    <a:pt x="123" y="64"/>
                    <a:pt x="123" y="66"/>
                  </a:cubicBezTo>
                  <a:cubicBezTo>
                    <a:pt x="122" y="66"/>
                    <a:pt x="121" y="66"/>
                    <a:pt x="122" y="67"/>
                  </a:cubicBezTo>
                  <a:cubicBezTo>
                    <a:pt x="121" y="67"/>
                    <a:pt x="120" y="68"/>
                    <a:pt x="120" y="68"/>
                  </a:cubicBezTo>
                  <a:cubicBezTo>
                    <a:pt x="120" y="68"/>
                    <a:pt x="120" y="68"/>
                    <a:pt x="120" y="68"/>
                  </a:cubicBezTo>
                  <a:cubicBezTo>
                    <a:pt x="117" y="69"/>
                    <a:pt x="114" y="69"/>
                    <a:pt x="113" y="67"/>
                  </a:cubicBezTo>
                  <a:cubicBezTo>
                    <a:pt x="112" y="67"/>
                    <a:pt x="112" y="66"/>
                    <a:pt x="112" y="66"/>
                  </a:cubicBezTo>
                  <a:cubicBezTo>
                    <a:pt x="113" y="65"/>
                    <a:pt x="112" y="64"/>
                    <a:pt x="113" y="63"/>
                  </a:cubicBezTo>
                  <a:cubicBezTo>
                    <a:pt x="113" y="62"/>
                    <a:pt x="113" y="62"/>
                    <a:pt x="114" y="62"/>
                  </a:cubicBezTo>
                  <a:cubicBezTo>
                    <a:pt x="115" y="62"/>
                    <a:pt x="117" y="61"/>
                    <a:pt x="118" y="60"/>
                  </a:cubicBezTo>
                  <a:cubicBezTo>
                    <a:pt x="118" y="60"/>
                    <a:pt x="118" y="59"/>
                    <a:pt x="118" y="58"/>
                  </a:cubicBezTo>
                  <a:cubicBezTo>
                    <a:pt x="117" y="58"/>
                    <a:pt x="116" y="57"/>
                    <a:pt x="116" y="57"/>
                  </a:cubicBezTo>
                  <a:cubicBezTo>
                    <a:pt x="115" y="57"/>
                    <a:pt x="115" y="56"/>
                    <a:pt x="115" y="56"/>
                  </a:cubicBezTo>
                  <a:cubicBezTo>
                    <a:pt x="117" y="56"/>
                    <a:pt x="118" y="56"/>
                    <a:pt x="119" y="57"/>
                  </a:cubicBezTo>
                  <a:cubicBezTo>
                    <a:pt x="119" y="58"/>
                    <a:pt x="120" y="58"/>
                    <a:pt x="121" y="58"/>
                  </a:cubicBezTo>
                  <a:cubicBezTo>
                    <a:pt x="121" y="59"/>
                    <a:pt x="121" y="59"/>
                    <a:pt x="121" y="60"/>
                  </a:cubicBezTo>
                  <a:cubicBezTo>
                    <a:pt x="122" y="60"/>
                    <a:pt x="123" y="61"/>
                    <a:pt x="124" y="61"/>
                  </a:cubicBezTo>
                  <a:cubicBezTo>
                    <a:pt x="124" y="60"/>
                    <a:pt x="125" y="60"/>
                    <a:pt x="125" y="60"/>
                  </a:cubicBezTo>
                  <a:cubicBezTo>
                    <a:pt x="126" y="59"/>
                    <a:pt x="126" y="59"/>
                    <a:pt x="127" y="59"/>
                  </a:cubicBezTo>
                  <a:close/>
                  <a:moveTo>
                    <a:pt x="115" y="37"/>
                  </a:moveTo>
                  <a:cubicBezTo>
                    <a:pt x="116" y="38"/>
                    <a:pt x="116" y="40"/>
                    <a:pt x="117" y="41"/>
                  </a:cubicBezTo>
                  <a:cubicBezTo>
                    <a:pt x="117" y="42"/>
                    <a:pt x="116" y="43"/>
                    <a:pt x="117" y="45"/>
                  </a:cubicBezTo>
                  <a:cubicBezTo>
                    <a:pt x="117" y="46"/>
                    <a:pt x="117" y="46"/>
                    <a:pt x="118" y="47"/>
                  </a:cubicBezTo>
                  <a:cubicBezTo>
                    <a:pt x="119" y="47"/>
                    <a:pt x="121" y="47"/>
                    <a:pt x="121" y="48"/>
                  </a:cubicBezTo>
                  <a:cubicBezTo>
                    <a:pt x="121" y="51"/>
                    <a:pt x="123" y="52"/>
                    <a:pt x="124" y="54"/>
                  </a:cubicBezTo>
                  <a:cubicBezTo>
                    <a:pt x="125" y="56"/>
                    <a:pt x="125" y="57"/>
                    <a:pt x="124" y="59"/>
                  </a:cubicBezTo>
                  <a:cubicBezTo>
                    <a:pt x="124" y="59"/>
                    <a:pt x="124" y="59"/>
                    <a:pt x="124" y="59"/>
                  </a:cubicBezTo>
                  <a:cubicBezTo>
                    <a:pt x="121" y="57"/>
                    <a:pt x="118" y="55"/>
                    <a:pt x="115" y="55"/>
                  </a:cubicBezTo>
                  <a:cubicBezTo>
                    <a:pt x="114" y="55"/>
                    <a:pt x="114" y="56"/>
                    <a:pt x="114" y="56"/>
                  </a:cubicBezTo>
                  <a:cubicBezTo>
                    <a:pt x="114" y="58"/>
                    <a:pt x="116" y="58"/>
                    <a:pt x="117" y="59"/>
                  </a:cubicBezTo>
                  <a:cubicBezTo>
                    <a:pt x="117" y="59"/>
                    <a:pt x="117" y="60"/>
                    <a:pt x="116" y="60"/>
                  </a:cubicBezTo>
                  <a:cubicBezTo>
                    <a:pt x="115" y="60"/>
                    <a:pt x="113" y="61"/>
                    <a:pt x="113" y="60"/>
                  </a:cubicBezTo>
                  <a:cubicBezTo>
                    <a:pt x="112" y="60"/>
                    <a:pt x="112" y="58"/>
                    <a:pt x="112" y="57"/>
                  </a:cubicBezTo>
                  <a:cubicBezTo>
                    <a:pt x="111" y="55"/>
                    <a:pt x="111" y="52"/>
                    <a:pt x="111" y="50"/>
                  </a:cubicBezTo>
                  <a:cubicBezTo>
                    <a:pt x="112" y="50"/>
                    <a:pt x="111" y="49"/>
                    <a:pt x="111" y="49"/>
                  </a:cubicBezTo>
                  <a:cubicBezTo>
                    <a:pt x="114" y="48"/>
                    <a:pt x="113" y="46"/>
                    <a:pt x="112" y="44"/>
                  </a:cubicBezTo>
                  <a:cubicBezTo>
                    <a:pt x="112" y="44"/>
                    <a:pt x="113" y="44"/>
                    <a:pt x="113" y="43"/>
                  </a:cubicBezTo>
                  <a:cubicBezTo>
                    <a:pt x="113" y="42"/>
                    <a:pt x="112" y="40"/>
                    <a:pt x="113" y="39"/>
                  </a:cubicBezTo>
                  <a:cubicBezTo>
                    <a:pt x="113" y="39"/>
                    <a:pt x="113" y="38"/>
                    <a:pt x="114" y="38"/>
                  </a:cubicBezTo>
                  <a:lnTo>
                    <a:pt x="113" y="38"/>
                  </a:lnTo>
                  <a:cubicBezTo>
                    <a:pt x="113" y="38"/>
                    <a:pt x="114" y="37"/>
                    <a:pt x="115" y="37"/>
                  </a:cubicBezTo>
                  <a:close/>
                  <a:moveTo>
                    <a:pt x="108" y="41"/>
                  </a:moveTo>
                  <a:cubicBezTo>
                    <a:pt x="109" y="39"/>
                    <a:pt x="109" y="36"/>
                    <a:pt x="110" y="34"/>
                  </a:cubicBezTo>
                  <a:cubicBezTo>
                    <a:pt x="110" y="33"/>
                    <a:pt x="110" y="33"/>
                    <a:pt x="111" y="33"/>
                  </a:cubicBezTo>
                  <a:cubicBezTo>
                    <a:pt x="111" y="34"/>
                    <a:pt x="112" y="35"/>
                    <a:pt x="113" y="36"/>
                  </a:cubicBezTo>
                  <a:cubicBezTo>
                    <a:pt x="112" y="36"/>
                    <a:pt x="111" y="36"/>
                    <a:pt x="111" y="37"/>
                  </a:cubicBezTo>
                  <a:cubicBezTo>
                    <a:pt x="110" y="39"/>
                    <a:pt x="111" y="41"/>
                    <a:pt x="111" y="43"/>
                  </a:cubicBezTo>
                  <a:cubicBezTo>
                    <a:pt x="111" y="44"/>
                    <a:pt x="109" y="44"/>
                    <a:pt x="109" y="43"/>
                  </a:cubicBezTo>
                  <a:cubicBezTo>
                    <a:pt x="108" y="43"/>
                    <a:pt x="108" y="42"/>
                    <a:pt x="108" y="41"/>
                  </a:cubicBezTo>
                  <a:close/>
                  <a:moveTo>
                    <a:pt x="61" y="55"/>
                  </a:moveTo>
                  <a:cubicBezTo>
                    <a:pt x="61" y="55"/>
                    <a:pt x="60" y="54"/>
                    <a:pt x="60" y="54"/>
                  </a:cubicBezTo>
                  <a:cubicBezTo>
                    <a:pt x="58" y="52"/>
                    <a:pt x="58" y="49"/>
                    <a:pt x="56" y="48"/>
                  </a:cubicBezTo>
                  <a:cubicBezTo>
                    <a:pt x="55" y="47"/>
                    <a:pt x="53" y="47"/>
                    <a:pt x="52" y="47"/>
                  </a:cubicBezTo>
                  <a:cubicBezTo>
                    <a:pt x="51" y="46"/>
                    <a:pt x="52" y="44"/>
                    <a:pt x="52" y="43"/>
                  </a:cubicBezTo>
                  <a:cubicBezTo>
                    <a:pt x="51" y="42"/>
                    <a:pt x="51" y="42"/>
                    <a:pt x="50" y="42"/>
                  </a:cubicBezTo>
                  <a:cubicBezTo>
                    <a:pt x="50" y="42"/>
                    <a:pt x="49" y="41"/>
                    <a:pt x="50" y="40"/>
                  </a:cubicBezTo>
                  <a:cubicBezTo>
                    <a:pt x="52" y="37"/>
                    <a:pt x="55" y="38"/>
                    <a:pt x="58" y="38"/>
                  </a:cubicBezTo>
                  <a:cubicBezTo>
                    <a:pt x="59" y="37"/>
                    <a:pt x="59" y="36"/>
                    <a:pt x="60" y="35"/>
                  </a:cubicBezTo>
                  <a:cubicBezTo>
                    <a:pt x="60" y="35"/>
                    <a:pt x="60" y="35"/>
                    <a:pt x="60" y="35"/>
                  </a:cubicBezTo>
                  <a:cubicBezTo>
                    <a:pt x="61" y="34"/>
                    <a:pt x="63" y="34"/>
                    <a:pt x="63" y="34"/>
                  </a:cubicBezTo>
                  <a:cubicBezTo>
                    <a:pt x="65" y="35"/>
                    <a:pt x="66" y="38"/>
                    <a:pt x="68" y="37"/>
                  </a:cubicBezTo>
                  <a:cubicBezTo>
                    <a:pt x="69" y="37"/>
                    <a:pt x="69" y="35"/>
                    <a:pt x="70" y="34"/>
                  </a:cubicBezTo>
                  <a:cubicBezTo>
                    <a:pt x="70" y="34"/>
                    <a:pt x="70" y="34"/>
                    <a:pt x="71" y="34"/>
                  </a:cubicBezTo>
                  <a:cubicBezTo>
                    <a:pt x="73" y="35"/>
                    <a:pt x="74" y="36"/>
                    <a:pt x="76" y="38"/>
                  </a:cubicBezTo>
                  <a:cubicBezTo>
                    <a:pt x="76" y="38"/>
                    <a:pt x="77" y="38"/>
                    <a:pt x="77" y="38"/>
                  </a:cubicBezTo>
                  <a:cubicBezTo>
                    <a:pt x="78" y="39"/>
                    <a:pt x="78" y="40"/>
                    <a:pt x="79" y="41"/>
                  </a:cubicBezTo>
                  <a:cubicBezTo>
                    <a:pt x="79" y="41"/>
                    <a:pt x="80" y="41"/>
                    <a:pt x="80" y="41"/>
                  </a:cubicBezTo>
                  <a:cubicBezTo>
                    <a:pt x="80" y="42"/>
                    <a:pt x="80" y="42"/>
                    <a:pt x="80" y="43"/>
                  </a:cubicBezTo>
                  <a:cubicBezTo>
                    <a:pt x="80" y="43"/>
                    <a:pt x="81" y="43"/>
                    <a:pt x="81" y="44"/>
                  </a:cubicBezTo>
                  <a:cubicBezTo>
                    <a:pt x="82" y="44"/>
                    <a:pt x="83" y="45"/>
                    <a:pt x="84" y="45"/>
                  </a:cubicBezTo>
                  <a:cubicBezTo>
                    <a:pt x="86" y="47"/>
                    <a:pt x="88" y="48"/>
                    <a:pt x="89" y="50"/>
                  </a:cubicBezTo>
                  <a:cubicBezTo>
                    <a:pt x="91" y="52"/>
                    <a:pt x="92" y="54"/>
                    <a:pt x="92" y="56"/>
                  </a:cubicBezTo>
                  <a:cubicBezTo>
                    <a:pt x="92" y="56"/>
                    <a:pt x="91" y="57"/>
                    <a:pt x="91" y="57"/>
                  </a:cubicBezTo>
                  <a:cubicBezTo>
                    <a:pt x="90" y="59"/>
                    <a:pt x="88" y="59"/>
                    <a:pt x="87" y="60"/>
                  </a:cubicBezTo>
                  <a:cubicBezTo>
                    <a:pt x="87" y="60"/>
                    <a:pt x="87" y="60"/>
                    <a:pt x="87" y="60"/>
                  </a:cubicBezTo>
                  <a:cubicBezTo>
                    <a:pt x="85" y="61"/>
                    <a:pt x="83" y="61"/>
                    <a:pt x="82" y="62"/>
                  </a:cubicBezTo>
                  <a:cubicBezTo>
                    <a:pt x="81" y="63"/>
                    <a:pt x="80" y="63"/>
                    <a:pt x="79" y="63"/>
                  </a:cubicBezTo>
                  <a:cubicBezTo>
                    <a:pt x="76" y="62"/>
                    <a:pt x="74" y="62"/>
                    <a:pt x="71" y="61"/>
                  </a:cubicBezTo>
                  <a:cubicBezTo>
                    <a:pt x="70" y="61"/>
                    <a:pt x="69" y="61"/>
                    <a:pt x="69" y="60"/>
                  </a:cubicBezTo>
                  <a:cubicBezTo>
                    <a:pt x="67" y="57"/>
                    <a:pt x="64" y="56"/>
                    <a:pt x="61" y="55"/>
                  </a:cubicBezTo>
                  <a:close/>
                  <a:moveTo>
                    <a:pt x="99" y="91"/>
                  </a:moveTo>
                  <a:cubicBezTo>
                    <a:pt x="99" y="91"/>
                    <a:pt x="86" y="90"/>
                    <a:pt x="83" y="90"/>
                  </a:cubicBezTo>
                  <a:cubicBezTo>
                    <a:pt x="79" y="90"/>
                    <a:pt x="75" y="91"/>
                    <a:pt x="70" y="91"/>
                  </a:cubicBezTo>
                  <a:cubicBezTo>
                    <a:pt x="65" y="84"/>
                    <a:pt x="59" y="79"/>
                    <a:pt x="52" y="75"/>
                  </a:cubicBezTo>
                  <a:cubicBezTo>
                    <a:pt x="49" y="74"/>
                    <a:pt x="47" y="74"/>
                    <a:pt x="44" y="74"/>
                  </a:cubicBezTo>
                  <a:cubicBezTo>
                    <a:pt x="41" y="74"/>
                    <a:pt x="38" y="73"/>
                    <a:pt x="35" y="74"/>
                  </a:cubicBezTo>
                  <a:cubicBezTo>
                    <a:pt x="35" y="73"/>
                    <a:pt x="35" y="73"/>
                    <a:pt x="35" y="73"/>
                  </a:cubicBezTo>
                  <a:cubicBezTo>
                    <a:pt x="35" y="73"/>
                    <a:pt x="35" y="73"/>
                    <a:pt x="35" y="72"/>
                  </a:cubicBezTo>
                  <a:cubicBezTo>
                    <a:pt x="35" y="72"/>
                    <a:pt x="35" y="72"/>
                    <a:pt x="35" y="72"/>
                  </a:cubicBezTo>
                  <a:cubicBezTo>
                    <a:pt x="36" y="71"/>
                    <a:pt x="36" y="71"/>
                    <a:pt x="37" y="70"/>
                  </a:cubicBezTo>
                  <a:cubicBezTo>
                    <a:pt x="37" y="70"/>
                    <a:pt x="36" y="69"/>
                    <a:pt x="37" y="69"/>
                  </a:cubicBezTo>
                  <a:cubicBezTo>
                    <a:pt x="38" y="67"/>
                    <a:pt x="38" y="65"/>
                    <a:pt x="38" y="63"/>
                  </a:cubicBezTo>
                  <a:cubicBezTo>
                    <a:pt x="38" y="61"/>
                    <a:pt x="40" y="61"/>
                    <a:pt x="42" y="62"/>
                  </a:cubicBezTo>
                  <a:cubicBezTo>
                    <a:pt x="43" y="62"/>
                    <a:pt x="44" y="62"/>
                    <a:pt x="44" y="62"/>
                  </a:cubicBezTo>
                  <a:cubicBezTo>
                    <a:pt x="45" y="63"/>
                    <a:pt x="45" y="63"/>
                    <a:pt x="46" y="63"/>
                  </a:cubicBezTo>
                  <a:cubicBezTo>
                    <a:pt x="46" y="63"/>
                    <a:pt x="46" y="64"/>
                    <a:pt x="46" y="64"/>
                  </a:cubicBezTo>
                  <a:cubicBezTo>
                    <a:pt x="47" y="67"/>
                    <a:pt x="46" y="69"/>
                    <a:pt x="46" y="72"/>
                  </a:cubicBezTo>
                  <a:cubicBezTo>
                    <a:pt x="46" y="72"/>
                    <a:pt x="47" y="73"/>
                    <a:pt x="47" y="72"/>
                  </a:cubicBezTo>
                  <a:cubicBezTo>
                    <a:pt x="48" y="70"/>
                    <a:pt x="48" y="67"/>
                    <a:pt x="47" y="64"/>
                  </a:cubicBezTo>
                  <a:cubicBezTo>
                    <a:pt x="47" y="63"/>
                    <a:pt x="48" y="62"/>
                    <a:pt x="49" y="62"/>
                  </a:cubicBezTo>
                  <a:cubicBezTo>
                    <a:pt x="50" y="62"/>
                    <a:pt x="51" y="61"/>
                    <a:pt x="51" y="62"/>
                  </a:cubicBezTo>
                  <a:cubicBezTo>
                    <a:pt x="53" y="65"/>
                    <a:pt x="52" y="69"/>
                    <a:pt x="53" y="72"/>
                  </a:cubicBezTo>
                  <a:cubicBezTo>
                    <a:pt x="53" y="69"/>
                    <a:pt x="53" y="66"/>
                    <a:pt x="53" y="63"/>
                  </a:cubicBezTo>
                  <a:cubicBezTo>
                    <a:pt x="53" y="63"/>
                    <a:pt x="54" y="62"/>
                    <a:pt x="54" y="62"/>
                  </a:cubicBezTo>
                  <a:cubicBezTo>
                    <a:pt x="58" y="62"/>
                    <a:pt x="62" y="62"/>
                    <a:pt x="65" y="63"/>
                  </a:cubicBezTo>
                  <a:cubicBezTo>
                    <a:pt x="69" y="63"/>
                    <a:pt x="73" y="63"/>
                    <a:pt x="76" y="64"/>
                  </a:cubicBezTo>
                  <a:cubicBezTo>
                    <a:pt x="77" y="64"/>
                    <a:pt x="78" y="65"/>
                    <a:pt x="79" y="66"/>
                  </a:cubicBezTo>
                  <a:cubicBezTo>
                    <a:pt x="80" y="67"/>
                    <a:pt x="81" y="68"/>
                    <a:pt x="81" y="70"/>
                  </a:cubicBezTo>
                  <a:cubicBezTo>
                    <a:pt x="81" y="72"/>
                    <a:pt x="82" y="74"/>
                    <a:pt x="82" y="76"/>
                  </a:cubicBezTo>
                  <a:cubicBezTo>
                    <a:pt x="83" y="80"/>
                    <a:pt x="83" y="85"/>
                    <a:pt x="83" y="89"/>
                  </a:cubicBezTo>
                  <a:cubicBezTo>
                    <a:pt x="84" y="85"/>
                    <a:pt x="84" y="80"/>
                    <a:pt x="83" y="76"/>
                  </a:cubicBezTo>
                  <a:cubicBezTo>
                    <a:pt x="83" y="75"/>
                    <a:pt x="86" y="74"/>
                    <a:pt x="85" y="74"/>
                  </a:cubicBezTo>
                  <a:cubicBezTo>
                    <a:pt x="85" y="73"/>
                    <a:pt x="85" y="72"/>
                    <a:pt x="84" y="72"/>
                  </a:cubicBezTo>
                  <a:cubicBezTo>
                    <a:pt x="84" y="71"/>
                    <a:pt x="84" y="70"/>
                    <a:pt x="84" y="70"/>
                  </a:cubicBezTo>
                  <a:cubicBezTo>
                    <a:pt x="84" y="69"/>
                    <a:pt x="84" y="69"/>
                    <a:pt x="84" y="69"/>
                  </a:cubicBezTo>
                  <a:cubicBezTo>
                    <a:pt x="84" y="68"/>
                    <a:pt x="85" y="67"/>
                    <a:pt x="85" y="66"/>
                  </a:cubicBezTo>
                  <a:cubicBezTo>
                    <a:pt x="85" y="66"/>
                    <a:pt x="86" y="65"/>
                    <a:pt x="86" y="65"/>
                  </a:cubicBezTo>
                  <a:cubicBezTo>
                    <a:pt x="87" y="63"/>
                    <a:pt x="88" y="63"/>
                    <a:pt x="89" y="62"/>
                  </a:cubicBezTo>
                  <a:cubicBezTo>
                    <a:pt x="90" y="60"/>
                    <a:pt x="92" y="60"/>
                    <a:pt x="93" y="59"/>
                  </a:cubicBezTo>
                  <a:cubicBezTo>
                    <a:pt x="94" y="58"/>
                    <a:pt x="95" y="58"/>
                    <a:pt x="95" y="57"/>
                  </a:cubicBezTo>
                  <a:cubicBezTo>
                    <a:pt x="95" y="57"/>
                    <a:pt x="96" y="56"/>
                    <a:pt x="96" y="56"/>
                  </a:cubicBezTo>
                  <a:cubicBezTo>
                    <a:pt x="97" y="54"/>
                    <a:pt x="100" y="54"/>
                    <a:pt x="101" y="52"/>
                  </a:cubicBezTo>
                  <a:cubicBezTo>
                    <a:pt x="102" y="51"/>
                    <a:pt x="103" y="51"/>
                    <a:pt x="104" y="50"/>
                  </a:cubicBezTo>
                  <a:cubicBezTo>
                    <a:pt x="104" y="50"/>
                    <a:pt x="105" y="49"/>
                    <a:pt x="105" y="49"/>
                  </a:cubicBezTo>
                  <a:cubicBezTo>
                    <a:pt x="105" y="49"/>
                    <a:pt x="106" y="49"/>
                    <a:pt x="106" y="49"/>
                  </a:cubicBezTo>
                  <a:cubicBezTo>
                    <a:pt x="106" y="48"/>
                    <a:pt x="106" y="48"/>
                    <a:pt x="106" y="48"/>
                  </a:cubicBezTo>
                  <a:cubicBezTo>
                    <a:pt x="107" y="48"/>
                    <a:pt x="108" y="47"/>
                    <a:pt x="108" y="47"/>
                  </a:cubicBezTo>
                  <a:cubicBezTo>
                    <a:pt x="110" y="49"/>
                    <a:pt x="109" y="51"/>
                    <a:pt x="109" y="53"/>
                  </a:cubicBezTo>
                  <a:cubicBezTo>
                    <a:pt x="109" y="54"/>
                    <a:pt x="110" y="54"/>
                    <a:pt x="110" y="55"/>
                  </a:cubicBezTo>
                  <a:cubicBezTo>
                    <a:pt x="110" y="58"/>
                    <a:pt x="110" y="60"/>
                    <a:pt x="110" y="63"/>
                  </a:cubicBezTo>
                  <a:cubicBezTo>
                    <a:pt x="110" y="66"/>
                    <a:pt x="111" y="70"/>
                    <a:pt x="110" y="73"/>
                  </a:cubicBezTo>
                  <a:cubicBezTo>
                    <a:pt x="110" y="75"/>
                    <a:pt x="110" y="77"/>
                    <a:pt x="109" y="78"/>
                  </a:cubicBezTo>
                  <a:cubicBezTo>
                    <a:pt x="109" y="79"/>
                    <a:pt x="108" y="80"/>
                    <a:pt x="108" y="81"/>
                  </a:cubicBezTo>
                  <a:cubicBezTo>
                    <a:pt x="108" y="85"/>
                    <a:pt x="109" y="89"/>
                    <a:pt x="109" y="93"/>
                  </a:cubicBezTo>
                  <a:cubicBezTo>
                    <a:pt x="108" y="94"/>
                    <a:pt x="105" y="95"/>
                    <a:pt x="103" y="94"/>
                  </a:cubicBezTo>
                  <a:cubicBezTo>
                    <a:pt x="101" y="94"/>
                    <a:pt x="101" y="90"/>
                    <a:pt x="99" y="91"/>
                  </a:cubicBezTo>
                  <a:close/>
                  <a:moveTo>
                    <a:pt x="92" y="118"/>
                  </a:moveTo>
                  <a:cubicBezTo>
                    <a:pt x="92" y="116"/>
                    <a:pt x="93" y="114"/>
                    <a:pt x="94" y="112"/>
                  </a:cubicBezTo>
                  <a:cubicBezTo>
                    <a:pt x="94" y="111"/>
                    <a:pt x="95" y="111"/>
                    <a:pt x="95" y="109"/>
                  </a:cubicBezTo>
                  <a:cubicBezTo>
                    <a:pt x="96" y="107"/>
                    <a:pt x="96" y="105"/>
                    <a:pt x="96" y="103"/>
                  </a:cubicBezTo>
                  <a:cubicBezTo>
                    <a:pt x="98" y="102"/>
                    <a:pt x="100" y="102"/>
                    <a:pt x="101" y="101"/>
                  </a:cubicBezTo>
                  <a:cubicBezTo>
                    <a:pt x="102" y="100"/>
                    <a:pt x="102" y="98"/>
                    <a:pt x="103" y="97"/>
                  </a:cubicBezTo>
                  <a:cubicBezTo>
                    <a:pt x="105" y="95"/>
                    <a:pt x="108" y="96"/>
                    <a:pt x="110" y="95"/>
                  </a:cubicBezTo>
                  <a:cubicBezTo>
                    <a:pt x="111" y="95"/>
                    <a:pt x="112" y="95"/>
                    <a:pt x="113" y="95"/>
                  </a:cubicBezTo>
                  <a:cubicBezTo>
                    <a:pt x="114" y="95"/>
                    <a:pt x="115" y="96"/>
                    <a:pt x="115" y="96"/>
                  </a:cubicBezTo>
                  <a:cubicBezTo>
                    <a:pt x="116" y="97"/>
                    <a:pt x="114" y="99"/>
                    <a:pt x="115" y="100"/>
                  </a:cubicBezTo>
                  <a:cubicBezTo>
                    <a:pt x="115" y="102"/>
                    <a:pt x="116" y="103"/>
                    <a:pt x="118" y="104"/>
                  </a:cubicBezTo>
                  <a:cubicBezTo>
                    <a:pt x="118" y="104"/>
                    <a:pt x="118" y="105"/>
                    <a:pt x="118" y="105"/>
                  </a:cubicBezTo>
                  <a:cubicBezTo>
                    <a:pt x="117" y="106"/>
                    <a:pt x="115" y="106"/>
                    <a:pt x="114" y="107"/>
                  </a:cubicBezTo>
                  <a:cubicBezTo>
                    <a:pt x="113" y="107"/>
                    <a:pt x="113" y="108"/>
                    <a:pt x="113" y="109"/>
                  </a:cubicBezTo>
                  <a:cubicBezTo>
                    <a:pt x="114" y="111"/>
                    <a:pt x="117" y="110"/>
                    <a:pt x="119" y="111"/>
                  </a:cubicBezTo>
                  <a:cubicBezTo>
                    <a:pt x="119" y="111"/>
                    <a:pt x="119" y="112"/>
                    <a:pt x="119" y="112"/>
                  </a:cubicBezTo>
                  <a:cubicBezTo>
                    <a:pt x="118" y="113"/>
                    <a:pt x="117" y="115"/>
                    <a:pt x="118" y="116"/>
                  </a:cubicBezTo>
                  <a:cubicBezTo>
                    <a:pt x="118" y="118"/>
                    <a:pt x="120" y="118"/>
                    <a:pt x="120" y="119"/>
                  </a:cubicBezTo>
                  <a:cubicBezTo>
                    <a:pt x="120" y="120"/>
                    <a:pt x="119" y="120"/>
                    <a:pt x="118" y="120"/>
                  </a:cubicBezTo>
                  <a:cubicBezTo>
                    <a:pt x="110" y="120"/>
                    <a:pt x="101" y="121"/>
                    <a:pt x="93" y="121"/>
                  </a:cubicBezTo>
                  <a:cubicBezTo>
                    <a:pt x="92" y="121"/>
                    <a:pt x="92" y="119"/>
                    <a:pt x="92" y="118"/>
                  </a:cubicBezTo>
                  <a:close/>
                  <a:moveTo>
                    <a:pt x="118" y="140"/>
                  </a:moveTo>
                  <a:cubicBezTo>
                    <a:pt x="117" y="140"/>
                    <a:pt x="117" y="141"/>
                    <a:pt x="116" y="140"/>
                  </a:cubicBezTo>
                  <a:cubicBezTo>
                    <a:pt x="115" y="139"/>
                    <a:pt x="114" y="138"/>
                    <a:pt x="112" y="139"/>
                  </a:cubicBezTo>
                  <a:cubicBezTo>
                    <a:pt x="110" y="139"/>
                    <a:pt x="109" y="139"/>
                    <a:pt x="108" y="138"/>
                  </a:cubicBezTo>
                  <a:cubicBezTo>
                    <a:pt x="106" y="137"/>
                    <a:pt x="104" y="137"/>
                    <a:pt x="102" y="138"/>
                  </a:cubicBezTo>
                  <a:cubicBezTo>
                    <a:pt x="101" y="138"/>
                    <a:pt x="99" y="138"/>
                    <a:pt x="98" y="138"/>
                  </a:cubicBezTo>
                  <a:cubicBezTo>
                    <a:pt x="98" y="139"/>
                    <a:pt x="97" y="139"/>
                    <a:pt x="96" y="140"/>
                  </a:cubicBezTo>
                  <a:cubicBezTo>
                    <a:pt x="95" y="140"/>
                    <a:pt x="94" y="140"/>
                    <a:pt x="94" y="139"/>
                  </a:cubicBezTo>
                  <a:cubicBezTo>
                    <a:pt x="94" y="135"/>
                    <a:pt x="94" y="132"/>
                    <a:pt x="93" y="128"/>
                  </a:cubicBezTo>
                  <a:cubicBezTo>
                    <a:pt x="93" y="126"/>
                    <a:pt x="92" y="125"/>
                    <a:pt x="91" y="123"/>
                  </a:cubicBezTo>
                  <a:cubicBezTo>
                    <a:pt x="91" y="122"/>
                    <a:pt x="92" y="122"/>
                    <a:pt x="92" y="122"/>
                  </a:cubicBezTo>
                  <a:cubicBezTo>
                    <a:pt x="92" y="122"/>
                    <a:pt x="93" y="122"/>
                    <a:pt x="93" y="122"/>
                  </a:cubicBezTo>
                  <a:cubicBezTo>
                    <a:pt x="97" y="121"/>
                    <a:pt x="99" y="122"/>
                    <a:pt x="102" y="122"/>
                  </a:cubicBezTo>
                  <a:cubicBezTo>
                    <a:pt x="108" y="121"/>
                    <a:pt x="113" y="121"/>
                    <a:pt x="118" y="122"/>
                  </a:cubicBezTo>
                  <a:cubicBezTo>
                    <a:pt x="119" y="122"/>
                    <a:pt x="120" y="123"/>
                    <a:pt x="121" y="124"/>
                  </a:cubicBezTo>
                  <a:cubicBezTo>
                    <a:pt x="122" y="124"/>
                    <a:pt x="121" y="126"/>
                    <a:pt x="122" y="127"/>
                  </a:cubicBezTo>
                  <a:cubicBezTo>
                    <a:pt x="123" y="127"/>
                    <a:pt x="123" y="127"/>
                    <a:pt x="124" y="128"/>
                  </a:cubicBezTo>
                  <a:cubicBezTo>
                    <a:pt x="124" y="129"/>
                    <a:pt x="124" y="129"/>
                    <a:pt x="124" y="130"/>
                  </a:cubicBezTo>
                  <a:cubicBezTo>
                    <a:pt x="123" y="131"/>
                    <a:pt x="124" y="133"/>
                    <a:pt x="124" y="134"/>
                  </a:cubicBezTo>
                  <a:cubicBezTo>
                    <a:pt x="123" y="134"/>
                    <a:pt x="123" y="134"/>
                    <a:pt x="123" y="135"/>
                  </a:cubicBezTo>
                  <a:cubicBezTo>
                    <a:pt x="123" y="135"/>
                    <a:pt x="123" y="136"/>
                    <a:pt x="123" y="136"/>
                  </a:cubicBezTo>
                  <a:cubicBezTo>
                    <a:pt x="123" y="137"/>
                    <a:pt x="122" y="137"/>
                    <a:pt x="121" y="137"/>
                  </a:cubicBezTo>
                  <a:cubicBezTo>
                    <a:pt x="120" y="138"/>
                    <a:pt x="119" y="139"/>
                    <a:pt x="118" y="140"/>
                  </a:cubicBezTo>
                  <a:close/>
                  <a:moveTo>
                    <a:pt x="112" y="176"/>
                  </a:moveTo>
                  <a:cubicBezTo>
                    <a:pt x="113" y="175"/>
                    <a:pt x="113" y="175"/>
                    <a:pt x="113" y="175"/>
                  </a:cubicBezTo>
                  <a:cubicBezTo>
                    <a:pt x="113" y="174"/>
                    <a:pt x="113" y="174"/>
                    <a:pt x="113" y="174"/>
                  </a:cubicBezTo>
                  <a:cubicBezTo>
                    <a:pt x="114" y="173"/>
                    <a:pt x="115" y="171"/>
                    <a:pt x="115" y="170"/>
                  </a:cubicBezTo>
                  <a:cubicBezTo>
                    <a:pt x="116" y="168"/>
                    <a:pt x="115" y="167"/>
                    <a:pt x="115" y="165"/>
                  </a:cubicBezTo>
                  <a:cubicBezTo>
                    <a:pt x="115" y="164"/>
                    <a:pt x="115" y="164"/>
                    <a:pt x="115" y="164"/>
                  </a:cubicBezTo>
                  <a:cubicBezTo>
                    <a:pt x="116" y="163"/>
                    <a:pt x="117" y="162"/>
                    <a:pt x="117" y="161"/>
                  </a:cubicBezTo>
                  <a:cubicBezTo>
                    <a:pt x="118" y="161"/>
                    <a:pt x="119" y="161"/>
                    <a:pt x="120" y="160"/>
                  </a:cubicBezTo>
                  <a:cubicBezTo>
                    <a:pt x="121" y="160"/>
                    <a:pt x="122" y="157"/>
                    <a:pt x="121" y="156"/>
                  </a:cubicBezTo>
                  <a:cubicBezTo>
                    <a:pt x="120" y="155"/>
                    <a:pt x="119" y="154"/>
                    <a:pt x="117" y="152"/>
                  </a:cubicBezTo>
                  <a:cubicBezTo>
                    <a:pt x="117" y="152"/>
                    <a:pt x="117" y="151"/>
                    <a:pt x="118" y="150"/>
                  </a:cubicBezTo>
                  <a:cubicBezTo>
                    <a:pt x="118" y="149"/>
                    <a:pt x="119" y="148"/>
                    <a:pt x="121" y="147"/>
                  </a:cubicBezTo>
                  <a:cubicBezTo>
                    <a:pt x="122" y="146"/>
                    <a:pt x="122" y="145"/>
                    <a:pt x="123" y="145"/>
                  </a:cubicBezTo>
                  <a:cubicBezTo>
                    <a:pt x="123" y="145"/>
                    <a:pt x="123" y="145"/>
                    <a:pt x="123" y="145"/>
                  </a:cubicBezTo>
                  <a:cubicBezTo>
                    <a:pt x="123" y="145"/>
                    <a:pt x="124" y="144"/>
                    <a:pt x="124" y="144"/>
                  </a:cubicBezTo>
                  <a:cubicBezTo>
                    <a:pt x="133" y="144"/>
                    <a:pt x="141" y="144"/>
                    <a:pt x="150" y="144"/>
                  </a:cubicBezTo>
                  <a:cubicBezTo>
                    <a:pt x="150" y="144"/>
                    <a:pt x="151" y="144"/>
                    <a:pt x="151" y="144"/>
                  </a:cubicBezTo>
                  <a:cubicBezTo>
                    <a:pt x="152" y="146"/>
                    <a:pt x="153" y="148"/>
                    <a:pt x="155" y="150"/>
                  </a:cubicBezTo>
                  <a:cubicBezTo>
                    <a:pt x="156" y="150"/>
                    <a:pt x="157" y="149"/>
                    <a:pt x="158" y="149"/>
                  </a:cubicBezTo>
                  <a:cubicBezTo>
                    <a:pt x="158" y="149"/>
                    <a:pt x="159" y="149"/>
                    <a:pt x="159" y="150"/>
                  </a:cubicBezTo>
                  <a:cubicBezTo>
                    <a:pt x="160" y="151"/>
                    <a:pt x="162" y="152"/>
                    <a:pt x="163" y="152"/>
                  </a:cubicBezTo>
                  <a:cubicBezTo>
                    <a:pt x="165" y="153"/>
                    <a:pt x="165" y="156"/>
                    <a:pt x="167" y="157"/>
                  </a:cubicBezTo>
                  <a:cubicBezTo>
                    <a:pt x="168" y="158"/>
                    <a:pt x="168" y="159"/>
                    <a:pt x="168" y="159"/>
                  </a:cubicBezTo>
                  <a:cubicBezTo>
                    <a:pt x="168" y="160"/>
                    <a:pt x="169" y="160"/>
                    <a:pt x="169" y="161"/>
                  </a:cubicBezTo>
                  <a:cubicBezTo>
                    <a:pt x="170" y="161"/>
                    <a:pt x="170" y="162"/>
                    <a:pt x="169" y="162"/>
                  </a:cubicBezTo>
                  <a:cubicBezTo>
                    <a:pt x="168" y="164"/>
                    <a:pt x="166" y="164"/>
                    <a:pt x="164" y="165"/>
                  </a:cubicBezTo>
                  <a:cubicBezTo>
                    <a:pt x="164" y="165"/>
                    <a:pt x="164" y="165"/>
                    <a:pt x="164" y="166"/>
                  </a:cubicBezTo>
                  <a:cubicBezTo>
                    <a:pt x="163" y="166"/>
                    <a:pt x="163" y="166"/>
                    <a:pt x="162" y="167"/>
                  </a:cubicBezTo>
                  <a:cubicBezTo>
                    <a:pt x="161" y="167"/>
                    <a:pt x="159" y="167"/>
                    <a:pt x="158" y="168"/>
                  </a:cubicBezTo>
                  <a:cubicBezTo>
                    <a:pt x="157" y="169"/>
                    <a:pt x="156" y="170"/>
                    <a:pt x="155" y="171"/>
                  </a:cubicBezTo>
                  <a:cubicBezTo>
                    <a:pt x="153" y="172"/>
                    <a:pt x="152" y="172"/>
                    <a:pt x="151" y="172"/>
                  </a:cubicBezTo>
                  <a:cubicBezTo>
                    <a:pt x="150" y="173"/>
                    <a:pt x="149" y="174"/>
                    <a:pt x="148" y="174"/>
                  </a:cubicBezTo>
                  <a:cubicBezTo>
                    <a:pt x="147" y="175"/>
                    <a:pt x="145" y="176"/>
                    <a:pt x="144" y="176"/>
                  </a:cubicBezTo>
                  <a:cubicBezTo>
                    <a:pt x="142" y="177"/>
                    <a:pt x="140" y="178"/>
                    <a:pt x="139" y="180"/>
                  </a:cubicBezTo>
                  <a:cubicBezTo>
                    <a:pt x="136" y="182"/>
                    <a:pt x="132" y="183"/>
                    <a:pt x="129" y="184"/>
                  </a:cubicBezTo>
                  <a:cubicBezTo>
                    <a:pt x="129" y="185"/>
                    <a:pt x="128" y="185"/>
                    <a:pt x="128" y="185"/>
                  </a:cubicBezTo>
                  <a:cubicBezTo>
                    <a:pt x="128" y="186"/>
                    <a:pt x="127" y="187"/>
                    <a:pt x="127" y="187"/>
                  </a:cubicBezTo>
                  <a:cubicBezTo>
                    <a:pt x="125" y="188"/>
                    <a:pt x="121" y="188"/>
                    <a:pt x="120" y="186"/>
                  </a:cubicBezTo>
                  <a:cubicBezTo>
                    <a:pt x="119" y="184"/>
                    <a:pt x="117" y="183"/>
                    <a:pt x="116" y="182"/>
                  </a:cubicBezTo>
                  <a:cubicBezTo>
                    <a:pt x="114" y="181"/>
                    <a:pt x="112" y="179"/>
                    <a:pt x="112" y="176"/>
                  </a:cubicBezTo>
                  <a:close/>
                  <a:moveTo>
                    <a:pt x="115" y="184"/>
                  </a:moveTo>
                  <a:cubicBezTo>
                    <a:pt x="116" y="184"/>
                    <a:pt x="117" y="184"/>
                    <a:pt x="118" y="185"/>
                  </a:cubicBezTo>
                  <a:cubicBezTo>
                    <a:pt x="118" y="185"/>
                    <a:pt x="118" y="186"/>
                    <a:pt x="118" y="186"/>
                  </a:cubicBezTo>
                  <a:cubicBezTo>
                    <a:pt x="117" y="187"/>
                    <a:pt x="116" y="188"/>
                    <a:pt x="115" y="189"/>
                  </a:cubicBezTo>
                  <a:cubicBezTo>
                    <a:pt x="114" y="189"/>
                    <a:pt x="113" y="189"/>
                    <a:pt x="113" y="189"/>
                  </a:cubicBezTo>
                  <a:cubicBezTo>
                    <a:pt x="113" y="188"/>
                    <a:pt x="113" y="187"/>
                    <a:pt x="113" y="186"/>
                  </a:cubicBezTo>
                  <a:cubicBezTo>
                    <a:pt x="114" y="185"/>
                    <a:pt x="114" y="185"/>
                    <a:pt x="115" y="184"/>
                  </a:cubicBezTo>
                  <a:cubicBezTo>
                    <a:pt x="115" y="184"/>
                    <a:pt x="115" y="184"/>
                    <a:pt x="115" y="184"/>
                  </a:cubicBezTo>
                  <a:close/>
                  <a:moveTo>
                    <a:pt x="126" y="212"/>
                  </a:moveTo>
                  <a:cubicBezTo>
                    <a:pt x="125" y="212"/>
                    <a:pt x="124" y="212"/>
                    <a:pt x="124" y="212"/>
                  </a:cubicBezTo>
                  <a:cubicBezTo>
                    <a:pt x="124" y="212"/>
                    <a:pt x="124" y="212"/>
                    <a:pt x="124" y="212"/>
                  </a:cubicBezTo>
                  <a:cubicBezTo>
                    <a:pt x="124" y="212"/>
                    <a:pt x="125" y="211"/>
                    <a:pt x="125" y="211"/>
                  </a:cubicBezTo>
                  <a:cubicBezTo>
                    <a:pt x="125" y="211"/>
                    <a:pt x="125" y="210"/>
                    <a:pt x="125" y="210"/>
                  </a:cubicBezTo>
                  <a:cubicBezTo>
                    <a:pt x="124" y="204"/>
                    <a:pt x="123" y="199"/>
                    <a:pt x="121" y="194"/>
                  </a:cubicBezTo>
                  <a:cubicBezTo>
                    <a:pt x="120" y="193"/>
                    <a:pt x="119" y="192"/>
                    <a:pt x="118" y="192"/>
                  </a:cubicBezTo>
                  <a:cubicBezTo>
                    <a:pt x="116" y="192"/>
                    <a:pt x="114" y="192"/>
                    <a:pt x="112" y="192"/>
                  </a:cubicBezTo>
                  <a:cubicBezTo>
                    <a:pt x="112" y="192"/>
                    <a:pt x="112" y="191"/>
                    <a:pt x="111" y="191"/>
                  </a:cubicBezTo>
                  <a:cubicBezTo>
                    <a:pt x="111" y="191"/>
                    <a:pt x="110" y="192"/>
                    <a:pt x="110" y="192"/>
                  </a:cubicBezTo>
                  <a:cubicBezTo>
                    <a:pt x="110" y="193"/>
                    <a:pt x="109" y="195"/>
                    <a:pt x="108" y="196"/>
                  </a:cubicBezTo>
                  <a:cubicBezTo>
                    <a:pt x="108" y="198"/>
                    <a:pt x="106" y="199"/>
                    <a:pt x="105" y="201"/>
                  </a:cubicBezTo>
                  <a:cubicBezTo>
                    <a:pt x="105" y="202"/>
                    <a:pt x="105" y="204"/>
                    <a:pt x="105" y="205"/>
                  </a:cubicBezTo>
                  <a:cubicBezTo>
                    <a:pt x="105" y="206"/>
                    <a:pt x="104" y="207"/>
                    <a:pt x="102" y="207"/>
                  </a:cubicBezTo>
                  <a:cubicBezTo>
                    <a:pt x="101" y="207"/>
                    <a:pt x="103" y="210"/>
                    <a:pt x="102" y="211"/>
                  </a:cubicBezTo>
                  <a:cubicBezTo>
                    <a:pt x="102" y="211"/>
                    <a:pt x="102" y="211"/>
                    <a:pt x="101" y="211"/>
                  </a:cubicBezTo>
                  <a:cubicBezTo>
                    <a:pt x="101" y="209"/>
                    <a:pt x="101" y="208"/>
                    <a:pt x="101" y="207"/>
                  </a:cubicBezTo>
                  <a:lnTo>
                    <a:pt x="101" y="206"/>
                  </a:lnTo>
                  <a:cubicBezTo>
                    <a:pt x="102" y="206"/>
                    <a:pt x="103" y="206"/>
                    <a:pt x="103" y="205"/>
                  </a:cubicBezTo>
                  <a:cubicBezTo>
                    <a:pt x="104" y="205"/>
                    <a:pt x="104" y="204"/>
                    <a:pt x="104" y="203"/>
                  </a:cubicBezTo>
                  <a:cubicBezTo>
                    <a:pt x="104" y="202"/>
                    <a:pt x="103" y="201"/>
                    <a:pt x="103" y="201"/>
                  </a:cubicBezTo>
                  <a:cubicBezTo>
                    <a:pt x="104" y="199"/>
                    <a:pt x="106" y="197"/>
                    <a:pt x="108" y="195"/>
                  </a:cubicBezTo>
                  <a:cubicBezTo>
                    <a:pt x="108" y="195"/>
                    <a:pt x="108" y="195"/>
                    <a:pt x="108" y="194"/>
                  </a:cubicBezTo>
                  <a:cubicBezTo>
                    <a:pt x="108" y="194"/>
                    <a:pt x="108" y="194"/>
                    <a:pt x="108" y="194"/>
                  </a:cubicBezTo>
                  <a:cubicBezTo>
                    <a:pt x="108" y="193"/>
                    <a:pt x="109" y="192"/>
                    <a:pt x="109" y="191"/>
                  </a:cubicBezTo>
                  <a:cubicBezTo>
                    <a:pt x="109" y="190"/>
                    <a:pt x="109" y="190"/>
                    <a:pt x="110" y="189"/>
                  </a:cubicBezTo>
                  <a:cubicBezTo>
                    <a:pt x="110" y="189"/>
                    <a:pt x="111" y="188"/>
                    <a:pt x="112" y="188"/>
                  </a:cubicBezTo>
                  <a:cubicBezTo>
                    <a:pt x="112" y="189"/>
                    <a:pt x="112" y="189"/>
                    <a:pt x="112" y="189"/>
                  </a:cubicBezTo>
                  <a:cubicBezTo>
                    <a:pt x="113" y="190"/>
                    <a:pt x="112" y="191"/>
                    <a:pt x="112" y="191"/>
                  </a:cubicBezTo>
                  <a:cubicBezTo>
                    <a:pt x="115" y="192"/>
                    <a:pt x="117" y="191"/>
                    <a:pt x="120" y="191"/>
                  </a:cubicBezTo>
                  <a:cubicBezTo>
                    <a:pt x="121" y="192"/>
                    <a:pt x="122" y="193"/>
                    <a:pt x="122" y="194"/>
                  </a:cubicBezTo>
                  <a:cubicBezTo>
                    <a:pt x="124" y="200"/>
                    <a:pt x="125" y="206"/>
                    <a:pt x="127" y="212"/>
                  </a:cubicBezTo>
                  <a:lnTo>
                    <a:pt x="126" y="212"/>
                  </a:lnTo>
                  <a:close/>
                  <a:moveTo>
                    <a:pt x="128" y="212"/>
                  </a:moveTo>
                  <a:cubicBezTo>
                    <a:pt x="128" y="212"/>
                    <a:pt x="128" y="211"/>
                    <a:pt x="128" y="211"/>
                  </a:cubicBezTo>
                  <a:cubicBezTo>
                    <a:pt x="128" y="210"/>
                    <a:pt x="128" y="210"/>
                    <a:pt x="128" y="209"/>
                  </a:cubicBezTo>
                  <a:cubicBezTo>
                    <a:pt x="127" y="208"/>
                    <a:pt x="127" y="206"/>
                    <a:pt x="127" y="205"/>
                  </a:cubicBezTo>
                  <a:cubicBezTo>
                    <a:pt x="126" y="204"/>
                    <a:pt x="126" y="204"/>
                    <a:pt x="126" y="203"/>
                  </a:cubicBezTo>
                  <a:cubicBezTo>
                    <a:pt x="125" y="199"/>
                    <a:pt x="124" y="195"/>
                    <a:pt x="123" y="191"/>
                  </a:cubicBezTo>
                  <a:cubicBezTo>
                    <a:pt x="123" y="191"/>
                    <a:pt x="124" y="190"/>
                    <a:pt x="125" y="190"/>
                  </a:cubicBezTo>
                  <a:lnTo>
                    <a:pt x="124" y="190"/>
                  </a:lnTo>
                  <a:cubicBezTo>
                    <a:pt x="125" y="189"/>
                    <a:pt x="127" y="189"/>
                    <a:pt x="128" y="189"/>
                  </a:cubicBezTo>
                  <a:cubicBezTo>
                    <a:pt x="128" y="189"/>
                    <a:pt x="129" y="189"/>
                    <a:pt x="128" y="190"/>
                  </a:cubicBezTo>
                  <a:cubicBezTo>
                    <a:pt x="129" y="190"/>
                    <a:pt x="129" y="190"/>
                    <a:pt x="129" y="190"/>
                  </a:cubicBezTo>
                  <a:cubicBezTo>
                    <a:pt x="130" y="191"/>
                    <a:pt x="130" y="192"/>
                    <a:pt x="131" y="192"/>
                  </a:cubicBezTo>
                  <a:cubicBezTo>
                    <a:pt x="133" y="195"/>
                    <a:pt x="136" y="197"/>
                    <a:pt x="138" y="200"/>
                  </a:cubicBezTo>
                  <a:cubicBezTo>
                    <a:pt x="138" y="200"/>
                    <a:pt x="138" y="201"/>
                    <a:pt x="138" y="201"/>
                  </a:cubicBezTo>
                  <a:cubicBezTo>
                    <a:pt x="137" y="202"/>
                    <a:pt x="136" y="202"/>
                    <a:pt x="136" y="203"/>
                  </a:cubicBezTo>
                  <a:cubicBezTo>
                    <a:pt x="136" y="204"/>
                    <a:pt x="137" y="205"/>
                    <a:pt x="137" y="206"/>
                  </a:cubicBezTo>
                  <a:cubicBezTo>
                    <a:pt x="136" y="207"/>
                    <a:pt x="136" y="207"/>
                    <a:pt x="135" y="208"/>
                  </a:cubicBezTo>
                  <a:cubicBezTo>
                    <a:pt x="133" y="210"/>
                    <a:pt x="130" y="210"/>
                    <a:pt x="128" y="212"/>
                  </a:cubicBezTo>
                  <a:close/>
                  <a:moveTo>
                    <a:pt x="216" y="237"/>
                  </a:moveTo>
                  <a:cubicBezTo>
                    <a:pt x="214" y="238"/>
                    <a:pt x="213" y="240"/>
                    <a:pt x="211" y="242"/>
                  </a:cubicBezTo>
                  <a:cubicBezTo>
                    <a:pt x="210" y="242"/>
                    <a:pt x="210" y="242"/>
                    <a:pt x="209" y="242"/>
                  </a:cubicBezTo>
                  <a:cubicBezTo>
                    <a:pt x="207" y="241"/>
                    <a:pt x="207" y="239"/>
                    <a:pt x="208" y="238"/>
                  </a:cubicBezTo>
                  <a:cubicBezTo>
                    <a:pt x="209" y="236"/>
                    <a:pt x="211" y="237"/>
                    <a:pt x="212" y="238"/>
                  </a:cubicBezTo>
                  <a:cubicBezTo>
                    <a:pt x="212" y="239"/>
                    <a:pt x="213" y="238"/>
                    <a:pt x="213" y="238"/>
                  </a:cubicBezTo>
                  <a:cubicBezTo>
                    <a:pt x="213" y="237"/>
                    <a:pt x="212" y="235"/>
                    <a:pt x="213" y="235"/>
                  </a:cubicBezTo>
                  <a:cubicBezTo>
                    <a:pt x="214" y="235"/>
                    <a:pt x="215" y="235"/>
                    <a:pt x="215" y="235"/>
                  </a:cubicBezTo>
                  <a:cubicBezTo>
                    <a:pt x="215" y="235"/>
                    <a:pt x="216" y="235"/>
                    <a:pt x="216" y="235"/>
                  </a:cubicBezTo>
                  <a:cubicBezTo>
                    <a:pt x="216" y="236"/>
                    <a:pt x="216" y="236"/>
                    <a:pt x="216" y="237"/>
                  </a:cubicBezTo>
                  <a:close/>
                  <a:moveTo>
                    <a:pt x="216" y="232"/>
                  </a:moveTo>
                  <a:cubicBezTo>
                    <a:pt x="216" y="232"/>
                    <a:pt x="215" y="233"/>
                    <a:pt x="214" y="233"/>
                  </a:cubicBezTo>
                  <a:cubicBezTo>
                    <a:pt x="212" y="234"/>
                    <a:pt x="210" y="235"/>
                    <a:pt x="207" y="236"/>
                  </a:cubicBezTo>
                  <a:cubicBezTo>
                    <a:pt x="206" y="234"/>
                    <a:pt x="204" y="233"/>
                    <a:pt x="202" y="234"/>
                  </a:cubicBezTo>
                  <a:cubicBezTo>
                    <a:pt x="200" y="233"/>
                    <a:pt x="197" y="234"/>
                    <a:pt x="194" y="234"/>
                  </a:cubicBezTo>
                  <a:cubicBezTo>
                    <a:pt x="192" y="235"/>
                    <a:pt x="191" y="234"/>
                    <a:pt x="189" y="235"/>
                  </a:cubicBezTo>
                  <a:cubicBezTo>
                    <a:pt x="188" y="235"/>
                    <a:pt x="187" y="235"/>
                    <a:pt x="187" y="236"/>
                  </a:cubicBezTo>
                  <a:cubicBezTo>
                    <a:pt x="186" y="237"/>
                    <a:pt x="184" y="238"/>
                    <a:pt x="183" y="240"/>
                  </a:cubicBezTo>
                  <a:cubicBezTo>
                    <a:pt x="182" y="242"/>
                    <a:pt x="181" y="243"/>
                    <a:pt x="180" y="245"/>
                  </a:cubicBezTo>
                  <a:cubicBezTo>
                    <a:pt x="179" y="245"/>
                    <a:pt x="178" y="245"/>
                    <a:pt x="178" y="246"/>
                  </a:cubicBezTo>
                  <a:cubicBezTo>
                    <a:pt x="178" y="247"/>
                    <a:pt x="176" y="247"/>
                    <a:pt x="175" y="249"/>
                  </a:cubicBezTo>
                  <a:cubicBezTo>
                    <a:pt x="175" y="249"/>
                    <a:pt x="174" y="250"/>
                    <a:pt x="174" y="250"/>
                  </a:cubicBezTo>
                  <a:cubicBezTo>
                    <a:pt x="171" y="251"/>
                    <a:pt x="168" y="251"/>
                    <a:pt x="165" y="250"/>
                  </a:cubicBezTo>
                  <a:cubicBezTo>
                    <a:pt x="164" y="249"/>
                    <a:pt x="163" y="247"/>
                    <a:pt x="162" y="246"/>
                  </a:cubicBezTo>
                  <a:cubicBezTo>
                    <a:pt x="160" y="245"/>
                    <a:pt x="158" y="245"/>
                    <a:pt x="156" y="244"/>
                  </a:cubicBezTo>
                  <a:cubicBezTo>
                    <a:pt x="153" y="244"/>
                    <a:pt x="151" y="241"/>
                    <a:pt x="150" y="239"/>
                  </a:cubicBezTo>
                  <a:cubicBezTo>
                    <a:pt x="150" y="239"/>
                    <a:pt x="150" y="238"/>
                    <a:pt x="149" y="238"/>
                  </a:cubicBezTo>
                  <a:cubicBezTo>
                    <a:pt x="148" y="238"/>
                    <a:pt x="147" y="237"/>
                    <a:pt x="146" y="236"/>
                  </a:cubicBezTo>
                  <a:cubicBezTo>
                    <a:pt x="146" y="236"/>
                    <a:pt x="146" y="236"/>
                    <a:pt x="146" y="236"/>
                  </a:cubicBezTo>
                  <a:cubicBezTo>
                    <a:pt x="145" y="235"/>
                    <a:pt x="144" y="235"/>
                    <a:pt x="144" y="234"/>
                  </a:cubicBezTo>
                  <a:cubicBezTo>
                    <a:pt x="143" y="233"/>
                    <a:pt x="143" y="232"/>
                    <a:pt x="142" y="232"/>
                  </a:cubicBezTo>
                  <a:cubicBezTo>
                    <a:pt x="141" y="231"/>
                    <a:pt x="139" y="230"/>
                    <a:pt x="138" y="229"/>
                  </a:cubicBezTo>
                  <a:cubicBezTo>
                    <a:pt x="134" y="228"/>
                    <a:pt x="132" y="226"/>
                    <a:pt x="129" y="223"/>
                  </a:cubicBezTo>
                  <a:cubicBezTo>
                    <a:pt x="129" y="223"/>
                    <a:pt x="130" y="222"/>
                    <a:pt x="130" y="222"/>
                  </a:cubicBezTo>
                  <a:cubicBezTo>
                    <a:pt x="130" y="222"/>
                    <a:pt x="131" y="221"/>
                    <a:pt x="131" y="221"/>
                  </a:cubicBezTo>
                  <a:cubicBezTo>
                    <a:pt x="132" y="222"/>
                    <a:pt x="133" y="222"/>
                    <a:pt x="134" y="223"/>
                  </a:cubicBezTo>
                  <a:cubicBezTo>
                    <a:pt x="135" y="223"/>
                    <a:pt x="136" y="223"/>
                    <a:pt x="137" y="222"/>
                  </a:cubicBezTo>
                  <a:lnTo>
                    <a:pt x="204" y="222"/>
                  </a:lnTo>
                  <a:cubicBezTo>
                    <a:pt x="204" y="222"/>
                    <a:pt x="205" y="221"/>
                    <a:pt x="205" y="221"/>
                  </a:cubicBezTo>
                  <a:cubicBezTo>
                    <a:pt x="207" y="220"/>
                    <a:pt x="209" y="222"/>
                    <a:pt x="210" y="221"/>
                  </a:cubicBezTo>
                  <a:cubicBezTo>
                    <a:pt x="211" y="221"/>
                    <a:pt x="211" y="222"/>
                    <a:pt x="211" y="222"/>
                  </a:cubicBezTo>
                  <a:cubicBezTo>
                    <a:pt x="212" y="223"/>
                    <a:pt x="212" y="224"/>
                    <a:pt x="213" y="225"/>
                  </a:cubicBezTo>
                  <a:cubicBezTo>
                    <a:pt x="214" y="226"/>
                    <a:pt x="215" y="226"/>
                    <a:pt x="216" y="227"/>
                  </a:cubicBezTo>
                  <a:cubicBezTo>
                    <a:pt x="217" y="227"/>
                    <a:pt x="217" y="228"/>
                    <a:pt x="217" y="228"/>
                  </a:cubicBezTo>
                  <a:cubicBezTo>
                    <a:pt x="218" y="229"/>
                    <a:pt x="217" y="231"/>
                    <a:pt x="216" y="232"/>
                  </a:cubicBezTo>
                  <a:close/>
                  <a:moveTo>
                    <a:pt x="217" y="234"/>
                  </a:moveTo>
                  <a:cubicBezTo>
                    <a:pt x="217" y="234"/>
                    <a:pt x="216" y="234"/>
                    <a:pt x="217" y="233"/>
                  </a:cubicBezTo>
                  <a:cubicBezTo>
                    <a:pt x="217" y="232"/>
                    <a:pt x="218" y="231"/>
                    <a:pt x="219" y="230"/>
                  </a:cubicBezTo>
                  <a:lnTo>
                    <a:pt x="219" y="231"/>
                  </a:lnTo>
                  <a:cubicBezTo>
                    <a:pt x="219" y="232"/>
                    <a:pt x="220" y="233"/>
                    <a:pt x="219" y="234"/>
                  </a:cubicBezTo>
                  <a:cubicBezTo>
                    <a:pt x="219" y="235"/>
                    <a:pt x="218" y="235"/>
                    <a:pt x="217" y="234"/>
                  </a:cubicBezTo>
                  <a:cubicBezTo>
                    <a:pt x="217" y="234"/>
                    <a:pt x="217" y="234"/>
                    <a:pt x="217" y="234"/>
                  </a:cubicBezTo>
                  <a:close/>
                </a:path>
              </a:pathLst>
            </a:custGeom>
            <a:solidFill>
              <a:srgbClr val="EAEAEA">
                <a:alpha val="50195"/>
              </a:srgbClr>
            </a:solidFill>
            <a:ln w="12700">
              <a:noFill/>
              <a:round/>
              <a:headEnd/>
              <a:tailEnd/>
            </a:ln>
          </p:spPr>
          <p:txBody>
            <a:bodyPr/>
            <a:lstStyle/>
            <a:p>
              <a:endParaRPr lang="en-US"/>
            </a:p>
          </p:txBody>
        </p:sp>
        <p:sp>
          <p:nvSpPr>
            <p:cNvPr id="8244" name="Freeform 26"/>
            <p:cNvSpPr>
              <a:spLocks noChangeAspect="1"/>
            </p:cNvSpPr>
            <p:nvPr/>
          </p:nvSpPr>
          <p:spPr bwMode="auto">
            <a:xfrm>
              <a:off x="3255" y="3990"/>
              <a:ext cx="5" cy="4"/>
            </a:xfrm>
            <a:custGeom>
              <a:avLst/>
              <a:gdLst>
                <a:gd name="T0" fmla="*/ 9765623 w 1"/>
                <a:gd name="T1" fmla="*/ 1048576 h 1"/>
                <a:gd name="T2" fmla="*/ 0 w 1"/>
                <a:gd name="T3" fmla="*/ 0 h 1"/>
                <a:gd name="T4" fmla="*/ 0 w 1"/>
                <a:gd name="T5" fmla="*/ 1048576 h 1"/>
                <a:gd name="T6" fmla="*/ 9765623 w 1"/>
                <a:gd name="T7" fmla="*/ 104857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0" y="0"/>
                  </a:cubicBezTo>
                  <a:cubicBezTo>
                    <a:pt x="0" y="1"/>
                    <a:pt x="0" y="1"/>
                    <a:pt x="0" y="1"/>
                  </a:cubicBezTo>
                  <a:lnTo>
                    <a:pt x="1" y="1"/>
                  </a:lnTo>
                  <a:close/>
                </a:path>
              </a:pathLst>
            </a:custGeom>
            <a:noFill/>
            <a:ln w="12700">
              <a:noFill/>
              <a:round/>
              <a:headEnd/>
              <a:tailEnd/>
            </a:ln>
          </p:spPr>
          <p:txBody>
            <a:bodyPr/>
            <a:lstStyle/>
            <a:p>
              <a:endParaRPr lang="en-US"/>
            </a:p>
          </p:txBody>
        </p:sp>
        <p:sp>
          <p:nvSpPr>
            <p:cNvPr id="8245" name="Freeform 27"/>
            <p:cNvSpPr>
              <a:spLocks noChangeAspect="1"/>
            </p:cNvSpPr>
            <p:nvPr/>
          </p:nvSpPr>
          <p:spPr bwMode="auto">
            <a:xfrm>
              <a:off x="2640" y="3175"/>
              <a:ext cx="5" cy="1"/>
            </a:xfrm>
            <a:custGeom>
              <a:avLst/>
              <a:gdLst>
                <a:gd name="T0" fmla="*/ 9765623 w 1"/>
                <a:gd name="T1" fmla="*/ 0 h 1"/>
                <a:gd name="T2" fmla="*/ 0 w 1"/>
                <a:gd name="T3" fmla="*/ 0 h 1"/>
                <a:gd name="T4" fmla="*/ 0 w 1"/>
                <a:gd name="T5" fmla="*/ 0 h 1"/>
                <a:gd name="T6" fmla="*/ 9765623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0" y="0"/>
                  </a:cubicBezTo>
                  <a:cubicBezTo>
                    <a:pt x="0" y="0"/>
                    <a:pt x="0" y="0"/>
                    <a:pt x="0" y="0"/>
                  </a:cubicBezTo>
                  <a:lnTo>
                    <a:pt x="1" y="0"/>
                  </a:lnTo>
                  <a:close/>
                </a:path>
              </a:pathLst>
            </a:custGeom>
            <a:noFill/>
            <a:ln w="12700">
              <a:noFill/>
              <a:round/>
              <a:headEnd/>
              <a:tailEnd/>
            </a:ln>
          </p:spPr>
          <p:txBody>
            <a:bodyPr/>
            <a:lstStyle/>
            <a:p>
              <a:endParaRPr lang="en-US"/>
            </a:p>
          </p:txBody>
        </p:sp>
        <p:sp>
          <p:nvSpPr>
            <p:cNvPr id="8246" name="Freeform 28"/>
            <p:cNvSpPr>
              <a:spLocks noChangeAspect="1"/>
            </p:cNvSpPr>
            <p:nvPr/>
          </p:nvSpPr>
          <p:spPr bwMode="auto">
            <a:xfrm>
              <a:off x="3005" y="3151"/>
              <a:ext cx="2" cy="4"/>
            </a:xfrm>
            <a:custGeom>
              <a:avLst/>
              <a:gdLst>
                <a:gd name="T0" fmla="*/ 0 w 2"/>
                <a:gd name="T1" fmla="*/ 1048576 h 1"/>
                <a:gd name="T2" fmla="*/ 0 w 2"/>
                <a:gd name="T3" fmla="*/ 0 h 1"/>
                <a:gd name="T4" fmla="*/ 0 w 2"/>
                <a:gd name="T5" fmla="*/ 1048576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0" y="0"/>
                  </a:lnTo>
                  <a:cubicBezTo>
                    <a:pt x="0" y="1"/>
                    <a:pt x="0" y="1"/>
                    <a:pt x="0" y="1"/>
                  </a:cubicBezTo>
                  <a:close/>
                </a:path>
              </a:pathLst>
            </a:custGeom>
            <a:noFill/>
            <a:ln w="12700">
              <a:noFill/>
              <a:round/>
              <a:headEnd/>
              <a:tailEnd/>
            </a:ln>
          </p:spPr>
          <p:txBody>
            <a:bodyPr/>
            <a:lstStyle/>
            <a:p>
              <a:endParaRPr lang="en-US"/>
            </a:p>
          </p:txBody>
        </p:sp>
        <p:sp>
          <p:nvSpPr>
            <p:cNvPr id="8247" name="Freeform 29"/>
            <p:cNvSpPr>
              <a:spLocks noChangeAspect="1"/>
            </p:cNvSpPr>
            <p:nvPr/>
          </p:nvSpPr>
          <p:spPr bwMode="auto">
            <a:xfrm>
              <a:off x="2835" y="3420"/>
              <a:ext cx="4" cy="5"/>
            </a:xfrm>
            <a:custGeom>
              <a:avLst/>
              <a:gdLst>
                <a:gd name="T0" fmla="*/ 1048576 w 1"/>
                <a:gd name="T1" fmla="*/ 0 h 1"/>
                <a:gd name="T2" fmla="*/ 1048576 w 1"/>
                <a:gd name="T3" fmla="*/ 0 h 1"/>
                <a:gd name="T4" fmla="*/ 0 w 1"/>
                <a:gd name="T5" fmla="*/ 9765623 h 1"/>
                <a:gd name="T6" fmla="*/ 10485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1" y="0"/>
                  </a:cubicBezTo>
                  <a:cubicBezTo>
                    <a:pt x="1" y="1"/>
                    <a:pt x="1" y="1"/>
                    <a:pt x="0" y="1"/>
                  </a:cubicBezTo>
                  <a:lnTo>
                    <a:pt x="1" y="0"/>
                  </a:lnTo>
                  <a:close/>
                </a:path>
              </a:pathLst>
            </a:custGeom>
            <a:noFill/>
            <a:ln w="12700">
              <a:noFill/>
              <a:round/>
              <a:headEnd/>
              <a:tailEnd/>
            </a:ln>
          </p:spPr>
          <p:txBody>
            <a:bodyPr/>
            <a:lstStyle/>
            <a:p>
              <a:endParaRPr lang="en-US"/>
            </a:p>
          </p:txBody>
        </p:sp>
        <p:sp>
          <p:nvSpPr>
            <p:cNvPr id="8248" name="Freeform 30"/>
            <p:cNvSpPr>
              <a:spLocks noChangeAspect="1"/>
            </p:cNvSpPr>
            <p:nvPr/>
          </p:nvSpPr>
          <p:spPr bwMode="auto">
            <a:xfrm>
              <a:off x="3359" y="3437"/>
              <a:ext cx="103" cy="97"/>
            </a:xfrm>
            <a:custGeom>
              <a:avLst/>
              <a:gdLst>
                <a:gd name="T0" fmla="*/ 22817021 w 26"/>
                <a:gd name="T1" fmla="*/ 25633737 h 24"/>
                <a:gd name="T2" fmla="*/ 18986373 w 26"/>
                <a:gd name="T3" fmla="*/ 27904975 h 24"/>
                <a:gd name="T4" fmla="*/ 17041670 w 26"/>
                <a:gd name="T5" fmla="*/ 27904975 h 24"/>
                <a:gd name="T6" fmla="*/ 13230469 w 26"/>
                <a:gd name="T7" fmla="*/ 25633737 h 24"/>
                <a:gd name="T8" fmla="*/ 12496792 w 26"/>
                <a:gd name="T9" fmla="*/ 24487408 h 24"/>
                <a:gd name="T10" fmla="*/ 6737155 w 26"/>
                <a:gd name="T11" fmla="*/ 22143016 h 24"/>
                <a:gd name="T12" fmla="*/ 5759637 w 26"/>
                <a:gd name="T13" fmla="*/ 21000663 h 24"/>
                <a:gd name="T14" fmla="*/ 2910491 w 26"/>
                <a:gd name="T15" fmla="*/ 16385004 h 24"/>
                <a:gd name="T16" fmla="*/ 1944478 w 26"/>
                <a:gd name="T17" fmla="*/ 11537407 h 24"/>
                <a:gd name="T18" fmla="*/ 965954 w 26"/>
                <a:gd name="T19" fmla="*/ 10395329 h 24"/>
                <a:gd name="T20" fmla="*/ 965954 w 26"/>
                <a:gd name="T21" fmla="*/ 8050656 h 24"/>
                <a:gd name="T22" fmla="*/ 1944478 w 26"/>
                <a:gd name="T23" fmla="*/ 2271312 h 24"/>
                <a:gd name="T24" fmla="*/ 3826664 w 26"/>
                <a:gd name="T25" fmla="*/ 2271312 h 24"/>
                <a:gd name="T26" fmla="*/ 6737155 w 26"/>
                <a:gd name="T27" fmla="*/ 0 h 24"/>
                <a:gd name="T28" fmla="*/ 7703124 w 26"/>
                <a:gd name="T29" fmla="*/ 2271312 h 24"/>
                <a:gd name="T30" fmla="*/ 7703124 w 26"/>
                <a:gd name="T31" fmla="*/ 2271312 h 24"/>
                <a:gd name="T32" fmla="*/ 2910491 w 26"/>
                <a:gd name="T33" fmla="*/ 5762309 h 24"/>
                <a:gd name="T34" fmla="*/ 2910491 w 26"/>
                <a:gd name="T35" fmla="*/ 6904326 h 24"/>
                <a:gd name="T36" fmla="*/ 4792678 w 26"/>
                <a:gd name="T37" fmla="*/ 14092030 h 24"/>
                <a:gd name="T38" fmla="*/ 6737155 w 26"/>
                <a:gd name="T39" fmla="*/ 18725125 h 24"/>
                <a:gd name="T40" fmla="*/ 7703124 w 26"/>
                <a:gd name="T41" fmla="*/ 19871697 h 24"/>
                <a:gd name="T42" fmla="*/ 8681879 w 26"/>
                <a:gd name="T43" fmla="*/ 21000663 h 24"/>
                <a:gd name="T44" fmla="*/ 10552248 w 26"/>
                <a:gd name="T45" fmla="*/ 22143016 h 24"/>
                <a:gd name="T46" fmla="*/ 14193503 w 26"/>
                <a:gd name="T47" fmla="*/ 23289329 h 24"/>
                <a:gd name="T48" fmla="*/ 16079614 w 26"/>
                <a:gd name="T49" fmla="*/ 24487408 h 24"/>
                <a:gd name="T50" fmla="*/ 18024337 w 26"/>
                <a:gd name="T51" fmla="*/ 25633737 h 24"/>
                <a:gd name="T52" fmla="*/ 20930869 w 26"/>
                <a:gd name="T53" fmla="*/ 23289329 h 24"/>
                <a:gd name="T54" fmla="*/ 24746004 w 26"/>
                <a:gd name="T55" fmla="*/ 21000663 h 24"/>
                <a:gd name="T56" fmla="*/ 22817021 w 26"/>
                <a:gd name="T57" fmla="*/ 25633737 h 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
                <a:gd name="T88" fmla="*/ 0 h 24"/>
                <a:gd name="T89" fmla="*/ 26 w 26"/>
                <a:gd name="T90" fmla="*/ 24 h 2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 h="24">
                  <a:moveTo>
                    <a:pt x="24" y="22"/>
                  </a:moveTo>
                  <a:cubicBezTo>
                    <a:pt x="23" y="22"/>
                    <a:pt x="21" y="23"/>
                    <a:pt x="20" y="24"/>
                  </a:cubicBezTo>
                  <a:cubicBezTo>
                    <a:pt x="19" y="24"/>
                    <a:pt x="18" y="24"/>
                    <a:pt x="18" y="24"/>
                  </a:cubicBezTo>
                  <a:cubicBezTo>
                    <a:pt x="16" y="24"/>
                    <a:pt x="15" y="23"/>
                    <a:pt x="14" y="22"/>
                  </a:cubicBezTo>
                  <a:cubicBezTo>
                    <a:pt x="14" y="22"/>
                    <a:pt x="14" y="21"/>
                    <a:pt x="13" y="21"/>
                  </a:cubicBezTo>
                  <a:cubicBezTo>
                    <a:pt x="11" y="21"/>
                    <a:pt x="8" y="21"/>
                    <a:pt x="7" y="19"/>
                  </a:cubicBezTo>
                  <a:cubicBezTo>
                    <a:pt x="7" y="19"/>
                    <a:pt x="7" y="18"/>
                    <a:pt x="6" y="18"/>
                  </a:cubicBezTo>
                  <a:cubicBezTo>
                    <a:pt x="5" y="16"/>
                    <a:pt x="4" y="15"/>
                    <a:pt x="3" y="14"/>
                  </a:cubicBezTo>
                  <a:cubicBezTo>
                    <a:pt x="2" y="13"/>
                    <a:pt x="2" y="11"/>
                    <a:pt x="2" y="10"/>
                  </a:cubicBezTo>
                  <a:cubicBezTo>
                    <a:pt x="1" y="10"/>
                    <a:pt x="1" y="9"/>
                    <a:pt x="1" y="9"/>
                  </a:cubicBezTo>
                  <a:cubicBezTo>
                    <a:pt x="1" y="8"/>
                    <a:pt x="1" y="8"/>
                    <a:pt x="1" y="7"/>
                  </a:cubicBezTo>
                  <a:cubicBezTo>
                    <a:pt x="2" y="6"/>
                    <a:pt x="0" y="3"/>
                    <a:pt x="2" y="2"/>
                  </a:cubicBezTo>
                  <a:cubicBezTo>
                    <a:pt x="3" y="2"/>
                    <a:pt x="4" y="3"/>
                    <a:pt x="4" y="2"/>
                  </a:cubicBezTo>
                  <a:cubicBezTo>
                    <a:pt x="5" y="1"/>
                    <a:pt x="6" y="1"/>
                    <a:pt x="7" y="0"/>
                  </a:cubicBezTo>
                  <a:cubicBezTo>
                    <a:pt x="8" y="0"/>
                    <a:pt x="9" y="1"/>
                    <a:pt x="8" y="2"/>
                  </a:cubicBezTo>
                  <a:cubicBezTo>
                    <a:pt x="8" y="2"/>
                    <a:pt x="8" y="2"/>
                    <a:pt x="8" y="2"/>
                  </a:cubicBezTo>
                  <a:cubicBezTo>
                    <a:pt x="7" y="4"/>
                    <a:pt x="5" y="4"/>
                    <a:pt x="3" y="5"/>
                  </a:cubicBezTo>
                  <a:cubicBezTo>
                    <a:pt x="3" y="5"/>
                    <a:pt x="3" y="5"/>
                    <a:pt x="3" y="6"/>
                  </a:cubicBezTo>
                  <a:cubicBezTo>
                    <a:pt x="3" y="8"/>
                    <a:pt x="5" y="10"/>
                    <a:pt x="5" y="12"/>
                  </a:cubicBezTo>
                  <a:cubicBezTo>
                    <a:pt x="5" y="13"/>
                    <a:pt x="6" y="15"/>
                    <a:pt x="7" y="16"/>
                  </a:cubicBezTo>
                  <a:cubicBezTo>
                    <a:pt x="8" y="16"/>
                    <a:pt x="8" y="17"/>
                    <a:pt x="8" y="17"/>
                  </a:cubicBezTo>
                  <a:cubicBezTo>
                    <a:pt x="8" y="18"/>
                    <a:pt x="9" y="18"/>
                    <a:pt x="9" y="18"/>
                  </a:cubicBezTo>
                  <a:cubicBezTo>
                    <a:pt x="10" y="18"/>
                    <a:pt x="10" y="18"/>
                    <a:pt x="11" y="19"/>
                  </a:cubicBezTo>
                  <a:cubicBezTo>
                    <a:pt x="12" y="19"/>
                    <a:pt x="14" y="19"/>
                    <a:pt x="15" y="20"/>
                  </a:cubicBezTo>
                  <a:cubicBezTo>
                    <a:pt x="16" y="20"/>
                    <a:pt x="16" y="21"/>
                    <a:pt x="17" y="21"/>
                  </a:cubicBezTo>
                  <a:cubicBezTo>
                    <a:pt x="17" y="22"/>
                    <a:pt x="18" y="22"/>
                    <a:pt x="19" y="22"/>
                  </a:cubicBezTo>
                  <a:cubicBezTo>
                    <a:pt x="20" y="21"/>
                    <a:pt x="21" y="21"/>
                    <a:pt x="22" y="20"/>
                  </a:cubicBezTo>
                  <a:cubicBezTo>
                    <a:pt x="23" y="20"/>
                    <a:pt x="25" y="19"/>
                    <a:pt x="26" y="18"/>
                  </a:cubicBezTo>
                  <a:lnTo>
                    <a:pt x="24" y="22"/>
                  </a:lnTo>
                  <a:close/>
                </a:path>
              </a:pathLst>
            </a:custGeom>
            <a:noFill/>
            <a:ln w="12700">
              <a:noFill/>
              <a:round/>
              <a:headEnd/>
              <a:tailEnd/>
            </a:ln>
          </p:spPr>
          <p:txBody>
            <a:bodyPr/>
            <a:lstStyle/>
            <a:p>
              <a:endParaRPr lang="en-US"/>
            </a:p>
          </p:txBody>
        </p:sp>
        <p:sp>
          <p:nvSpPr>
            <p:cNvPr id="8249" name="Freeform 31"/>
            <p:cNvSpPr>
              <a:spLocks noChangeAspect="1"/>
            </p:cNvSpPr>
            <p:nvPr/>
          </p:nvSpPr>
          <p:spPr bwMode="auto">
            <a:xfrm>
              <a:off x="1549" y="2687"/>
              <a:ext cx="548" cy="408"/>
            </a:xfrm>
            <a:custGeom>
              <a:avLst/>
              <a:gdLst>
                <a:gd name="T0" fmla="*/ 134548268 w 138"/>
                <a:gd name="T1" fmla="*/ 125324604 h 100"/>
                <a:gd name="T2" fmla="*/ 123726051 w 138"/>
                <a:gd name="T3" fmla="*/ 118718661 h 100"/>
                <a:gd name="T4" fmla="*/ 121809418 w 138"/>
                <a:gd name="T5" fmla="*/ 99593716 h 100"/>
                <a:gd name="T6" fmla="*/ 115131445 w 138"/>
                <a:gd name="T7" fmla="*/ 93366659 h 100"/>
                <a:gd name="T8" fmla="*/ 117856704 w 138"/>
                <a:gd name="T9" fmla="*/ 88380770 h 100"/>
                <a:gd name="T10" fmla="*/ 116127820 w 138"/>
                <a:gd name="T11" fmla="*/ 79251299 h 100"/>
                <a:gd name="T12" fmla="*/ 117856704 w 138"/>
                <a:gd name="T13" fmla="*/ 71405168 h 100"/>
                <a:gd name="T14" fmla="*/ 113214050 w 138"/>
                <a:gd name="T15" fmla="*/ 65192521 h 100"/>
                <a:gd name="T16" fmla="*/ 105367773 w 138"/>
                <a:gd name="T17" fmla="*/ 70178427 h 100"/>
                <a:gd name="T18" fmla="*/ 100415762 w 138"/>
                <a:gd name="T19" fmla="*/ 66414824 h 100"/>
                <a:gd name="T20" fmla="*/ 102391547 w 138"/>
                <a:gd name="T21" fmla="*/ 57663944 h 100"/>
                <a:gd name="T22" fmla="*/ 105367773 w 138"/>
                <a:gd name="T23" fmla="*/ 49835830 h 100"/>
                <a:gd name="T24" fmla="*/ 74132486 w 138"/>
                <a:gd name="T25" fmla="*/ 14133324 h 100"/>
                <a:gd name="T26" fmla="*/ 68262058 w 138"/>
                <a:gd name="T27" fmla="*/ 14133324 h 100"/>
                <a:gd name="T28" fmla="*/ 67266700 w 138"/>
                <a:gd name="T29" fmla="*/ 7528632 h 100"/>
                <a:gd name="T30" fmla="*/ 62392695 w 138"/>
                <a:gd name="T31" fmla="*/ 1222029 h 100"/>
                <a:gd name="T32" fmla="*/ 52551001 w 138"/>
                <a:gd name="T33" fmla="*/ 1222029 h 100"/>
                <a:gd name="T34" fmla="*/ 47864761 w 138"/>
                <a:gd name="T35" fmla="*/ 6305175 h 100"/>
                <a:gd name="T36" fmla="*/ 39019473 w 138"/>
                <a:gd name="T37" fmla="*/ 10369762 h 100"/>
                <a:gd name="T38" fmla="*/ 29243880 w 138"/>
                <a:gd name="T39" fmla="*/ 19120351 h 100"/>
                <a:gd name="T40" fmla="*/ 22326900 w 138"/>
                <a:gd name="T41" fmla="*/ 19120351 h 100"/>
                <a:gd name="T42" fmla="*/ 15712039 w 138"/>
                <a:gd name="T43" fmla="*/ 20342376 h 100"/>
                <a:gd name="T44" fmla="*/ 11802870 w 138"/>
                <a:gd name="T45" fmla="*/ 30716817 h 100"/>
                <a:gd name="T46" fmla="*/ 7846187 w 138"/>
                <a:gd name="T47" fmla="*/ 38244032 h 100"/>
                <a:gd name="T48" fmla="*/ 4889653 w 138"/>
                <a:gd name="T49" fmla="*/ 47294481 h 100"/>
                <a:gd name="T50" fmla="*/ 996391 w 138"/>
                <a:gd name="T51" fmla="*/ 53600788 h 100"/>
                <a:gd name="T52" fmla="*/ 0 w 138"/>
                <a:gd name="T53" fmla="*/ 66414824 h 100"/>
                <a:gd name="T54" fmla="*/ 7846187 w 138"/>
                <a:gd name="T55" fmla="*/ 60132082 h 100"/>
                <a:gd name="T56" fmla="*/ 3956682 w 138"/>
                <a:gd name="T57" fmla="*/ 54822764 h 100"/>
                <a:gd name="T58" fmla="*/ 5870386 w 138"/>
                <a:gd name="T59" fmla="*/ 48535584 h 100"/>
                <a:gd name="T60" fmla="*/ 8846332 w 138"/>
                <a:gd name="T61" fmla="*/ 41007300 h 100"/>
                <a:gd name="T62" fmla="*/ 13731226 w 138"/>
                <a:gd name="T63" fmla="*/ 33179162 h 100"/>
                <a:gd name="T64" fmla="*/ 16692525 w 138"/>
                <a:gd name="T65" fmla="*/ 22883987 h 100"/>
                <a:gd name="T66" fmla="*/ 22326900 w 138"/>
                <a:gd name="T67" fmla="*/ 21661962 h 100"/>
                <a:gd name="T68" fmla="*/ 27263059 w 138"/>
                <a:gd name="T69" fmla="*/ 21661962 h 100"/>
                <a:gd name="T70" fmla="*/ 34129600 w 138"/>
                <a:gd name="T71" fmla="*/ 15355618 h 100"/>
                <a:gd name="T72" fmla="*/ 43955569 w 138"/>
                <a:gd name="T73" fmla="*/ 10369762 h 100"/>
                <a:gd name="T74" fmla="*/ 49841595 w 138"/>
                <a:gd name="T75" fmla="*/ 6305175 h 100"/>
                <a:gd name="T76" fmla="*/ 55464072 w 138"/>
                <a:gd name="T77" fmla="*/ 2541608 h 100"/>
                <a:gd name="T78" fmla="*/ 64306406 w 138"/>
                <a:gd name="T79" fmla="*/ 7528632 h 100"/>
                <a:gd name="T80" fmla="*/ 67266700 w 138"/>
                <a:gd name="T81" fmla="*/ 16578744 h 100"/>
                <a:gd name="T82" fmla="*/ 74132486 w 138"/>
                <a:gd name="T83" fmla="*/ 16578744 h 100"/>
                <a:gd name="T84" fmla="*/ 102391547 w 138"/>
                <a:gd name="T85" fmla="*/ 51059177 h 100"/>
                <a:gd name="T86" fmla="*/ 98438896 w 138"/>
                <a:gd name="T87" fmla="*/ 65192521 h 100"/>
                <a:gd name="T88" fmla="*/ 104371398 w 138"/>
                <a:gd name="T89" fmla="*/ 73019542 h 100"/>
                <a:gd name="T90" fmla="*/ 110241762 w 138"/>
                <a:gd name="T91" fmla="*/ 68956124 h 100"/>
                <a:gd name="T92" fmla="*/ 114194413 w 138"/>
                <a:gd name="T93" fmla="*/ 68956124 h 100"/>
                <a:gd name="T94" fmla="*/ 115131445 w 138"/>
                <a:gd name="T95" fmla="*/ 75487778 h 100"/>
                <a:gd name="T96" fmla="*/ 115131445 w 138"/>
                <a:gd name="T97" fmla="*/ 80548217 h 100"/>
                <a:gd name="T98" fmla="*/ 116127820 w 138"/>
                <a:gd name="T99" fmla="*/ 85539655 h 100"/>
                <a:gd name="T100" fmla="*/ 113214050 w 138"/>
                <a:gd name="T101" fmla="*/ 93366659 h 100"/>
                <a:gd name="T102" fmla="*/ 117856704 w 138"/>
                <a:gd name="T103" fmla="*/ 98353658 h 100"/>
                <a:gd name="T104" fmla="*/ 120813297 w 138"/>
                <a:gd name="T105" fmla="*/ 104958360 h 100"/>
                <a:gd name="T106" fmla="*/ 122788892 w 138"/>
                <a:gd name="T107" fmla="*/ 120315083 h 100"/>
                <a:gd name="T108" fmla="*/ 132568702 w 138"/>
                <a:gd name="T109" fmla="*/ 127842322 h 100"/>
                <a:gd name="T110" fmla="*/ 134548268 w 138"/>
                <a:gd name="T111" fmla="*/ 125324604 h 1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8"/>
                <a:gd name="T169" fmla="*/ 0 h 100"/>
                <a:gd name="T170" fmla="*/ 138 w 138"/>
                <a:gd name="T171" fmla="*/ 100 h 1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8" h="100">
                  <a:moveTo>
                    <a:pt x="138" y="98"/>
                  </a:moveTo>
                  <a:cubicBezTo>
                    <a:pt x="135" y="99"/>
                    <a:pt x="128" y="94"/>
                    <a:pt x="127" y="93"/>
                  </a:cubicBezTo>
                  <a:cubicBezTo>
                    <a:pt x="125" y="91"/>
                    <a:pt x="126" y="80"/>
                    <a:pt x="125" y="78"/>
                  </a:cubicBezTo>
                  <a:cubicBezTo>
                    <a:pt x="124" y="76"/>
                    <a:pt x="120" y="75"/>
                    <a:pt x="118" y="73"/>
                  </a:cubicBezTo>
                  <a:cubicBezTo>
                    <a:pt x="117" y="72"/>
                    <a:pt x="120" y="71"/>
                    <a:pt x="121" y="69"/>
                  </a:cubicBezTo>
                  <a:cubicBezTo>
                    <a:pt x="122" y="67"/>
                    <a:pt x="121" y="64"/>
                    <a:pt x="119" y="62"/>
                  </a:cubicBezTo>
                  <a:cubicBezTo>
                    <a:pt x="118" y="60"/>
                    <a:pt x="120" y="58"/>
                    <a:pt x="121" y="56"/>
                  </a:cubicBezTo>
                  <a:cubicBezTo>
                    <a:pt x="121" y="54"/>
                    <a:pt x="119" y="52"/>
                    <a:pt x="116" y="51"/>
                  </a:cubicBezTo>
                  <a:cubicBezTo>
                    <a:pt x="113" y="51"/>
                    <a:pt x="111" y="54"/>
                    <a:pt x="108" y="55"/>
                  </a:cubicBezTo>
                  <a:cubicBezTo>
                    <a:pt x="106" y="56"/>
                    <a:pt x="104" y="53"/>
                    <a:pt x="103" y="52"/>
                  </a:cubicBezTo>
                  <a:cubicBezTo>
                    <a:pt x="102" y="51"/>
                    <a:pt x="104" y="48"/>
                    <a:pt x="105" y="45"/>
                  </a:cubicBezTo>
                  <a:cubicBezTo>
                    <a:pt x="106" y="43"/>
                    <a:pt x="108" y="42"/>
                    <a:pt x="108" y="39"/>
                  </a:cubicBezTo>
                  <a:cubicBezTo>
                    <a:pt x="107" y="37"/>
                    <a:pt x="77" y="10"/>
                    <a:pt x="76" y="11"/>
                  </a:cubicBezTo>
                  <a:cubicBezTo>
                    <a:pt x="76" y="11"/>
                    <a:pt x="72" y="12"/>
                    <a:pt x="70" y="11"/>
                  </a:cubicBezTo>
                  <a:cubicBezTo>
                    <a:pt x="68" y="9"/>
                    <a:pt x="69" y="8"/>
                    <a:pt x="69" y="6"/>
                  </a:cubicBezTo>
                  <a:cubicBezTo>
                    <a:pt x="68" y="5"/>
                    <a:pt x="65" y="3"/>
                    <a:pt x="64" y="1"/>
                  </a:cubicBezTo>
                  <a:cubicBezTo>
                    <a:pt x="62" y="0"/>
                    <a:pt x="56" y="0"/>
                    <a:pt x="54" y="1"/>
                  </a:cubicBezTo>
                  <a:cubicBezTo>
                    <a:pt x="52" y="1"/>
                    <a:pt x="50" y="4"/>
                    <a:pt x="49" y="5"/>
                  </a:cubicBezTo>
                  <a:cubicBezTo>
                    <a:pt x="47" y="5"/>
                    <a:pt x="43" y="8"/>
                    <a:pt x="40" y="8"/>
                  </a:cubicBezTo>
                  <a:cubicBezTo>
                    <a:pt x="37" y="9"/>
                    <a:pt x="32" y="13"/>
                    <a:pt x="30" y="15"/>
                  </a:cubicBezTo>
                  <a:cubicBezTo>
                    <a:pt x="28" y="16"/>
                    <a:pt x="26" y="15"/>
                    <a:pt x="23" y="15"/>
                  </a:cubicBezTo>
                  <a:cubicBezTo>
                    <a:pt x="21" y="14"/>
                    <a:pt x="18" y="15"/>
                    <a:pt x="16" y="16"/>
                  </a:cubicBezTo>
                  <a:cubicBezTo>
                    <a:pt x="15" y="17"/>
                    <a:pt x="13" y="22"/>
                    <a:pt x="12" y="24"/>
                  </a:cubicBezTo>
                  <a:cubicBezTo>
                    <a:pt x="12" y="26"/>
                    <a:pt x="9" y="30"/>
                    <a:pt x="8" y="30"/>
                  </a:cubicBezTo>
                  <a:cubicBezTo>
                    <a:pt x="6" y="31"/>
                    <a:pt x="6" y="35"/>
                    <a:pt x="5" y="37"/>
                  </a:cubicBezTo>
                  <a:cubicBezTo>
                    <a:pt x="3" y="39"/>
                    <a:pt x="2" y="40"/>
                    <a:pt x="1" y="42"/>
                  </a:cubicBezTo>
                  <a:cubicBezTo>
                    <a:pt x="1" y="44"/>
                    <a:pt x="0" y="50"/>
                    <a:pt x="0" y="52"/>
                  </a:cubicBezTo>
                  <a:lnTo>
                    <a:pt x="8" y="47"/>
                  </a:lnTo>
                  <a:cubicBezTo>
                    <a:pt x="8" y="47"/>
                    <a:pt x="4" y="45"/>
                    <a:pt x="4" y="43"/>
                  </a:cubicBezTo>
                  <a:cubicBezTo>
                    <a:pt x="4" y="41"/>
                    <a:pt x="6" y="39"/>
                    <a:pt x="6" y="38"/>
                  </a:cubicBezTo>
                  <a:cubicBezTo>
                    <a:pt x="7" y="36"/>
                    <a:pt x="7" y="33"/>
                    <a:pt x="9" y="32"/>
                  </a:cubicBezTo>
                  <a:cubicBezTo>
                    <a:pt x="10" y="31"/>
                    <a:pt x="13" y="28"/>
                    <a:pt x="14" y="26"/>
                  </a:cubicBezTo>
                  <a:cubicBezTo>
                    <a:pt x="14" y="25"/>
                    <a:pt x="15" y="18"/>
                    <a:pt x="17" y="18"/>
                  </a:cubicBezTo>
                  <a:cubicBezTo>
                    <a:pt x="18" y="17"/>
                    <a:pt x="21" y="16"/>
                    <a:pt x="23" y="17"/>
                  </a:cubicBezTo>
                  <a:cubicBezTo>
                    <a:pt x="24" y="17"/>
                    <a:pt x="26" y="18"/>
                    <a:pt x="28" y="17"/>
                  </a:cubicBezTo>
                  <a:cubicBezTo>
                    <a:pt x="30" y="17"/>
                    <a:pt x="34" y="13"/>
                    <a:pt x="35" y="12"/>
                  </a:cubicBezTo>
                  <a:cubicBezTo>
                    <a:pt x="37" y="11"/>
                    <a:pt x="43" y="8"/>
                    <a:pt x="45" y="8"/>
                  </a:cubicBezTo>
                  <a:cubicBezTo>
                    <a:pt x="47" y="7"/>
                    <a:pt x="51" y="6"/>
                    <a:pt x="51" y="5"/>
                  </a:cubicBezTo>
                  <a:cubicBezTo>
                    <a:pt x="52" y="4"/>
                    <a:pt x="54" y="1"/>
                    <a:pt x="57" y="2"/>
                  </a:cubicBezTo>
                  <a:cubicBezTo>
                    <a:pt x="60" y="2"/>
                    <a:pt x="65" y="3"/>
                    <a:pt x="66" y="6"/>
                  </a:cubicBezTo>
                  <a:cubicBezTo>
                    <a:pt x="68" y="10"/>
                    <a:pt x="67" y="12"/>
                    <a:pt x="69" y="13"/>
                  </a:cubicBezTo>
                  <a:cubicBezTo>
                    <a:pt x="71" y="14"/>
                    <a:pt x="76" y="13"/>
                    <a:pt x="76" y="13"/>
                  </a:cubicBezTo>
                  <a:cubicBezTo>
                    <a:pt x="76" y="13"/>
                    <a:pt x="106" y="38"/>
                    <a:pt x="105" y="40"/>
                  </a:cubicBezTo>
                  <a:cubicBezTo>
                    <a:pt x="105" y="43"/>
                    <a:pt x="100" y="49"/>
                    <a:pt x="101" y="51"/>
                  </a:cubicBezTo>
                  <a:cubicBezTo>
                    <a:pt x="102" y="54"/>
                    <a:pt x="105" y="57"/>
                    <a:pt x="107" y="57"/>
                  </a:cubicBezTo>
                  <a:cubicBezTo>
                    <a:pt x="109" y="57"/>
                    <a:pt x="112" y="55"/>
                    <a:pt x="113" y="54"/>
                  </a:cubicBezTo>
                  <a:cubicBezTo>
                    <a:pt x="114" y="53"/>
                    <a:pt x="116" y="53"/>
                    <a:pt x="117" y="54"/>
                  </a:cubicBezTo>
                  <a:cubicBezTo>
                    <a:pt x="118" y="55"/>
                    <a:pt x="118" y="56"/>
                    <a:pt x="118" y="59"/>
                  </a:cubicBezTo>
                  <a:cubicBezTo>
                    <a:pt x="117" y="62"/>
                    <a:pt x="117" y="62"/>
                    <a:pt x="118" y="63"/>
                  </a:cubicBezTo>
                  <a:cubicBezTo>
                    <a:pt x="119" y="65"/>
                    <a:pt x="119" y="66"/>
                    <a:pt x="119" y="67"/>
                  </a:cubicBezTo>
                  <a:cubicBezTo>
                    <a:pt x="118" y="68"/>
                    <a:pt x="115" y="71"/>
                    <a:pt x="116" y="73"/>
                  </a:cubicBezTo>
                  <a:cubicBezTo>
                    <a:pt x="117" y="74"/>
                    <a:pt x="118" y="75"/>
                    <a:pt x="121" y="77"/>
                  </a:cubicBezTo>
                  <a:cubicBezTo>
                    <a:pt x="123" y="78"/>
                    <a:pt x="124" y="79"/>
                    <a:pt x="124" y="82"/>
                  </a:cubicBezTo>
                  <a:cubicBezTo>
                    <a:pt x="124" y="84"/>
                    <a:pt x="124" y="93"/>
                    <a:pt x="126" y="94"/>
                  </a:cubicBezTo>
                  <a:cubicBezTo>
                    <a:pt x="128" y="96"/>
                    <a:pt x="134" y="100"/>
                    <a:pt x="136" y="100"/>
                  </a:cubicBezTo>
                  <a:lnTo>
                    <a:pt x="138" y="98"/>
                  </a:lnTo>
                  <a:close/>
                </a:path>
              </a:pathLst>
            </a:custGeom>
            <a:solidFill>
              <a:srgbClr val="EAEAEA">
                <a:alpha val="50195"/>
              </a:srgbClr>
            </a:solidFill>
            <a:ln w="12700">
              <a:noFill/>
              <a:round/>
              <a:headEnd/>
              <a:tailEnd/>
            </a:ln>
          </p:spPr>
          <p:txBody>
            <a:bodyPr/>
            <a:lstStyle/>
            <a:p>
              <a:endParaRPr lang="en-US"/>
            </a:p>
          </p:txBody>
        </p:sp>
        <p:sp>
          <p:nvSpPr>
            <p:cNvPr id="8250" name="Freeform 32"/>
            <p:cNvSpPr>
              <a:spLocks noChangeAspect="1"/>
            </p:cNvSpPr>
            <p:nvPr/>
          </p:nvSpPr>
          <p:spPr bwMode="auto">
            <a:xfrm>
              <a:off x="1518" y="2549"/>
              <a:ext cx="159" cy="378"/>
            </a:xfrm>
            <a:custGeom>
              <a:avLst/>
              <a:gdLst>
                <a:gd name="T0" fmla="*/ 6915096 w 40"/>
                <a:gd name="T1" fmla="*/ 114408515 h 93"/>
                <a:gd name="T2" fmla="*/ 0 w 40"/>
                <a:gd name="T3" fmla="*/ 107185970 h 93"/>
                <a:gd name="T4" fmla="*/ 1002407 w 40"/>
                <a:gd name="T5" fmla="*/ 95936824 h 93"/>
                <a:gd name="T6" fmla="*/ 6915096 w 40"/>
                <a:gd name="T7" fmla="*/ 88713173 h 93"/>
                <a:gd name="T8" fmla="*/ 6915096 w 40"/>
                <a:gd name="T9" fmla="*/ 79917498 h 93"/>
                <a:gd name="T10" fmla="*/ 11901770 w 40"/>
                <a:gd name="T11" fmla="*/ 76273482 h 93"/>
                <a:gd name="T12" fmla="*/ 13893578 w 40"/>
                <a:gd name="T13" fmla="*/ 72626149 h 93"/>
                <a:gd name="T14" fmla="*/ 8907856 w 40"/>
                <a:gd name="T15" fmla="*/ 62639164 h 93"/>
                <a:gd name="T16" fmla="*/ 12903167 w 40"/>
                <a:gd name="T17" fmla="*/ 57797091 h 93"/>
                <a:gd name="T18" fmla="*/ 16824046 w 40"/>
                <a:gd name="T19" fmla="*/ 52959538 h 93"/>
                <a:gd name="T20" fmla="*/ 19818206 w 40"/>
                <a:gd name="T21" fmla="*/ 49388683 h 93"/>
                <a:gd name="T22" fmla="*/ 17830484 w 40"/>
                <a:gd name="T23" fmla="*/ 41782415 h 93"/>
                <a:gd name="T24" fmla="*/ 22564198 w 40"/>
                <a:gd name="T25" fmla="*/ 40592228 h 93"/>
                <a:gd name="T26" fmla="*/ 24555768 w 40"/>
                <a:gd name="T27" fmla="*/ 38135115 h 93"/>
                <a:gd name="T28" fmla="*/ 28492670 w 40"/>
                <a:gd name="T29" fmla="*/ 35754447 h 93"/>
                <a:gd name="T30" fmla="*/ 24555768 w 40"/>
                <a:gd name="T31" fmla="*/ 29648936 h 93"/>
                <a:gd name="T32" fmla="*/ 27487504 w 40"/>
                <a:gd name="T33" fmla="*/ 25691026 h 93"/>
                <a:gd name="T34" fmla="*/ 32473202 w 40"/>
                <a:gd name="T35" fmla="*/ 23310602 h 93"/>
                <a:gd name="T36" fmla="*/ 31471820 w 40"/>
                <a:gd name="T37" fmla="*/ 16014680 h 93"/>
                <a:gd name="T38" fmla="*/ 30481457 w 40"/>
                <a:gd name="T39" fmla="*/ 12444085 h 93"/>
                <a:gd name="T40" fmla="*/ 34466019 w 40"/>
                <a:gd name="T41" fmla="*/ 9986980 h 93"/>
                <a:gd name="T42" fmla="*/ 36394180 w 40"/>
                <a:gd name="T43" fmla="*/ 2457114 h 93"/>
                <a:gd name="T44" fmla="*/ 36394180 w 40"/>
                <a:gd name="T45" fmla="*/ 1190188 h 93"/>
                <a:gd name="T46" fmla="*/ 37396484 w 40"/>
                <a:gd name="T47" fmla="*/ 3647285 h 93"/>
                <a:gd name="T48" fmla="*/ 36394180 w 40"/>
                <a:gd name="T49" fmla="*/ 4837539 h 93"/>
                <a:gd name="T50" fmla="*/ 35408730 w 40"/>
                <a:gd name="T51" fmla="*/ 8484819 h 93"/>
                <a:gd name="T52" fmla="*/ 34466019 w 40"/>
                <a:gd name="T53" fmla="*/ 11177151 h 93"/>
                <a:gd name="T54" fmla="*/ 30481457 w 40"/>
                <a:gd name="T55" fmla="*/ 12444085 h 93"/>
                <a:gd name="T56" fmla="*/ 32473202 w 40"/>
                <a:gd name="T57" fmla="*/ 14824444 h 93"/>
                <a:gd name="T58" fmla="*/ 32473202 w 40"/>
                <a:gd name="T59" fmla="*/ 25691026 h 93"/>
                <a:gd name="T60" fmla="*/ 28492670 w 40"/>
                <a:gd name="T61" fmla="*/ 26957968 h 93"/>
                <a:gd name="T62" fmla="*/ 25494742 w 40"/>
                <a:gd name="T63" fmla="*/ 29648936 h 93"/>
                <a:gd name="T64" fmla="*/ 28492670 w 40"/>
                <a:gd name="T65" fmla="*/ 35754447 h 93"/>
                <a:gd name="T66" fmla="*/ 26485153 w 40"/>
                <a:gd name="T67" fmla="*/ 39325302 h 93"/>
                <a:gd name="T68" fmla="*/ 23566375 w 40"/>
                <a:gd name="T69" fmla="*/ 41782415 h 93"/>
                <a:gd name="T70" fmla="*/ 18816872 w 40"/>
                <a:gd name="T71" fmla="*/ 41782415 h 93"/>
                <a:gd name="T72" fmla="*/ 20572454 w 40"/>
                <a:gd name="T73" fmla="*/ 50579164 h 93"/>
                <a:gd name="T74" fmla="*/ 17830484 w 40"/>
                <a:gd name="T75" fmla="*/ 52959538 h 93"/>
                <a:gd name="T76" fmla="*/ 13893578 w 40"/>
                <a:gd name="T77" fmla="*/ 57797091 h 93"/>
                <a:gd name="T78" fmla="*/ 9909015 w 40"/>
                <a:gd name="T79" fmla="*/ 61444620 h 93"/>
                <a:gd name="T80" fmla="*/ 15838648 w 40"/>
                <a:gd name="T81" fmla="*/ 72626149 h 93"/>
                <a:gd name="T82" fmla="*/ 10915366 w 40"/>
                <a:gd name="T83" fmla="*/ 78727278 h 93"/>
                <a:gd name="T84" fmla="*/ 7917440 w 40"/>
                <a:gd name="T85" fmla="*/ 82374676 h 93"/>
                <a:gd name="T86" fmla="*/ 7917440 w 40"/>
                <a:gd name="T87" fmla="*/ 88713173 h 93"/>
                <a:gd name="T88" fmla="*/ 1991809 w 40"/>
                <a:gd name="T89" fmla="*/ 97199034 h 93"/>
                <a:gd name="T90" fmla="*/ 1991809 w 40"/>
                <a:gd name="T91" fmla="*/ 107185970 h 93"/>
                <a:gd name="T92" fmla="*/ 6915096 w 40"/>
                <a:gd name="T93" fmla="*/ 112023458 h 93"/>
                <a:gd name="T94" fmla="*/ 6915096 w 40"/>
                <a:gd name="T95" fmla="*/ 114408515 h 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
                <a:gd name="T145" fmla="*/ 0 h 93"/>
                <a:gd name="T146" fmla="*/ 40 w 40"/>
                <a:gd name="T147" fmla="*/ 93 h 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 h="93">
                  <a:moveTo>
                    <a:pt x="7" y="93"/>
                  </a:moveTo>
                  <a:cubicBezTo>
                    <a:pt x="6" y="92"/>
                    <a:pt x="0" y="89"/>
                    <a:pt x="0" y="87"/>
                  </a:cubicBezTo>
                  <a:cubicBezTo>
                    <a:pt x="0" y="85"/>
                    <a:pt x="0" y="79"/>
                    <a:pt x="1" y="78"/>
                  </a:cubicBezTo>
                  <a:cubicBezTo>
                    <a:pt x="1" y="77"/>
                    <a:pt x="7" y="73"/>
                    <a:pt x="7" y="72"/>
                  </a:cubicBezTo>
                  <a:cubicBezTo>
                    <a:pt x="7" y="70"/>
                    <a:pt x="6" y="66"/>
                    <a:pt x="7" y="65"/>
                  </a:cubicBezTo>
                  <a:cubicBezTo>
                    <a:pt x="8" y="64"/>
                    <a:pt x="11" y="62"/>
                    <a:pt x="12" y="62"/>
                  </a:cubicBezTo>
                  <a:cubicBezTo>
                    <a:pt x="13" y="62"/>
                    <a:pt x="15" y="60"/>
                    <a:pt x="14" y="59"/>
                  </a:cubicBezTo>
                  <a:cubicBezTo>
                    <a:pt x="14" y="57"/>
                    <a:pt x="9" y="53"/>
                    <a:pt x="9" y="51"/>
                  </a:cubicBezTo>
                  <a:cubicBezTo>
                    <a:pt x="8" y="49"/>
                    <a:pt x="12" y="48"/>
                    <a:pt x="13" y="47"/>
                  </a:cubicBezTo>
                  <a:cubicBezTo>
                    <a:pt x="15" y="46"/>
                    <a:pt x="17" y="44"/>
                    <a:pt x="17" y="43"/>
                  </a:cubicBezTo>
                  <a:cubicBezTo>
                    <a:pt x="16" y="42"/>
                    <a:pt x="19" y="41"/>
                    <a:pt x="20" y="40"/>
                  </a:cubicBezTo>
                  <a:cubicBezTo>
                    <a:pt x="21" y="40"/>
                    <a:pt x="17" y="35"/>
                    <a:pt x="18" y="34"/>
                  </a:cubicBezTo>
                  <a:cubicBezTo>
                    <a:pt x="18" y="32"/>
                    <a:pt x="22" y="33"/>
                    <a:pt x="23" y="33"/>
                  </a:cubicBezTo>
                  <a:cubicBezTo>
                    <a:pt x="24" y="33"/>
                    <a:pt x="25" y="32"/>
                    <a:pt x="25" y="31"/>
                  </a:cubicBezTo>
                  <a:cubicBezTo>
                    <a:pt x="26" y="30"/>
                    <a:pt x="29" y="31"/>
                    <a:pt x="29" y="29"/>
                  </a:cubicBezTo>
                  <a:cubicBezTo>
                    <a:pt x="28" y="27"/>
                    <a:pt x="25" y="26"/>
                    <a:pt x="25" y="24"/>
                  </a:cubicBezTo>
                  <a:cubicBezTo>
                    <a:pt x="26" y="22"/>
                    <a:pt x="27" y="23"/>
                    <a:pt x="28" y="21"/>
                  </a:cubicBezTo>
                  <a:cubicBezTo>
                    <a:pt x="29" y="20"/>
                    <a:pt x="34" y="21"/>
                    <a:pt x="33" y="19"/>
                  </a:cubicBezTo>
                  <a:cubicBezTo>
                    <a:pt x="33" y="17"/>
                    <a:pt x="34" y="14"/>
                    <a:pt x="32" y="13"/>
                  </a:cubicBezTo>
                  <a:cubicBezTo>
                    <a:pt x="31" y="12"/>
                    <a:pt x="29" y="11"/>
                    <a:pt x="31" y="10"/>
                  </a:cubicBezTo>
                  <a:cubicBezTo>
                    <a:pt x="32" y="8"/>
                    <a:pt x="35" y="9"/>
                    <a:pt x="35" y="8"/>
                  </a:cubicBezTo>
                  <a:cubicBezTo>
                    <a:pt x="35" y="6"/>
                    <a:pt x="38" y="4"/>
                    <a:pt x="37" y="2"/>
                  </a:cubicBezTo>
                  <a:cubicBezTo>
                    <a:pt x="35" y="2"/>
                    <a:pt x="35" y="0"/>
                    <a:pt x="37" y="1"/>
                  </a:cubicBezTo>
                  <a:cubicBezTo>
                    <a:pt x="39" y="1"/>
                    <a:pt x="40" y="2"/>
                    <a:pt x="38" y="3"/>
                  </a:cubicBezTo>
                  <a:lnTo>
                    <a:pt x="37" y="4"/>
                  </a:lnTo>
                  <a:cubicBezTo>
                    <a:pt x="37" y="4"/>
                    <a:pt x="36" y="7"/>
                    <a:pt x="36" y="7"/>
                  </a:cubicBezTo>
                  <a:cubicBezTo>
                    <a:pt x="36" y="8"/>
                    <a:pt x="36" y="9"/>
                    <a:pt x="35" y="9"/>
                  </a:cubicBezTo>
                  <a:cubicBezTo>
                    <a:pt x="34" y="9"/>
                    <a:pt x="31" y="10"/>
                    <a:pt x="31" y="10"/>
                  </a:cubicBezTo>
                  <a:cubicBezTo>
                    <a:pt x="31" y="11"/>
                    <a:pt x="33" y="11"/>
                    <a:pt x="33" y="12"/>
                  </a:cubicBezTo>
                  <a:cubicBezTo>
                    <a:pt x="34" y="13"/>
                    <a:pt x="34" y="20"/>
                    <a:pt x="33" y="21"/>
                  </a:cubicBezTo>
                  <a:cubicBezTo>
                    <a:pt x="32" y="21"/>
                    <a:pt x="29" y="21"/>
                    <a:pt x="29" y="22"/>
                  </a:cubicBezTo>
                  <a:cubicBezTo>
                    <a:pt x="28" y="23"/>
                    <a:pt x="26" y="24"/>
                    <a:pt x="26" y="24"/>
                  </a:cubicBezTo>
                  <a:cubicBezTo>
                    <a:pt x="26" y="25"/>
                    <a:pt x="30" y="27"/>
                    <a:pt x="29" y="29"/>
                  </a:cubicBezTo>
                  <a:cubicBezTo>
                    <a:pt x="29" y="31"/>
                    <a:pt x="28" y="31"/>
                    <a:pt x="27" y="32"/>
                  </a:cubicBezTo>
                  <a:cubicBezTo>
                    <a:pt x="26" y="32"/>
                    <a:pt x="25" y="34"/>
                    <a:pt x="24" y="34"/>
                  </a:cubicBezTo>
                  <a:cubicBezTo>
                    <a:pt x="22" y="33"/>
                    <a:pt x="19" y="34"/>
                    <a:pt x="19" y="34"/>
                  </a:cubicBezTo>
                  <a:cubicBezTo>
                    <a:pt x="18" y="35"/>
                    <a:pt x="22" y="40"/>
                    <a:pt x="21" y="41"/>
                  </a:cubicBezTo>
                  <a:cubicBezTo>
                    <a:pt x="20" y="42"/>
                    <a:pt x="18" y="42"/>
                    <a:pt x="18" y="43"/>
                  </a:cubicBezTo>
                  <a:cubicBezTo>
                    <a:pt x="18" y="44"/>
                    <a:pt x="16" y="46"/>
                    <a:pt x="14" y="47"/>
                  </a:cubicBezTo>
                  <a:cubicBezTo>
                    <a:pt x="13" y="48"/>
                    <a:pt x="10" y="49"/>
                    <a:pt x="10" y="50"/>
                  </a:cubicBezTo>
                  <a:cubicBezTo>
                    <a:pt x="10" y="51"/>
                    <a:pt x="16" y="57"/>
                    <a:pt x="16" y="59"/>
                  </a:cubicBezTo>
                  <a:cubicBezTo>
                    <a:pt x="15" y="62"/>
                    <a:pt x="12" y="63"/>
                    <a:pt x="11" y="64"/>
                  </a:cubicBezTo>
                  <a:cubicBezTo>
                    <a:pt x="10" y="65"/>
                    <a:pt x="8" y="65"/>
                    <a:pt x="8" y="67"/>
                  </a:cubicBezTo>
                  <a:cubicBezTo>
                    <a:pt x="8" y="68"/>
                    <a:pt x="9" y="71"/>
                    <a:pt x="8" y="72"/>
                  </a:cubicBezTo>
                  <a:cubicBezTo>
                    <a:pt x="7" y="74"/>
                    <a:pt x="2" y="78"/>
                    <a:pt x="2" y="79"/>
                  </a:cubicBezTo>
                  <a:cubicBezTo>
                    <a:pt x="1" y="80"/>
                    <a:pt x="1" y="86"/>
                    <a:pt x="2" y="87"/>
                  </a:cubicBezTo>
                  <a:cubicBezTo>
                    <a:pt x="3" y="87"/>
                    <a:pt x="5" y="90"/>
                    <a:pt x="7" y="91"/>
                  </a:cubicBezTo>
                  <a:lnTo>
                    <a:pt x="7" y="93"/>
                  </a:lnTo>
                  <a:close/>
                </a:path>
              </a:pathLst>
            </a:custGeom>
            <a:solidFill>
              <a:srgbClr val="527DB9">
                <a:alpha val="50195"/>
              </a:srgbClr>
            </a:solidFill>
            <a:ln w="12700">
              <a:noFill/>
              <a:round/>
              <a:headEnd/>
              <a:tailEnd/>
            </a:ln>
          </p:spPr>
          <p:txBody>
            <a:bodyPr/>
            <a:lstStyle/>
            <a:p>
              <a:endParaRPr lang="en-US"/>
            </a:p>
          </p:txBody>
        </p:sp>
        <p:sp>
          <p:nvSpPr>
            <p:cNvPr id="8251" name="Freeform 33"/>
            <p:cNvSpPr>
              <a:spLocks noChangeAspect="1"/>
            </p:cNvSpPr>
            <p:nvPr/>
          </p:nvSpPr>
          <p:spPr bwMode="auto">
            <a:xfrm>
              <a:off x="2284" y="3237"/>
              <a:ext cx="78" cy="29"/>
            </a:xfrm>
            <a:custGeom>
              <a:avLst/>
              <a:gdLst>
                <a:gd name="T0" fmla="*/ 6478106 w 20"/>
                <a:gd name="T1" fmla="*/ 2871568 h 7"/>
                <a:gd name="T2" fmla="*/ 13751079 w 20"/>
                <a:gd name="T3" fmla="*/ 0 h 7"/>
                <a:gd name="T4" fmla="*/ 851822 w 20"/>
                <a:gd name="T5" fmla="*/ 6072725 h 7"/>
                <a:gd name="T6" fmla="*/ 6478106 w 20"/>
                <a:gd name="T7" fmla="*/ 2871568 h 7"/>
                <a:gd name="T8" fmla="*/ 0 60000 65536"/>
                <a:gd name="T9" fmla="*/ 0 60000 65536"/>
                <a:gd name="T10" fmla="*/ 0 60000 65536"/>
                <a:gd name="T11" fmla="*/ 0 60000 65536"/>
                <a:gd name="T12" fmla="*/ 0 w 20"/>
                <a:gd name="T13" fmla="*/ 0 h 7"/>
                <a:gd name="T14" fmla="*/ 20 w 20"/>
                <a:gd name="T15" fmla="*/ 7 h 7"/>
              </a:gdLst>
              <a:ahLst/>
              <a:cxnLst>
                <a:cxn ang="T8">
                  <a:pos x="T0" y="T1"/>
                </a:cxn>
                <a:cxn ang="T9">
                  <a:pos x="T2" y="T3"/>
                </a:cxn>
                <a:cxn ang="T10">
                  <a:pos x="T4" y="T5"/>
                </a:cxn>
                <a:cxn ang="T11">
                  <a:pos x="T6" y="T7"/>
                </a:cxn>
              </a:cxnLst>
              <a:rect l="T12" t="T13" r="T14" b="T15"/>
              <a:pathLst>
                <a:path w="20" h="7">
                  <a:moveTo>
                    <a:pt x="8" y="2"/>
                  </a:moveTo>
                  <a:cubicBezTo>
                    <a:pt x="9" y="2"/>
                    <a:pt x="15" y="0"/>
                    <a:pt x="17" y="0"/>
                  </a:cubicBezTo>
                  <a:cubicBezTo>
                    <a:pt x="20" y="1"/>
                    <a:pt x="5" y="7"/>
                    <a:pt x="1" y="4"/>
                  </a:cubicBezTo>
                  <a:cubicBezTo>
                    <a:pt x="0" y="3"/>
                    <a:pt x="6" y="3"/>
                    <a:pt x="8" y="2"/>
                  </a:cubicBezTo>
                  <a:close/>
                </a:path>
              </a:pathLst>
            </a:custGeom>
            <a:noFill/>
            <a:ln w="12700">
              <a:noFill/>
              <a:round/>
              <a:headEnd/>
              <a:tailEnd/>
            </a:ln>
          </p:spPr>
          <p:txBody>
            <a:bodyPr/>
            <a:lstStyle/>
            <a:p>
              <a:endParaRPr lang="en-US"/>
            </a:p>
          </p:txBody>
        </p:sp>
        <p:sp>
          <p:nvSpPr>
            <p:cNvPr id="8252" name="Freeform 34"/>
            <p:cNvSpPr>
              <a:spLocks noChangeAspect="1"/>
            </p:cNvSpPr>
            <p:nvPr/>
          </p:nvSpPr>
          <p:spPr bwMode="auto">
            <a:xfrm>
              <a:off x="2192" y="3213"/>
              <a:ext cx="52" cy="44"/>
            </a:xfrm>
            <a:custGeom>
              <a:avLst/>
              <a:gdLst>
                <a:gd name="T0" fmla="*/ 12582912 w 13"/>
                <a:gd name="T1" fmla="*/ 9437185 h 11"/>
                <a:gd name="T2" fmla="*/ 2097152 w 13"/>
                <a:gd name="T3" fmla="*/ 1048576 h 11"/>
                <a:gd name="T4" fmla="*/ 12582912 w 13"/>
                <a:gd name="T5" fmla="*/ 9437185 h 11"/>
                <a:gd name="T6" fmla="*/ 0 60000 65536"/>
                <a:gd name="T7" fmla="*/ 0 60000 65536"/>
                <a:gd name="T8" fmla="*/ 0 60000 65536"/>
                <a:gd name="T9" fmla="*/ 0 w 13"/>
                <a:gd name="T10" fmla="*/ 0 h 11"/>
                <a:gd name="T11" fmla="*/ 13 w 13"/>
                <a:gd name="T12" fmla="*/ 11 h 11"/>
              </a:gdLst>
              <a:ahLst/>
              <a:cxnLst>
                <a:cxn ang="T6">
                  <a:pos x="T0" y="T1"/>
                </a:cxn>
                <a:cxn ang="T7">
                  <a:pos x="T2" y="T3"/>
                </a:cxn>
                <a:cxn ang="T8">
                  <a:pos x="T4" y="T5"/>
                </a:cxn>
              </a:cxnLst>
              <a:rect l="T9" t="T10" r="T11" b="T12"/>
              <a:pathLst>
                <a:path w="13" h="11">
                  <a:moveTo>
                    <a:pt x="12" y="9"/>
                  </a:moveTo>
                  <a:cubicBezTo>
                    <a:pt x="11" y="11"/>
                    <a:pt x="0" y="3"/>
                    <a:pt x="2" y="1"/>
                  </a:cubicBezTo>
                  <a:cubicBezTo>
                    <a:pt x="3" y="0"/>
                    <a:pt x="13" y="8"/>
                    <a:pt x="12" y="9"/>
                  </a:cubicBezTo>
                  <a:close/>
                </a:path>
              </a:pathLst>
            </a:custGeom>
            <a:noFill/>
            <a:ln w="12700">
              <a:noFill/>
              <a:round/>
              <a:headEnd/>
              <a:tailEnd/>
            </a:ln>
          </p:spPr>
          <p:txBody>
            <a:bodyPr/>
            <a:lstStyle/>
            <a:p>
              <a:endParaRPr lang="en-US"/>
            </a:p>
          </p:txBody>
        </p:sp>
        <p:sp>
          <p:nvSpPr>
            <p:cNvPr id="8253" name="Freeform 35"/>
            <p:cNvSpPr>
              <a:spLocks noChangeAspect="1"/>
            </p:cNvSpPr>
            <p:nvPr/>
          </p:nvSpPr>
          <p:spPr bwMode="auto">
            <a:xfrm>
              <a:off x="2066" y="3172"/>
              <a:ext cx="63" cy="53"/>
            </a:xfrm>
            <a:custGeom>
              <a:avLst/>
              <a:gdLst>
                <a:gd name="T0" fmla="*/ 13397105 w 16"/>
                <a:gd name="T1" fmla="*/ 13964220 h 13"/>
                <a:gd name="T2" fmla="*/ 9756171 w 16"/>
                <a:gd name="T3" fmla="*/ 13964220 h 13"/>
                <a:gd name="T4" fmla="*/ 5429729 w 16"/>
                <a:gd name="T5" fmla="*/ 15259385 h 13"/>
                <a:gd name="T6" fmla="*/ 1848435 w 16"/>
                <a:gd name="T7" fmla="*/ 9004922 h 13"/>
                <a:gd name="T8" fmla="*/ 10680901 w 16"/>
                <a:gd name="T9" fmla="*/ 2525075 h 13"/>
                <a:gd name="T10" fmla="*/ 14321771 w 16"/>
                <a:gd name="T11" fmla="*/ 10294534 h 13"/>
                <a:gd name="T12" fmla="*/ 13397105 w 16"/>
                <a:gd name="T13" fmla="*/ 13964220 h 13"/>
                <a:gd name="T14" fmla="*/ 0 60000 65536"/>
                <a:gd name="T15" fmla="*/ 0 60000 65536"/>
                <a:gd name="T16" fmla="*/ 0 60000 65536"/>
                <a:gd name="T17" fmla="*/ 0 60000 65536"/>
                <a:gd name="T18" fmla="*/ 0 60000 65536"/>
                <a:gd name="T19" fmla="*/ 0 60000 65536"/>
                <a:gd name="T20" fmla="*/ 0 60000 65536"/>
                <a:gd name="T21" fmla="*/ 0 w 16"/>
                <a:gd name="T22" fmla="*/ 0 h 13"/>
                <a:gd name="T23" fmla="*/ 16 w 1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3">
                  <a:moveTo>
                    <a:pt x="15" y="11"/>
                  </a:moveTo>
                  <a:cubicBezTo>
                    <a:pt x="15" y="11"/>
                    <a:pt x="12" y="10"/>
                    <a:pt x="11" y="11"/>
                  </a:cubicBezTo>
                  <a:cubicBezTo>
                    <a:pt x="9" y="12"/>
                    <a:pt x="8" y="13"/>
                    <a:pt x="6" y="12"/>
                  </a:cubicBezTo>
                  <a:cubicBezTo>
                    <a:pt x="4" y="12"/>
                    <a:pt x="0" y="9"/>
                    <a:pt x="2" y="7"/>
                  </a:cubicBezTo>
                  <a:cubicBezTo>
                    <a:pt x="3" y="4"/>
                    <a:pt x="7" y="0"/>
                    <a:pt x="12" y="2"/>
                  </a:cubicBezTo>
                  <a:cubicBezTo>
                    <a:pt x="16" y="4"/>
                    <a:pt x="16" y="5"/>
                    <a:pt x="16" y="8"/>
                  </a:cubicBezTo>
                  <a:cubicBezTo>
                    <a:pt x="16" y="9"/>
                    <a:pt x="16" y="10"/>
                    <a:pt x="15" y="11"/>
                  </a:cubicBezTo>
                  <a:close/>
                </a:path>
              </a:pathLst>
            </a:custGeom>
            <a:noFill/>
            <a:ln w="12700">
              <a:noFill/>
              <a:round/>
              <a:headEnd/>
              <a:tailEnd/>
            </a:ln>
          </p:spPr>
          <p:txBody>
            <a:bodyPr/>
            <a:lstStyle/>
            <a:p>
              <a:endParaRPr lang="en-US"/>
            </a:p>
          </p:txBody>
        </p:sp>
        <p:sp>
          <p:nvSpPr>
            <p:cNvPr id="8254" name="Freeform 36"/>
            <p:cNvSpPr>
              <a:spLocks noChangeAspect="1"/>
            </p:cNvSpPr>
            <p:nvPr/>
          </p:nvSpPr>
          <p:spPr bwMode="auto">
            <a:xfrm>
              <a:off x="2112" y="3151"/>
              <a:ext cx="52" cy="82"/>
            </a:xfrm>
            <a:custGeom>
              <a:avLst/>
              <a:gdLst>
                <a:gd name="T0" fmla="*/ 9437185 w 13"/>
                <a:gd name="T1" fmla="*/ 12131268 h 20"/>
                <a:gd name="T2" fmla="*/ 9437185 w 13"/>
                <a:gd name="T3" fmla="*/ 16046045 h 20"/>
                <a:gd name="T4" fmla="*/ 13631488 w 13"/>
                <a:gd name="T5" fmla="*/ 25550805 h 20"/>
                <a:gd name="T6" fmla="*/ 8388610 w 13"/>
                <a:gd name="T7" fmla="*/ 25550805 h 20"/>
                <a:gd name="T8" fmla="*/ 7340032 w 13"/>
                <a:gd name="T9" fmla="*/ 16046045 h 20"/>
                <a:gd name="T10" fmla="*/ 6291456 w 13"/>
                <a:gd name="T11" fmla="*/ 12131268 h 20"/>
                <a:gd name="T12" fmla="*/ 2097152 w 13"/>
                <a:gd name="T13" fmla="*/ 5277418 h 20"/>
                <a:gd name="T14" fmla="*/ 4194305 w 13"/>
                <a:gd name="T15" fmla="*/ 3913671 h 20"/>
                <a:gd name="T16" fmla="*/ 1048576 w 13"/>
                <a:gd name="T17" fmla="*/ 1287175 h 20"/>
                <a:gd name="T18" fmla="*/ 5242880 w 13"/>
                <a:gd name="T19" fmla="*/ 1287175 h 20"/>
                <a:gd name="T20" fmla="*/ 9437185 w 13"/>
                <a:gd name="T21" fmla="*/ 12131268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20"/>
                <a:gd name="T35" fmla="*/ 13 w 13"/>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20">
                  <a:moveTo>
                    <a:pt x="9" y="9"/>
                  </a:moveTo>
                  <a:cubicBezTo>
                    <a:pt x="9" y="9"/>
                    <a:pt x="9" y="11"/>
                    <a:pt x="9" y="12"/>
                  </a:cubicBezTo>
                  <a:cubicBezTo>
                    <a:pt x="10" y="14"/>
                    <a:pt x="13" y="18"/>
                    <a:pt x="13" y="19"/>
                  </a:cubicBezTo>
                  <a:cubicBezTo>
                    <a:pt x="13" y="19"/>
                    <a:pt x="9" y="20"/>
                    <a:pt x="8" y="19"/>
                  </a:cubicBezTo>
                  <a:cubicBezTo>
                    <a:pt x="7" y="17"/>
                    <a:pt x="8" y="14"/>
                    <a:pt x="7" y="12"/>
                  </a:cubicBezTo>
                  <a:cubicBezTo>
                    <a:pt x="7" y="11"/>
                    <a:pt x="7" y="10"/>
                    <a:pt x="6" y="9"/>
                  </a:cubicBezTo>
                  <a:cubicBezTo>
                    <a:pt x="5" y="7"/>
                    <a:pt x="2" y="5"/>
                    <a:pt x="2" y="4"/>
                  </a:cubicBezTo>
                  <a:cubicBezTo>
                    <a:pt x="3" y="4"/>
                    <a:pt x="4" y="5"/>
                    <a:pt x="4" y="3"/>
                  </a:cubicBezTo>
                  <a:cubicBezTo>
                    <a:pt x="4" y="1"/>
                    <a:pt x="0" y="2"/>
                    <a:pt x="1" y="1"/>
                  </a:cubicBezTo>
                  <a:cubicBezTo>
                    <a:pt x="2" y="0"/>
                    <a:pt x="4" y="1"/>
                    <a:pt x="5" y="1"/>
                  </a:cubicBezTo>
                  <a:cubicBezTo>
                    <a:pt x="7" y="3"/>
                    <a:pt x="7" y="8"/>
                    <a:pt x="9" y="9"/>
                  </a:cubicBezTo>
                  <a:close/>
                </a:path>
              </a:pathLst>
            </a:custGeom>
            <a:noFill/>
            <a:ln w="12700">
              <a:noFill/>
              <a:round/>
              <a:headEnd/>
              <a:tailEnd/>
            </a:ln>
          </p:spPr>
          <p:txBody>
            <a:bodyPr/>
            <a:lstStyle/>
            <a:p>
              <a:endParaRPr lang="en-US"/>
            </a:p>
          </p:txBody>
        </p:sp>
        <p:sp>
          <p:nvSpPr>
            <p:cNvPr id="8255" name="Freeform 37"/>
            <p:cNvSpPr>
              <a:spLocks noChangeAspect="1"/>
            </p:cNvSpPr>
            <p:nvPr/>
          </p:nvSpPr>
          <p:spPr bwMode="auto">
            <a:xfrm>
              <a:off x="2439" y="2977"/>
              <a:ext cx="63" cy="56"/>
            </a:xfrm>
            <a:custGeom>
              <a:avLst/>
              <a:gdLst>
                <a:gd name="T0" fmla="*/ 14321771 w 16"/>
                <a:gd name="T1" fmla="*/ 2097152 h 14"/>
                <a:gd name="T2" fmla="*/ 13397105 w 16"/>
                <a:gd name="T3" fmla="*/ 7340032 h 14"/>
                <a:gd name="T4" fmla="*/ 12532934 w 16"/>
                <a:gd name="T5" fmla="*/ 11534337 h 14"/>
                <a:gd name="T6" fmla="*/ 2712610 w 16"/>
                <a:gd name="T7" fmla="*/ 13631488 h 14"/>
                <a:gd name="T8" fmla="*/ 0 w 16"/>
                <a:gd name="T9" fmla="*/ 13631488 h 14"/>
                <a:gd name="T10" fmla="*/ 12532934 w 16"/>
                <a:gd name="T11" fmla="*/ 0 h 14"/>
                <a:gd name="T12" fmla="*/ 14321771 w 16"/>
                <a:gd name="T13" fmla="*/ 2097152 h 14"/>
                <a:gd name="T14" fmla="*/ 0 60000 65536"/>
                <a:gd name="T15" fmla="*/ 0 60000 65536"/>
                <a:gd name="T16" fmla="*/ 0 60000 65536"/>
                <a:gd name="T17" fmla="*/ 0 60000 65536"/>
                <a:gd name="T18" fmla="*/ 0 60000 65536"/>
                <a:gd name="T19" fmla="*/ 0 60000 65536"/>
                <a:gd name="T20" fmla="*/ 0 60000 65536"/>
                <a:gd name="T21" fmla="*/ 0 w 16"/>
                <a:gd name="T22" fmla="*/ 0 h 14"/>
                <a:gd name="T23" fmla="*/ 16 w 16"/>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4">
                  <a:moveTo>
                    <a:pt x="16" y="2"/>
                  </a:moveTo>
                  <a:cubicBezTo>
                    <a:pt x="15" y="4"/>
                    <a:pt x="15" y="5"/>
                    <a:pt x="15" y="7"/>
                  </a:cubicBezTo>
                  <a:cubicBezTo>
                    <a:pt x="15" y="7"/>
                    <a:pt x="15" y="9"/>
                    <a:pt x="14" y="11"/>
                  </a:cubicBezTo>
                  <a:cubicBezTo>
                    <a:pt x="13" y="12"/>
                    <a:pt x="5" y="14"/>
                    <a:pt x="3" y="13"/>
                  </a:cubicBezTo>
                  <a:cubicBezTo>
                    <a:pt x="2" y="13"/>
                    <a:pt x="0" y="14"/>
                    <a:pt x="0" y="13"/>
                  </a:cubicBezTo>
                  <a:cubicBezTo>
                    <a:pt x="0" y="10"/>
                    <a:pt x="13" y="0"/>
                    <a:pt x="14" y="0"/>
                  </a:cubicBezTo>
                  <a:cubicBezTo>
                    <a:pt x="16" y="0"/>
                    <a:pt x="16" y="0"/>
                    <a:pt x="16" y="2"/>
                  </a:cubicBezTo>
                  <a:close/>
                </a:path>
              </a:pathLst>
            </a:custGeom>
            <a:noFill/>
            <a:ln w="12700">
              <a:noFill/>
              <a:round/>
              <a:headEnd/>
              <a:tailEnd/>
            </a:ln>
          </p:spPr>
          <p:txBody>
            <a:bodyPr/>
            <a:lstStyle/>
            <a:p>
              <a:endParaRPr lang="en-US"/>
            </a:p>
          </p:txBody>
        </p:sp>
        <p:sp>
          <p:nvSpPr>
            <p:cNvPr id="8256" name="Freeform 38"/>
            <p:cNvSpPr>
              <a:spLocks noChangeAspect="1"/>
            </p:cNvSpPr>
            <p:nvPr/>
          </p:nvSpPr>
          <p:spPr bwMode="auto">
            <a:xfrm>
              <a:off x="1931" y="3086"/>
              <a:ext cx="83" cy="74"/>
            </a:xfrm>
            <a:custGeom>
              <a:avLst/>
              <a:gdLst>
                <a:gd name="T0" fmla="*/ 7501824 w 21"/>
                <a:gd name="T1" fmla="*/ 0 h 18"/>
                <a:gd name="T2" fmla="*/ 10125091 w 21"/>
                <a:gd name="T3" fmla="*/ 12402119 h 18"/>
                <a:gd name="T4" fmla="*/ 19524968 w 21"/>
                <a:gd name="T5" fmla="*/ 20798851 h 18"/>
                <a:gd name="T6" fmla="*/ 949026 w 21"/>
                <a:gd name="T7" fmla="*/ 20798851 h 18"/>
                <a:gd name="T8" fmla="*/ 5648964 w 21"/>
                <a:gd name="T9" fmla="*/ 11094121 h 18"/>
                <a:gd name="T10" fmla="*/ 7501824 w 21"/>
                <a:gd name="T11" fmla="*/ 0 h 18"/>
                <a:gd name="T12" fmla="*/ 0 60000 65536"/>
                <a:gd name="T13" fmla="*/ 0 60000 65536"/>
                <a:gd name="T14" fmla="*/ 0 60000 65536"/>
                <a:gd name="T15" fmla="*/ 0 60000 65536"/>
                <a:gd name="T16" fmla="*/ 0 60000 65536"/>
                <a:gd name="T17" fmla="*/ 0 60000 65536"/>
                <a:gd name="T18" fmla="*/ 0 w 21"/>
                <a:gd name="T19" fmla="*/ 0 h 18"/>
                <a:gd name="T20" fmla="*/ 21 w 2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1" h="18">
                  <a:moveTo>
                    <a:pt x="8" y="0"/>
                  </a:moveTo>
                  <a:cubicBezTo>
                    <a:pt x="10" y="0"/>
                    <a:pt x="9" y="8"/>
                    <a:pt x="11" y="9"/>
                  </a:cubicBezTo>
                  <a:cubicBezTo>
                    <a:pt x="14" y="11"/>
                    <a:pt x="20" y="12"/>
                    <a:pt x="21" y="15"/>
                  </a:cubicBezTo>
                  <a:cubicBezTo>
                    <a:pt x="19" y="18"/>
                    <a:pt x="2" y="17"/>
                    <a:pt x="1" y="15"/>
                  </a:cubicBezTo>
                  <a:cubicBezTo>
                    <a:pt x="0" y="12"/>
                    <a:pt x="6" y="10"/>
                    <a:pt x="6" y="8"/>
                  </a:cubicBezTo>
                  <a:cubicBezTo>
                    <a:pt x="6" y="6"/>
                    <a:pt x="5" y="0"/>
                    <a:pt x="8" y="0"/>
                  </a:cubicBezTo>
                  <a:close/>
                </a:path>
              </a:pathLst>
            </a:custGeom>
            <a:noFill/>
            <a:ln w="12700">
              <a:noFill/>
              <a:round/>
              <a:headEnd/>
              <a:tailEnd/>
            </a:ln>
          </p:spPr>
          <p:txBody>
            <a:bodyPr/>
            <a:lstStyle/>
            <a:p>
              <a:endParaRPr lang="en-US"/>
            </a:p>
          </p:txBody>
        </p:sp>
        <p:sp>
          <p:nvSpPr>
            <p:cNvPr id="8257" name="Freeform 39"/>
            <p:cNvSpPr>
              <a:spLocks noChangeAspect="1"/>
            </p:cNvSpPr>
            <p:nvPr/>
          </p:nvSpPr>
          <p:spPr bwMode="auto">
            <a:xfrm>
              <a:off x="1633" y="3062"/>
              <a:ext cx="59" cy="33"/>
            </a:xfrm>
            <a:custGeom>
              <a:avLst/>
              <a:gdLst>
                <a:gd name="T0" fmla="*/ 7910224 w 15"/>
                <a:gd name="T1" fmla="*/ 0 h 8"/>
                <a:gd name="T2" fmla="*/ 13298081 w 15"/>
                <a:gd name="T3" fmla="*/ 7296195 h 8"/>
                <a:gd name="T4" fmla="*/ 7910224 w 15"/>
                <a:gd name="T5" fmla="*/ 11399750 h 8"/>
                <a:gd name="T6" fmla="*/ 917902 w 15"/>
                <a:gd name="T7" fmla="*/ 1423645 h 8"/>
                <a:gd name="T8" fmla="*/ 7910224 w 15"/>
                <a:gd name="T9" fmla="*/ 0 h 8"/>
                <a:gd name="T10" fmla="*/ 0 60000 65536"/>
                <a:gd name="T11" fmla="*/ 0 60000 65536"/>
                <a:gd name="T12" fmla="*/ 0 60000 65536"/>
                <a:gd name="T13" fmla="*/ 0 60000 65536"/>
                <a:gd name="T14" fmla="*/ 0 60000 65536"/>
                <a:gd name="T15" fmla="*/ 0 w 15"/>
                <a:gd name="T16" fmla="*/ 0 h 8"/>
                <a:gd name="T17" fmla="*/ 15 w 15"/>
                <a:gd name="T18" fmla="*/ 8 h 8"/>
              </a:gdLst>
              <a:ahLst/>
              <a:cxnLst>
                <a:cxn ang="T10">
                  <a:pos x="T0" y="T1"/>
                </a:cxn>
                <a:cxn ang="T11">
                  <a:pos x="T2" y="T3"/>
                </a:cxn>
                <a:cxn ang="T12">
                  <a:pos x="T4" y="T5"/>
                </a:cxn>
                <a:cxn ang="T13">
                  <a:pos x="T6" y="T7"/>
                </a:cxn>
                <a:cxn ang="T14">
                  <a:pos x="T8" y="T9"/>
                </a:cxn>
              </a:cxnLst>
              <a:rect l="T15" t="T16" r="T17" b="T18"/>
              <a:pathLst>
                <a:path w="15" h="8">
                  <a:moveTo>
                    <a:pt x="9" y="0"/>
                  </a:moveTo>
                  <a:cubicBezTo>
                    <a:pt x="10" y="1"/>
                    <a:pt x="15" y="4"/>
                    <a:pt x="15" y="5"/>
                  </a:cubicBezTo>
                  <a:cubicBezTo>
                    <a:pt x="15" y="6"/>
                    <a:pt x="10" y="8"/>
                    <a:pt x="9" y="8"/>
                  </a:cubicBezTo>
                  <a:cubicBezTo>
                    <a:pt x="9" y="8"/>
                    <a:pt x="0" y="2"/>
                    <a:pt x="1" y="1"/>
                  </a:cubicBezTo>
                  <a:cubicBezTo>
                    <a:pt x="2" y="0"/>
                    <a:pt x="8" y="0"/>
                    <a:pt x="9" y="0"/>
                  </a:cubicBezTo>
                  <a:close/>
                </a:path>
              </a:pathLst>
            </a:custGeom>
            <a:noFill/>
            <a:ln w="12700">
              <a:noFill/>
              <a:round/>
              <a:headEnd/>
              <a:tailEnd/>
            </a:ln>
          </p:spPr>
          <p:txBody>
            <a:bodyPr/>
            <a:lstStyle/>
            <a:p>
              <a:endParaRPr lang="en-US"/>
            </a:p>
          </p:txBody>
        </p:sp>
        <p:sp>
          <p:nvSpPr>
            <p:cNvPr id="8258" name="Freeform 40"/>
            <p:cNvSpPr>
              <a:spLocks noChangeAspect="1"/>
            </p:cNvSpPr>
            <p:nvPr/>
          </p:nvSpPr>
          <p:spPr bwMode="auto">
            <a:xfrm>
              <a:off x="-17" y="2711"/>
              <a:ext cx="3054" cy="2395"/>
            </a:xfrm>
            <a:custGeom>
              <a:avLst/>
              <a:gdLst>
                <a:gd name="T0" fmla="*/ 86709870 w 770"/>
                <a:gd name="T1" fmla="*/ 691208313 h 588"/>
                <a:gd name="T2" fmla="*/ 97363996 w 770"/>
                <a:gd name="T3" fmla="*/ 608177510 h 588"/>
                <a:gd name="T4" fmla="*/ 100065984 w 770"/>
                <a:gd name="T5" fmla="*/ 526731512 h 588"/>
                <a:gd name="T6" fmla="*/ 88671791 w 770"/>
                <a:gd name="T7" fmla="*/ 419619336 h 588"/>
                <a:gd name="T8" fmla="*/ 146480455 w 770"/>
                <a:gd name="T9" fmla="*/ 392203343 h 588"/>
                <a:gd name="T10" fmla="*/ 174411997 w 770"/>
                <a:gd name="T11" fmla="*/ 432268581 h 588"/>
                <a:gd name="T12" fmla="*/ 183163092 w 770"/>
                <a:gd name="T13" fmla="*/ 468703065 h 588"/>
                <a:gd name="T14" fmla="*/ 201354075 w 770"/>
                <a:gd name="T15" fmla="*/ 506366135 h 588"/>
                <a:gd name="T16" fmla="*/ 217642281 w 770"/>
                <a:gd name="T17" fmla="*/ 577043436 h 588"/>
                <a:gd name="T18" fmla="*/ 281271121 w 770"/>
                <a:gd name="T19" fmla="*/ 647347312 h 588"/>
                <a:gd name="T20" fmla="*/ 344899898 w 770"/>
                <a:gd name="T21" fmla="*/ 709991883 h 588"/>
                <a:gd name="T22" fmla="*/ 341949275 w 770"/>
                <a:gd name="T23" fmla="*/ 698942172 h 588"/>
                <a:gd name="T24" fmla="*/ 278336490 w 770"/>
                <a:gd name="T25" fmla="*/ 631054801 h 588"/>
                <a:gd name="T26" fmla="*/ 224435263 w 770"/>
                <a:gd name="T27" fmla="*/ 566814867 h 588"/>
                <a:gd name="T28" fmla="*/ 218615753 w 770"/>
                <a:gd name="T29" fmla="*/ 478858903 h 588"/>
                <a:gd name="T30" fmla="*/ 198419570 w 770"/>
                <a:gd name="T31" fmla="*/ 408551117 h 588"/>
                <a:gd name="T32" fmla="*/ 207174473 w 770"/>
                <a:gd name="T33" fmla="*/ 393412638 h 588"/>
                <a:gd name="T34" fmla="*/ 196519206 w 770"/>
                <a:gd name="T35" fmla="*/ 375837581 h 588"/>
                <a:gd name="T36" fmla="*/ 184073612 w 770"/>
                <a:gd name="T37" fmla="*/ 382047244 h 588"/>
                <a:gd name="T38" fmla="*/ 153274326 w 770"/>
                <a:gd name="T39" fmla="*/ 277725127 h 588"/>
                <a:gd name="T40" fmla="*/ 177280884 w 770"/>
                <a:gd name="T41" fmla="*/ 289163773 h 588"/>
                <a:gd name="T42" fmla="*/ 148380566 w 770"/>
                <a:gd name="T43" fmla="*/ 223714609 h 588"/>
                <a:gd name="T44" fmla="*/ 198419570 w 770"/>
                <a:gd name="T45" fmla="*/ 147195727 h 588"/>
                <a:gd name="T46" fmla="*/ 256228964 w 770"/>
                <a:gd name="T47" fmla="*/ 129620377 h 588"/>
                <a:gd name="T48" fmla="*/ 309202537 w 770"/>
                <a:gd name="T49" fmla="*/ 147195727 h 588"/>
                <a:gd name="T50" fmla="*/ 358241416 w 770"/>
                <a:gd name="T51" fmla="*/ 144387419 h 588"/>
                <a:gd name="T52" fmla="*/ 407540480 w 770"/>
                <a:gd name="T53" fmla="*/ 129620377 h 588"/>
                <a:gd name="T54" fmla="*/ 470982432 w 770"/>
                <a:gd name="T55" fmla="*/ 144387419 h 588"/>
                <a:gd name="T56" fmla="*/ 541404064 w 770"/>
                <a:gd name="T57" fmla="*/ 168488734 h 588"/>
                <a:gd name="T58" fmla="*/ 589484702 w 770"/>
                <a:gd name="T59" fmla="*/ 161963909 h 588"/>
                <a:gd name="T60" fmla="*/ 644358576 w 770"/>
                <a:gd name="T61" fmla="*/ 90372241 h 588"/>
                <a:gd name="T62" fmla="*/ 707061348 w 770"/>
                <a:gd name="T63" fmla="*/ 125601340 h 588"/>
                <a:gd name="T64" fmla="*/ 728183789 w 770"/>
                <a:gd name="T65" fmla="*/ 145688995 h 588"/>
                <a:gd name="T66" fmla="*/ 707061348 w 770"/>
                <a:gd name="T67" fmla="*/ 119387246 h 588"/>
                <a:gd name="T68" fmla="*/ 713854584 w 770"/>
                <a:gd name="T69" fmla="*/ 98112291 h 588"/>
                <a:gd name="T70" fmla="*/ 648279371 w 770"/>
                <a:gd name="T71" fmla="*/ 87957235 h 588"/>
                <a:gd name="T72" fmla="*/ 594315763 w 770"/>
                <a:gd name="T73" fmla="*/ 158338109 h 588"/>
                <a:gd name="T74" fmla="*/ 527818480 w 770"/>
                <a:gd name="T75" fmla="*/ 160753050 h 588"/>
                <a:gd name="T76" fmla="*/ 527074732 w 770"/>
                <a:gd name="T77" fmla="*/ 125601340 h 588"/>
                <a:gd name="T78" fmla="*/ 612815541 w 770"/>
                <a:gd name="T79" fmla="*/ 71586194 h 588"/>
                <a:gd name="T80" fmla="*/ 620347448 w 770"/>
                <a:gd name="T81" fmla="*/ 47801003 h 588"/>
                <a:gd name="T82" fmla="*/ 555005767 w 770"/>
                <a:gd name="T83" fmla="*/ 121898248 h 588"/>
                <a:gd name="T84" fmla="*/ 438402719 w 770"/>
                <a:gd name="T85" fmla="*/ 125601340 h 588"/>
                <a:gd name="T86" fmla="*/ 355612914 w 770"/>
                <a:gd name="T87" fmla="*/ 126812069 h 588"/>
                <a:gd name="T88" fmla="*/ 315007324 w 770"/>
                <a:gd name="T89" fmla="*/ 135757113 h 588"/>
                <a:gd name="T90" fmla="*/ 260149125 w 770"/>
                <a:gd name="T91" fmla="*/ 115688521 h 588"/>
                <a:gd name="T92" fmla="*/ 203312442 w 770"/>
                <a:gd name="T93" fmla="*/ 139474771 h 588"/>
                <a:gd name="T94" fmla="*/ 133801330 w 770"/>
                <a:gd name="T95" fmla="*/ 221221203 h 588"/>
                <a:gd name="T96" fmla="*/ 129944153 w 770"/>
                <a:gd name="T97" fmla="*/ 275231982 h 588"/>
                <a:gd name="T98" fmla="*/ 123396442 w 770"/>
                <a:gd name="T99" fmla="*/ 332945789 h 588"/>
                <a:gd name="T100" fmla="*/ 94491111 w 770"/>
                <a:gd name="T101" fmla="*/ 370905773 h 588"/>
                <a:gd name="T102" fmla="*/ 61666713 w 770"/>
                <a:gd name="T103" fmla="*/ 350522149 h 588"/>
                <a:gd name="T104" fmla="*/ 0 w 770"/>
                <a:gd name="T105" fmla="*/ 290373590 h 5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70"/>
                <a:gd name="T160" fmla="*/ 0 h 588"/>
                <a:gd name="T161" fmla="*/ 770 w 770"/>
                <a:gd name="T162" fmla="*/ 588 h 5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70" h="588">
                  <a:moveTo>
                    <a:pt x="131" y="588"/>
                  </a:moveTo>
                  <a:cubicBezTo>
                    <a:pt x="131" y="586"/>
                    <a:pt x="130" y="584"/>
                    <a:pt x="128" y="583"/>
                  </a:cubicBezTo>
                  <a:cubicBezTo>
                    <a:pt x="125" y="579"/>
                    <a:pt x="120" y="576"/>
                    <a:pt x="117" y="574"/>
                  </a:cubicBezTo>
                  <a:cubicBezTo>
                    <a:pt x="110" y="571"/>
                    <a:pt x="104" y="570"/>
                    <a:pt x="97" y="568"/>
                  </a:cubicBezTo>
                  <a:cubicBezTo>
                    <a:pt x="92" y="566"/>
                    <a:pt x="92" y="564"/>
                    <a:pt x="91" y="560"/>
                  </a:cubicBezTo>
                  <a:cubicBezTo>
                    <a:pt x="89" y="555"/>
                    <a:pt x="89" y="555"/>
                    <a:pt x="90" y="550"/>
                  </a:cubicBezTo>
                  <a:cubicBezTo>
                    <a:pt x="92" y="543"/>
                    <a:pt x="88" y="535"/>
                    <a:pt x="89" y="528"/>
                  </a:cubicBezTo>
                  <a:cubicBezTo>
                    <a:pt x="90" y="524"/>
                    <a:pt x="90" y="521"/>
                    <a:pt x="88" y="517"/>
                  </a:cubicBezTo>
                  <a:cubicBezTo>
                    <a:pt x="87" y="515"/>
                    <a:pt x="86" y="513"/>
                    <a:pt x="85" y="512"/>
                  </a:cubicBezTo>
                  <a:cubicBezTo>
                    <a:pt x="84" y="509"/>
                    <a:pt x="85" y="509"/>
                    <a:pt x="86" y="505"/>
                  </a:cubicBezTo>
                  <a:cubicBezTo>
                    <a:pt x="88" y="501"/>
                    <a:pt x="85" y="483"/>
                    <a:pt x="96" y="489"/>
                  </a:cubicBezTo>
                  <a:cubicBezTo>
                    <a:pt x="98" y="487"/>
                    <a:pt x="99" y="486"/>
                    <a:pt x="101" y="484"/>
                  </a:cubicBezTo>
                  <a:cubicBezTo>
                    <a:pt x="101" y="482"/>
                    <a:pt x="101" y="480"/>
                    <a:pt x="102" y="478"/>
                  </a:cubicBezTo>
                  <a:cubicBezTo>
                    <a:pt x="104" y="473"/>
                    <a:pt x="102" y="473"/>
                    <a:pt x="101" y="468"/>
                  </a:cubicBezTo>
                  <a:cubicBezTo>
                    <a:pt x="100" y="465"/>
                    <a:pt x="103" y="460"/>
                    <a:pt x="103" y="456"/>
                  </a:cubicBezTo>
                  <a:cubicBezTo>
                    <a:pt x="103" y="450"/>
                    <a:pt x="103" y="445"/>
                    <a:pt x="104" y="439"/>
                  </a:cubicBezTo>
                  <a:cubicBezTo>
                    <a:pt x="105" y="437"/>
                    <a:pt x="106" y="434"/>
                    <a:pt x="106" y="432"/>
                  </a:cubicBezTo>
                  <a:cubicBezTo>
                    <a:pt x="106" y="428"/>
                    <a:pt x="104" y="423"/>
                    <a:pt x="104" y="419"/>
                  </a:cubicBezTo>
                  <a:cubicBezTo>
                    <a:pt x="103" y="415"/>
                    <a:pt x="105" y="414"/>
                    <a:pt x="105" y="409"/>
                  </a:cubicBezTo>
                  <a:cubicBezTo>
                    <a:pt x="104" y="405"/>
                    <a:pt x="104" y="401"/>
                    <a:pt x="103" y="398"/>
                  </a:cubicBezTo>
                  <a:cubicBezTo>
                    <a:pt x="100" y="391"/>
                    <a:pt x="92" y="387"/>
                    <a:pt x="96" y="378"/>
                  </a:cubicBezTo>
                  <a:cubicBezTo>
                    <a:pt x="98" y="374"/>
                    <a:pt x="99" y="372"/>
                    <a:pt x="96" y="367"/>
                  </a:cubicBezTo>
                  <a:cubicBezTo>
                    <a:pt x="93" y="363"/>
                    <a:pt x="91" y="362"/>
                    <a:pt x="93" y="357"/>
                  </a:cubicBezTo>
                  <a:cubicBezTo>
                    <a:pt x="95" y="352"/>
                    <a:pt x="93" y="340"/>
                    <a:pt x="92" y="334"/>
                  </a:cubicBezTo>
                  <a:cubicBezTo>
                    <a:pt x="91" y="329"/>
                    <a:pt x="99" y="330"/>
                    <a:pt x="104" y="331"/>
                  </a:cubicBezTo>
                  <a:cubicBezTo>
                    <a:pt x="106" y="330"/>
                    <a:pt x="112" y="323"/>
                    <a:pt x="110" y="324"/>
                  </a:cubicBezTo>
                  <a:cubicBezTo>
                    <a:pt x="113" y="320"/>
                    <a:pt x="112" y="316"/>
                    <a:pt x="116" y="314"/>
                  </a:cubicBezTo>
                  <a:cubicBezTo>
                    <a:pt x="121" y="312"/>
                    <a:pt x="121" y="317"/>
                    <a:pt x="126" y="316"/>
                  </a:cubicBezTo>
                  <a:cubicBezTo>
                    <a:pt x="129" y="316"/>
                    <a:pt x="130" y="314"/>
                    <a:pt x="136" y="312"/>
                  </a:cubicBezTo>
                  <a:cubicBezTo>
                    <a:pt x="141" y="312"/>
                    <a:pt x="147" y="313"/>
                    <a:pt x="152" y="312"/>
                  </a:cubicBezTo>
                  <a:cubicBezTo>
                    <a:pt x="155" y="311"/>
                    <a:pt x="153" y="309"/>
                    <a:pt x="155" y="308"/>
                  </a:cubicBezTo>
                  <a:cubicBezTo>
                    <a:pt x="158" y="308"/>
                    <a:pt x="164" y="313"/>
                    <a:pt x="166" y="315"/>
                  </a:cubicBezTo>
                  <a:cubicBezTo>
                    <a:pt x="169" y="319"/>
                    <a:pt x="175" y="322"/>
                    <a:pt x="177" y="330"/>
                  </a:cubicBezTo>
                  <a:cubicBezTo>
                    <a:pt x="177" y="333"/>
                    <a:pt x="173" y="333"/>
                    <a:pt x="174" y="337"/>
                  </a:cubicBezTo>
                  <a:cubicBezTo>
                    <a:pt x="175" y="340"/>
                    <a:pt x="179" y="342"/>
                    <a:pt x="181" y="343"/>
                  </a:cubicBezTo>
                  <a:cubicBezTo>
                    <a:pt x="181" y="343"/>
                    <a:pt x="181" y="343"/>
                    <a:pt x="181" y="344"/>
                  </a:cubicBezTo>
                  <a:cubicBezTo>
                    <a:pt x="180" y="346"/>
                    <a:pt x="178" y="350"/>
                    <a:pt x="178" y="353"/>
                  </a:cubicBezTo>
                  <a:cubicBezTo>
                    <a:pt x="178" y="353"/>
                    <a:pt x="178" y="354"/>
                    <a:pt x="178" y="354"/>
                  </a:cubicBezTo>
                  <a:cubicBezTo>
                    <a:pt x="178" y="354"/>
                    <a:pt x="179" y="355"/>
                    <a:pt x="179" y="355"/>
                  </a:cubicBezTo>
                  <a:cubicBezTo>
                    <a:pt x="181" y="358"/>
                    <a:pt x="183" y="358"/>
                    <a:pt x="184" y="360"/>
                  </a:cubicBezTo>
                  <a:cubicBezTo>
                    <a:pt x="184" y="363"/>
                    <a:pt x="186" y="368"/>
                    <a:pt x="186" y="368"/>
                  </a:cubicBezTo>
                  <a:cubicBezTo>
                    <a:pt x="187" y="371"/>
                    <a:pt x="188" y="370"/>
                    <a:pt x="190" y="373"/>
                  </a:cubicBezTo>
                  <a:cubicBezTo>
                    <a:pt x="193" y="374"/>
                    <a:pt x="194" y="372"/>
                    <a:pt x="195" y="373"/>
                  </a:cubicBezTo>
                  <a:cubicBezTo>
                    <a:pt x="199" y="374"/>
                    <a:pt x="198" y="375"/>
                    <a:pt x="198" y="379"/>
                  </a:cubicBezTo>
                  <a:cubicBezTo>
                    <a:pt x="198" y="380"/>
                    <a:pt x="197" y="382"/>
                    <a:pt x="197" y="383"/>
                  </a:cubicBezTo>
                  <a:cubicBezTo>
                    <a:pt x="197" y="386"/>
                    <a:pt x="198" y="386"/>
                    <a:pt x="198" y="389"/>
                  </a:cubicBezTo>
                  <a:cubicBezTo>
                    <a:pt x="197" y="392"/>
                    <a:pt x="199" y="396"/>
                    <a:pt x="200" y="399"/>
                  </a:cubicBezTo>
                  <a:cubicBezTo>
                    <a:pt x="203" y="403"/>
                    <a:pt x="206" y="401"/>
                    <a:pt x="209" y="403"/>
                  </a:cubicBezTo>
                  <a:cubicBezTo>
                    <a:pt x="212" y="406"/>
                    <a:pt x="212" y="411"/>
                    <a:pt x="213" y="413"/>
                  </a:cubicBezTo>
                  <a:cubicBezTo>
                    <a:pt x="214" y="416"/>
                    <a:pt x="215" y="420"/>
                    <a:pt x="217" y="423"/>
                  </a:cubicBezTo>
                  <a:cubicBezTo>
                    <a:pt x="218" y="427"/>
                    <a:pt x="219" y="429"/>
                    <a:pt x="221" y="432"/>
                  </a:cubicBezTo>
                  <a:cubicBezTo>
                    <a:pt x="224" y="436"/>
                    <a:pt x="225" y="438"/>
                    <a:pt x="226" y="443"/>
                  </a:cubicBezTo>
                  <a:cubicBezTo>
                    <a:pt x="227" y="446"/>
                    <a:pt x="228" y="449"/>
                    <a:pt x="227" y="453"/>
                  </a:cubicBezTo>
                  <a:cubicBezTo>
                    <a:pt x="227" y="455"/>
                    <a:pt x="226" y="457"/>
                    <a:pt x="226" y="459"/>
                  </a:cubicBezTo>
                  <a:cubicBezTo>
                    <a:pt x="226" y="461"/>
                    <a:pt x="228" y="464"/>
                    <a:pt x="229" y="465"/>
                  </a:cubicBezTo>
                  <a:cubicBezTo>
                    <a:pt x="234" y="472"/>
                    <a:pt x="242" y="477"/>
                    <a:pt x="248" y="484"/>
                  </a:cubicBezTo>
                  <a:cubicBezTo>
                    <a:pt x="254" y="490"/>
                    <a:pt x="260" y="495"/>
                    <a:pt x="266" y="501"/>
                  </a:cubicBezTo>
                  <a:cubicBezTo>
                    <a:pt x="269" y="504"/>
                    <a:pt x="273" y="504"/>
                    <a:pt x="277" y="506"/>
                  </a:cubicBezTo>
                  <a:cubicBezTo>
                    <a:pt x="281" y="508"/>
                    <a:pt x="283" y="512"/>
                    <a:pt x="287" y="514"/>
                  </a:cubicBezTo>
                  <a:cubicBezTo>
                    <a:pt x="289" y="514"/>
                    <a:pt x="291" y="514"/>
                    <a:pt x="292" y="515"/>
                  </a:cubicBezTo>
                  <a:cubicBezTo>
                    <a:pt x="294" y="516"/>
                    <a:pt x="295" y="517"/>
                    <a:pt x="297" y="518"/>
                  </a:cubicBezTo>
                  <a:cubicBezTo>
                    <a:pt x="297" y="519"/>
                    <a:pt x="299" y="518"/>
                    <a:pt x="300" y="518"/>
                  </a:cubicBezTo>
                  <a:cubicBezTo>
                    <a:pt x="301" y="519"/>
                    <a:pt x="301" y="520"/>
                    <a:pt x="302" y="521"/>
                  </a:cubicBezTo>
                  <a:cubicBezTo>
                    <a:pt x="308" y="528"/>
                    <a:pt x="315" y="534"/>
                    <a:pt x="323" y="540"/>
                  </a:cubicBezTo>
                  <a:cubicBezTo>
                    <a:pt x="328" y="545"/>
                    <a:pt x="336" y="546"/>
                    <a:pt x="341" y="551"/>
                  </a:cubicBezTo>
                  <a:cubicBezTo>
                    <a:pt x="347" y="556"/>
                    <a:pt x="353" y="560"/>
                    <a:pt x="358" y="565"/>
                  </a:cubicBezTo>
                  <a:cubicBezTo>
                    <a:pt x="361" y="570"/>
                    <a:pt x="361" y="571"/>
                    <a:pt x="366" y="572"/>
                  </a:cubicBezTo>
                  <a:cubicBezTo>
                    <a:pt x="370" y="572"/>
                    <a:pt x="377" y="574"/>
                    <a:pt x="379" y="577"/>
                  </a:cubicBezTo>
                  <a:cubicBezTo>
                    <a:pt x="380" y="577"/>
                    <a:pt x="381" y="575"/>
                    <a:pt x="382" y="575"/>
                  </a:cubicBezTo>
                  <a:cubicBezTo>
                    <a:pt x="382" y="576"/>
                    <a:pt x="382" y="574"/>
                    <a:pt x="383" y="575"/>
                  </a:cubicBezTo>
                  <a:cubicBezTo>
                    <a:pt x="378" y="575"/>
                    <a:pt x="373" y="572"/>
                    <a:pt x="369" y="569"/>
                  </a:cubicBezTo>
                  <a:cubicBezTo>
                    <a:pt x="364" y="564"/>
                    <a:pt x="359" y="561"/>
                    <a:pt x="355" y="556"/>
                  </a:cubicBezTo>
                  <a:cubicBezTo>
                    <a:pt x="350" y="550"/>
                    <a:pt x="344" y="546"/>
                    <a:pt x="339" y="542"/>
                  </a:cubicBezTo>
                  <a:cubicBezTo>
                    <a:pt x="333" y="538"/>
                    <a:pt x="325" y="535"/>
                    <a:pt x="321" y="529"/>
                  </a:cubicBezTo>
                  <a:cubicBezTo>
                    <a:pt x="318" y="526"/>
                    <a:pt x="317" y="523"/>
                    <a:pt x="313" y="521"/>
                  </a:cubicBezTo>
                  <a:cubicBezTo>
                    <a:pt x="309" y="518"/>
                    <a:pt x="307" y="513"/>
                    <a:pt x="303" y="511"/>
                  </a:cubicBezTo>
                  <a:cubicBezTo>
                    <a:pt x="301" y="508"/>
                    <a:pt x="298" y="506"/>
                    <a:pt x="295" y="504"/>
                  </a:cubicBezTo>
                  <a:cubicBezTo>
                    <a:pt x="293" y="503"/>
                    <a:pt x="291" y="503"/>
                    <a:pt x="289" y="502"/>
                  </a:cubicBezTo>
                  <a:cubicBezTo>
                    <a:pt x="286" y="501"/>
                    <a:pt x="282" y="498"/>
                    <a:pt x="279" y="496"/>
                  </a:cubicBezTo>
                  <a:cubicBezTo>
                    <a:pt x="278" y="495"/>
                    <a:pt x="277" y="493"/>
                    <a:pt x="275" y="492"/>
                  </a:cubicBezTo>
                  <a:cubicBezTo>
                    <a:pt x="272" y="489"/>
                    <a:pt x="268" y="487"/>
                    <a:pt x="266" y="484"/>
                  </a:cubicBezTo>
                  <a:cubicBezTo>
                    <a:pt x="263" y="480"/>
                    <a:pt x="260" y="479"/>
                    <a:pt x="257" y="476"/>
                  </a:cubicBezTo>
                  <a:cubicBezTo>
                    <a:pt x="254" y="474"/>
                    <a:pt x="252" y="470"/>
                    <a:pt x="250" y="467"/>
                  </a:cubicBezTo>
                  <a:cubicBezTo>
                    <a:pt x="245" y="460"/>
                    <a:pt x="238" y="456"/>
                    <a:pt x="233" y="451"/>
                  </a:cubicBezTo>
                  <a:cubicBezTo>
                    <a:pt x="230" y="447"/>
                    <a:pt x="230" y="444"/>
                    <a:pt x="228" y="439"/>
                  </a:cubicBezTo>
                  <a:cubicBezTo>
                    <a:pt x="226" y="434"/>
                    <a:pt x="222" y="431"/>
                    <a:pt x="220" y="426"/>
                  </a:cubicBezTo>
                  <a:cubicBezTo>
                    <a:pt x="219" y="422"/>
                    <a:pt x="217" y="419"/>
                    <a:pt x="216" y="414"/>
                  </a:cubicBezTo>
                  <a:cubicBezTo>
                    <a:pt x="215" y="411"/>
                    <a:pt x="213" y="406"/>
                    <a:pt x="213" y="403"/>
                  </a:cubicBezTo>
                  <a:cubicBezTo>
                    <a:pt x="212" y="392"/>
                    <a:pt x="231" y="405"/>
                    <a:pt x="233" y="403"/>
                  </a:cubicBezTo>
                  <a:cubicBezTo>
                    <a:pt x="235" y="396"/>
                    <a:pt x="230" y="388"/>
                    <a:pt x="227" y="381"/>
                  </a:cubicBezTo>
                  <a:cubicBezTo>
                    <a:pt x="225" y="377"/>
                    <a:pt x="226" y="372"/>
                    <a:pt x="225" y="368"/>
                  </a:cubicBezTo>
                  <a:cubicBezTo>
                    <a:pt x="225" y="359"/>
                    <a:pt x="213" y="347"/>
                    <a:pt x="214" y="345"/>
                  </a:cubicBezTo>
                  <a:cubicBezTo>
                    <a:pt x="223" y="341"/>
                    <a:pt x="236" y="350"/>
                    <a:pt x="243" y="345"/>
                  </a:cubicBezTo>
                  <a:cubicBezTo>
                    <a:pt x="239" y="338"/>
                    <a:pt x="234" y="340"/>
                    <a:pt x="228" y="340"/>
                  </a:cubicBezTo>
                  <a:cubicBezTo>
                    <a:pt x="223" y="340"/>
                    <a:pt x="217" y="337"/>
                    <a:pt x="213" y="333"/>
                  </a:cubicBezTo>
                  <a:cubicBezTo>
                    <a:pt x="210" y="331"/>
                    <a:pt x="208" y="328"/>
                    <a:pt x="206" y="325"/>
                  </a:cubicBezTo>
                  <a:cubicBezTo>
                    <a:pt x="205" y="323"/>
                    <a:pt x="200" y="319"/>
                    <a:pt x="205" y="320"/>
                  </a:cubicBezTo>
                  <a:cubicBezTo>
                    <a:pt x="205" y="320"/>
                    <a:pt x="206" y="321"/>
                    <a:pt x="207" y="321"/>
                  </a:cubicBezTo>
                  <a:cubicBezTo>
                    <a:pt x="209" y="322"/>
                    <a:pt x="210" y="322"/>
                    <a:pt x="212" y="322"/>
                  </a:cubicBezTo>
                  <a:cubicBezTo>
                    <a:pt x="212" y="322"/>
                    <a:pt x="215" y="321"/>
                    <a:pt x="215" y="321"/>
                  </a:cubicBezTo>
                  <a:cubicBezTo>
                    <a:pt x="218" y="321"/>
                    <a:pt x="221" y="320"/>
                    <a:pt x="224" y="321"/>
                  </a:cubicBezTo>
                  <a:cubicBezTo>
                    <a:pt x="220" y="318"/>
                    <a:pt x="213" y="320"/>
                    <a:pt x="215" y="313"/>
                  </a:cubicBezTo>
                  <a:cubicBezTo>
                    <a:pt x="216" y="307"/>
                    <a:pt x="221" y="310"/>
                    <a:pt x="224" y="304"/>
                  </a:cubicBezTo>
                  <a:cubicBezTo>
                    <a:pt x="223" y="304"/>
                    <a:pt x="222" y="304"/>
                    <a:pt x="220" y="305"/>
                  </a:cubicBezTo>
                  <a:cubicBezTo>
                    <a:pt x="219" y="306"/>
                    <a:pt x="216" y="306"/>
                    <a:pt x="215" y="307"/>
                  </a:cubicBezTo>
                  <a:cubicBezTo>
                    <a:pt x="213" y="308"/>
                    <a:pt x="212" y="312"/>
                    <a:pt x="210" y="311"/>
                  </a:cubicBezTo>
                  <a:cubicBezTo>
                    <a:pt x="208" y="310"/>
                    <a:pt x="209" y="309"/>
                    <a:pt x="208" y="307"/>
                  </a:cubicBezTo>
                  <a:cubicBezTo>
                    <a:pt x="207" y="304"/>
                    <a:pt x="205" y="303"/>
                    <a:pt x="204" y="299"/>
                  </a:cubicBezTo>
                  <a:cubicBezTo>
                    <a:pt x="204" y="296"/>
                    <a:pt x="206" y="293"/>
                    <a:pt x="202" y="290"/>
                  </a:cubicBezTo>
                  <a:cubicBezTo>
                    <a:pt x="199" y="292"/>
                    <a:pt x="196" y="286"/>
                    <a:pt x="193" y="289"/>
                  </a:cubicBezTo>
                  <a:cubicBezTo>
                    <a:pt x="196" y="293"/>
                    <a:pt x="196" y="294"/>
                    <a:pt x="197" y="299"/>
                  </a:cubicBezTo>
                  <a:cubicBezTo>
                    <a:pt x="198" y="301"/>
                    <a:pt x="199" y="303"/>
                    <a:pt x="199" y="305"/>
                  </a:cubicBezTo>
                  <a:cubicBezTo>
                    <a:pt x="199" y="307"/>
                    <a:pt x="198" y="308"/>
                    <a:pt x="199" y="310"/>
                  </a:cubicBezTo>
                  <a:cubicBezTo>
                    <a:pt x="193" y="314"/>
                    <a:pt x="194" y="310"/>
                    <a:pt x="191" y="304"/>
                  </a:cubicBezTo>
                  <a:cubicBezTo>
                    <a:pt x="188" y="297"/>
                    <a:pt x="181" y="294"/>
                    <a:pt x="179" y="286"/>
                  </a:cubicBezTo>
                  <a:cubicBezTo>
                    <a:pt x="177" y="278"/>
                    <a:pt x="179" y="268"/>
                    <a:pt x="177" y="261"/>
                  </a:cubicBezTo>
                  <a:cubicBezTo>
                    <a:pt x="175" y="258"/>
                    <a:pt x="174" y="254"/>
                    <a:pt x="172" y="251"/>
                  </a:cubicBezTo>
                  <a:cubicBezTo>
                    <a:pt x="169" y="248"/>
                    <a:pt x="166" y="245"/>
                    <a:pt x="165" y="242"/>
                  </a:cubicBezTo>
                  <a:cubicBezTo>
                    <a:pt x="163" y="238"/>
                    <a:pt x="163" y="235"/>
                    <a:pt x="161" y="231"/>
                  </a:cubicBezTo>
                  <a:cubicBezTo>
                    <a:pt x="160" y="228"/>
                    <a:pt x="160" y="224"/>
                    <a:pt x="159" y="221"/>
                  </a:cubicBezTo>
                  <a:cubicBezTo>
                    <a:pt x="163" y="223"/>
                    <a:pt x="167" y="227"/>
                    <a:pt x="171" y="229"/>
                  </a:cubicBezTo>
                  <a:cubicBezTo>
                    <a:pt x="175" y="232"/>
                    <a:pt x="181" y="232"/>
                    <a:pt x="184" y="235"/>
                  </a:cubicBezTo>
                  <a:cubicBezTo>
                    <a:pt x="190" y="236"/>
                    <a:pt x="193" y="235"/>
                    <a:pt x="194" y="233"/>
                  </a:cubicBezTo>
                  <a:cubicBezTo>
                    <a:pt x="198" y="230"/>
                    <a:pt x="198" y="227"/>
                    <a:pt x="195" y="222"/>
                  </a:cubicBezTo>
                  <a:cubicBezTo>
                    <a:pt x="193" y="224"/>
                    <a:pt x="194" y="226"/>
                    <a:pt x="191" y="230"/>
                  </a:cubicBezTo>
                  <a:cubicBezTo>
                    <a:pt x="188" y="233"/>
                    <a:pt x="187" y="231"/>
                    <a:pt x="184" y="230"/>
                  </a:cubicBezTo>
                  <a:cubicBezTo>
                    <a:pt x="181" y="229"/>
                    <a:pt x="180" y="231"/>
                    <a:pt x="177" y="229"/>
                  </a:cubicBezTo>
                  <a:cubicBezTo>
                    <a:pt x="174" y="227"/>
                    <a:pt x="170" y="226"/>
                    <a:pt x="169" y="223"/>
                  </a:cubicBezTo>
                  <a:cubicBezTo>
                    <a:pt x="168" y="220"/>
                    <a:pt x="171" y="219"/>
                    <a:pt x="168" y="215"/>
                  </a:cubicBezTo>
                  <a:cubicBezTo>
                    <a:pt x="166" y="212"/>
                    <a:pt x="163" y="211"/>
                    <a:pt x="161" y="208"/>
                  </a:cubicBezTo>
                  <a:cubicBezTo>
                    <a:pt x="157" y="202"/>
                    <a:pt x="156" y="196"/>
                    <a:pt x="154" y="189"/>
                  </a:cubicBezTo>
                  <a:cubicBezTo>
                    <a:pt x="152" y="185"/>
                    <a:pt x="153" y="183"/>
                    <a:pt x="154" y="178"/>
                  </a:cubicBezTo>
                  <a:cubicBezTo>
                    <a:pt x="156" y="175"/>
                    <a:pt x="157" y="168"/>
                    <a:pt x="159" y="165"/>
                  </a:cubicBezTo>
                  <a:cubicBezTo>
                    <a:pt x="160" y="163"/>
                    <a:pt x="162" y="162"/>
                    <a:pt x="164" y="160"/>
                  </a:cubicBezTo>
                  <a:cubicBezTo>
                    <a:pt x="165" y="159"/>
                    <a:pt x="165" y="157"/>
                    <a:pt x="167" y="156"/>
                  </a:cubicBezTo>
                  <a:cubicBezTo>
                    <a:pt x="169" y="152"/>
                    <a:pt x="172" y="149"/>
                    <a:pt x="175" y="146"/>
                  </a:cubicBezTo>
                  <a:cubicBezTo>
                    <a:pt x="181" y="140"/>
                    <a:pt x="186" y="133"/>
                    <a:pt x="193" y="128"/>
                  </a:cubicBezTo>
                  <a:cubicBezTo>
                    <a:pt x="199" y="124"/>
                    <a:pt x="200" y="122"/>
                    <a:pt x="206" y="117"/>
                  </a:cubicBezTo>
                  <a:cubicBezTo>
                    <a:pt x="210" y="114"/>
                    <a:pt x="220" y="108"/>
                    <a:pt x="226" y="108"/>
                  </a:cubicBezTo>
                  <a:cubicBezTo>
                    <a:pt x="228" y="107"/>
                    <a:pt x="233" y="107"/>
                    <a:pt x="233" y="106"/>
                  </a:cubicBezTo>
                  <a:cubicBezTo>
                    <a:pt x="234" y="107"/>
                    <a:pt x="235" y="109"/>
                    <a:pt x="236" y="109"/>
                  </a:cubicBezTo>
                  <a:cubicBezTo>
                    <a:pt x="237" y="110"/>
                    <a:pt x="244" y="109"/>
                    <a:pt x="244" y="108"/>
                  </a:cubicBezTo>
                  <a:cubicBezTo>
                    <a:pt x="246" y="108"/>
                    <a:pt x="248" y="106"/>
                    <a:pt x="251" y="106"/>
                  </a:cubicBezTo>
                  <a:cubicBezTo>
                    <a:pt x="256" y="106"/>
                    <a:pt x="261" y="103"/>
                    <a:pt x="266" y="103"/>
                  </a:cubicBezTo>
                  <a:cubicBezTo>
                    <a:pt x="269" y="103"/>
                    <a:pt x="271" y="102"/>
                    <a:pt x="275" y="102"/>
                  </a:cubicBezTo>
                  <a:cubicBezTo>
                    <a:pt x="279" y="102"/>
                    <a:pt x="282" y="104"/>
                    <a:pt x="286" y="105"/>
                  </a:cubicBezTo>
                  <a:cubicBezTo>
                    <a:pt x="290" y="105"/>
                    <a:pt x="293" y="106"/>
                    <a:pt x="297" y="106"/>
                  </a:cubicBezTo>
                  <a:cubicBezTo>
                    <a:pt x="301" y="106"/>
                    <a:pt x="304" y="106"/>
                    <a:pt x="308" y="107"/>
                  </a:cubicBezTo>
                  <a:cubicBezTo>
                    <a:pt x="312" y="108"/>
                    <a:pt x="317" y="107"/>
                    <a:pt x="319" y="112"/>
                  </a:cubicBezTo>
                  <a:cubicBezTo>
                    <a:pt x="320" y="114"/>
                    <a:pt x="320" y="114"/>
                    <a:pt x="321" y="117"/>
                  </a:cubicBezTo>
                  <a:cubicBezTo>
                    <a:pt x="322" y="118"/>
                    <a:pt x="322" y="121"/>
                    <a:pt x="323" y="122"/>
                  </a:cubicBezTo>
                  <a:cubicBezTo>
                    <a:pt x="326" y="125"/>
                    <a:pt x="329" y="128"/>
                    <a:pt x="333" y="129"/>
                  </a:cubicBezTo>
                  <a:cubicBezTo>
                    <a:pt x="337" y="130"/>
                    <a:pt x="342" y="129"/>
                    <a:pt x="346" y="128"/>
                  </a:cubicBezTo>
                  <a:cubicBezTo>
                    <a:pt x="349" y="127"/>
                    <a:pt x="351" y="126"/>
                    <a:pt x="354" y="125"/>
                  </a:cubicBezTo>
                  <a:cubicBezTo>
                    <a:pt x="356" y="124"/>
                    <a:pt x="357" y="123"/>
                    <a:pt x="359" y="122"/>
                  </a:cubicBezTo>
                  <a:cubicBezTo>
                    <a:pt x="363" y="119"/>
                    <a:pt x="368" y="118"/>
                    <a:pt x="372" y="115"/>
                  </a:cubicBezTo>
                  <a:cubicBezTo>
                    <a:pt x="374" y="114"/>
                    <a:pt x="376" y="112"/>
                    <a:pt x="378" y="112"/>
                  </a:cubicBezTo>
                  <a:cubicBezTo>
                    <a:pt x="383" y="110"/>
                    <a:pt x="386" y="109"/>
                    <a:pt x="390" y="106"/>
                  </a:cubicBezTo>
                  <a:cubicBezTo>
                    <a:pt x="394" y="104"/>
                    <a:pt x="397" y="101"/>
                    <a:pt x="401" y="99"/>
                  </a:cubicBezTo>
                  <a:cubicBezTo>
                    <a:pt x="404" y="98"/>
                    <a:pt x="408" y="99"/>
                    <a:pt x="410" y="99"/>
                  </a:cubicBezTo>
                  <a:cubicBezTo>
                    <a:pt x="411" y="98"/>
                    <a:pt x="416" y="98"/>
                    <a:pt x="417" y="99"/>
                  </a:cubicBezTo>
                  <a:cubicBezTo>
                    <a:pt x="416" y="104"/>
                    <a:pt x="421" y="102"/>
                    <a:pt x="423" y="103"/>
                  </a:cubicBezTo>
                  <a:cubicBezTo>
                    <a:pt x="429" y="104"/>
                    <a:pt x="430" y="102"/>
                    <a:pt x="436" y="103"/>
                  </a:cubicBezTo>
                  <a:cubicBezTo>
                    <a:pt x="439" y="104"/>
                    <a:pt x="440" y="105"/>
                    <a:pt x="443" y="105"/>
                  </a:cubicBezTo>
                  <a:cubicBezTo>
                    <a:pt x="446" y="105"/>
                    <a:pt x="447" y="107"/>
                    <a:pt x="450" y="104"/>
                  </a:cubicBezTo>
                  <a:cubicBezTo>
                    <a:pt x="451" y="103"/>
                    <a:pt x="459" y="105"/>
                    <a:pt x="460" y="105"/>
                  </a:cubicBezTo>
                  <a:cubicBezTo>
                    <a:pt x="463" y="106"/>
                    <a:pt x="466" y="107"/>
                    <a:pt x="469" y="107"/>
                  </a:cubicBezTo>
                  <a:cubicBezTo>
                    <a:pt x="476" y="109"/>
                    <a:pt x="482" y="113"/>
                    <a:pt x="489" y="115"/>
                  </a:cubicBezTo>
                  <a:cubicBezTo>
                    <a:pt x="497" y="117"/>
                    <a:pt x="504" y="116"/>
                    <a:pt x="512" y="117"/>
                  </a:cubicBezTo>
                  <a:cubicBezTo>
                    <a:pt x="515" y="117"/>
                    <a:pt x="518" y="119"/>
                    <a:pt x="522" y="121"/>
                  </a:cubicBezTo>
                  <a:cubicBezTo>
                    <a:pt x="525" y="125"/>
                    <a:pt x="526" y="126"/>
                    <a:pt x="530" y="127"/>
                  </a:cubicBezTo>
                  <a:cubicBezTo>
                    <a:pt x="534" y="128"/>
                    <a:pt x="538" y="128"/>
                    <a:pt x="541" y="129"/>
                  </a:cubicBezTo>
                  <a:cubicBezTo>
                    <a:pt x="545" y="130"/>
                    <a:pt x="549" y="129"/>
                    <a:pt x="553" y="130"/>
                  </a:cubicBezTo>
                  <a:cubicBezTo>
                    <a:pt x="556" y="131"/>
                    <a:pt x="559" y="133"/>
                    <a:pt x="562" y="134"/>
                  </a:cubicBezTo>
                  <a:cubicBezTo>
                    <a:pt x="567" y="137"/>
                    <a:pt x="570" y="137"/>
                    <a:pt x="574" y="138"/>
                  </a:cubicBezTo>
                  <a:cubicBezTo>
                    <a:pt x="578" y="139"/>
                    <a:pt x="585" y="140"/>
                    <a:pt x="589" y="139"/>
                  </a:cubicBezTo>
                  <a:cubicBezTo>
                    <a:pt x="592" y="139"/>
                    <a:pt x="597" y="137"/>
                    <a:pt x="601" y="136"/>
                  </a:cubicBezTo>
                  <a:cubicBezTo>
                    <a:pt x="602" y="136"/>
                    <a:pt x="578" y="138"/>
                    <a:pt x="575" y="135"/>
                  </a:cubicBezTo>
                  <a:cubicBezTo>
                    <a:pt x="580" y="132"/>
                    <a:pt x="586" y="130"/>
                    <a:pt x="592" y="129"/>
                  </a:cubicBezTo>
                  <a:cubicBezTo>
                    <a:pt x="597" y="128"/>
                    <a:pt x="606" y="129"/>
                    <a:pt x="612" y="129"/>
                  </a:cubicBezTo>
                  <a:cubicBezTo>
                    <a:pt x="618" y="129"/>
                    <a:pt x="622" y="130"/>
                    <a:pt x="627" y="128"/>
                  </a:cubicBezTo>
                  <a:cubicBezTo>
                    <a:pt x="630" y="124"/>
                    <a:pt x="633" y="126"/>
                    <a:pt x="638" y="124"/>
                  </a:cubicBezTo>
                  <a:cubicBezTo>
                    <a:pt x="641" y="121"/>
                    <a:pt x="645" y="115"/>
                    <a:pt x="647" y="112"/>
                  </a:cubicBezTo>
                  <a:cubicBezTo>
                    <a:pt x="649" y="110"/>
                    <a:pt x="652" y="105"/>
                    <a:pt x="656" y="100"/>
                  </a:cubicBezTo>
                  <a:cubicBezTo>
                    <a:pt x="663" y="92"/>
                    <a:pt x="654" y="88"/>
                    <a:pt x="656" y="78"/>
                  </a:cubicBezTo>
                  <a:cubicBezTo>
                    <a:pt x="659" y="69"/>
                    <a:pt x="663" y="72"/>
                    <a:pt x="669" y="72"/>
                  </a:cubicBezTo>
                  <a:cubicBezTo>
                    <a:pt x="673" y="73"/>
                    <a:pt x="677" y="84"/>
                    <a:pt x="687" y="80"/>
                  </a:cubicBezTo>
                  <a:cubicBezTo>
                    <a:pt x="690" y="79"/>
                    <a:pt x="689" y="70"/>
                    <a:pt x="691" y="69"/>
                  </a:cubicBezTo>
                  <a:cubicBezTo>
                    <a:pt x="695" y="64"/>
                    <a:pt x="700" y="67"/>
                    <a:pt x="706" y="67"/>
                  </a:cubicBezTo>
                  <a:cubicBezTo>
                    <a:pt x="713" y="70"/>
                    <a:pt x="714" y="70"/>
                    <a:pt x="721" y="72"/>
                  </a:cubicBezTo>
                  <a:cubicBezTo>
                    <a:pt x="724" y="72"/>
                    <a:pt x="724" y="77"/>
                    <a:pt x="726" y="79"/>
                  </a:cubicBezTo>
                  <a:cubicBezTo>
                    <a:pt x="729" y="84"/>
                    <a:pt x="730" y="92"/>
                    <a:pt x="734" y="100"/>
                  </a:cubicBezTo>
                  <a:cubicBezTo>
                    <a:pt x="736" y="103"/>
                    <a:pt x="738" y="101"/>
                    <a:pt x="741" y="103"/>
                  </a:cubicBezTo>
                  <a:cubicBezTo>
                    <a:pt x="743" y="104"/>
                    <a:pt x="750" y="104"/>
                    <a:pt x="751" y="106"/>
                  </a:cubicBezTo>
                  <a:cubicBezTo>
                    <a:pt x="751" y="106"/>
                    <a:pt x="750" y="109"/>
                    <a:pt x="751" y="112"/>
                  </a:cubicBezTo>
                  <a:cubicBezTo>
                    <a:pt x="752" y="113"/>
                    <a:pt x="753" y="115"/>
                    <a:pt x="754" y="116"/>
                  </a:cubicBezTo>
                  <a:cubicBezTo>
                    <a:pt x="756" y="118"/>
                    <a:pt x="756" y="123"/>
                    <a:pt x="759" y="124"/>
                  </a:cubicBezTo>
                  <a:cubicBezTo>
                    <a:pt x="759" y="122"/>
                    <a:pt x="757" y="118"/>
                    <a:pt x="756" y="116"/>
                  </a:cubicBezTo>
                  <a:cubicBezTo>
                    <a:pt x="751" y="110"/>
                    <a:pt x="752" y="108"/>
                    <a:pt x="753" y="106"/>
                  </a:cubicBezTo>
                  <a:cubicBezTo>
                    <a:pt x="756" y="104"/>
                    <a:pt x="757" y="106"/>
                    <a:pt x="760" y="106"/>
                  </a:cubicBezTo>
                  <a:cubicBezTo>
                    <a:pt x="763" y="106"/>
                    <a:pt x="766" y="105"/>
                    <a:pt x="770" y="108"/>
                  </a:cubicBezTo>
                  <a:cubicBezTo>
                    <a:pt x="766" y="104"/>
                    <a:pt x="759" y="104"/>
                    <a:pt x="755" y="103"/>
                  </a:cubicBezTo>
                  <a:cubicBezTo>
                    <a:pt x="751" y="102"/>
                    <a:pt x="739" y="103"/>
                    <a:pt x="737" y="99"/>
                  </a:cubicBezTo>
                  <a:cubicBezTo>
                    <a:pt x="735" y="97"/>
                    <a:pt x="735" y="97"/>
                    <a:pt x="734" y="95"/>
                  </a:cubicBezTo>
                  <a:cubicBezTo>
                    <a:pt x="733" y="92"/>
                    <a:pt x="732" y="90"/>
                    <a:pt x="731" y="87"/>
                  </a:cubicBezTo>
                  <a:cubicBezTo>
                    <a:pt x="727" y="81"/>
                    <a:pt x="731" y="81"/>
                    <a:pt x="731" y="80"/>
                  </a:cubicBezTo>
                  <a:cubicBezTo>
                    <a:pt x="735" y="80"/>
                    <a:pt x="739" y="78"/>
                    <a:pt x="744" y="79"/>
                  </a:cubicBezTo>
                  <a:cubicBezTo>
                    <a:pt x="746" y="80"/>
                    <a:pt x="751" y="80"/>
                    <a:pt x="752" y="77"/>
                  </a:cubicBezTo>
                  <a:cubicBezTo>
                    <a:pt x="749" y="77"/>
                    <a:pt x="748" y="81"/>
                    <a:pt x="745" y="78"/>
                  </a:cubicBezTo>
                  <a:cubicBezTo>
                    <a:pt x="743" y="77"/>
                    <a:pt x="742" y="78"/>
                    <a:pt x="741" y="78"/>
                  </a:cubicBezTo>
                  <a:cubicBezTo>
                    <a:pt x="740" y="78"/>
                    <a:pt x="736" y="78"/>
                    <a:pt x="735" y="78"/>
                  </a:cubicBezTo>
                  <a:cubicBezTo>
                    <a:pt x="733" y="78"/>
                    <a:pt x="731" y="80"/>
                    <a:pt x="729" y="79"/>
                  </a:cubicBezTo>
                  <a:cubicBezTo>
                    <a:pt x="723" y="67"/>
                    <a:pt x="718" y="68"/>
                    <a:pt x="707" y="64"/>
                  </a:cubicBezTo>
                  <a:cubicBezTo>
                    <a:pt x="705" y="62"/>
                    <a:pt x="691" y="63"/>
                    <a:pt x="688" y="66"/>
                  </a:cubicBezTo>
                  <a:cubicBezTo>
                    <a:pt x="686" y="69"/>
                    <a:pt x="685" y="77"/>
                    <a:pt x="681" y="79"/>
                  </a:cubicBezTo>
                  <a:cubicBezTo>
                    <a:pt x="678" y="80"/>
                    <a:pt x="675" y="72"/>
                    <a:pt x="673" y="70"/>
                  </a:cubicBezTo>
                  <a:cubicBezTo>
                    <a:pt x="666" y="67"/>
                    <a:pt x="657" y="68"/>
                    <a:pt x="654" y="77"/>
                  </a:cubicBezTo>
                  <a:cubicBezTo>
                    <a:pt x="652" y="84"/>
                    <a:pt x="656" y="93"/>
                    <a:pt x="652" y="100"/>
                  </a:cubicBezTo>
                  <a:cubicBezTo>
                    <a:pt x="650" y="103"/>
                    <a:pt x="643" y="106"/>
                    <a:pt x="644" y="108"/>
                  </a:cubicBezTo>
                  <a:cubicBezTo>
                    <a:pt x="646" y="111"/>
                    <a:pt x="641" y="117"/>
                    <a:pt x="638" y="120"/>
                  </a:cubicBezTo>
                  <a:cubicBezTo>
                    <a:pt x="632" y="121"/>
                    <a:pt x="629" y="122"/>
                    <a:pt x="624" y="124"/>
                  </a:cubicBezTo>
                  <a:cubicBezTo>
                    <a:pt x="622" y="125"/>
                    <a:pt x="619" y="126"/>
                    <a:pt x="617" y="126"/>
                  </a:cubicBezTo>
                  <a:cubicBezTo>
                    <a:pt x="613" y="127"/>
                    <a:pt x="610" y="128"/>
                    <a:pt x="606" y="128"/>
                  </a:cubicBezTo>
                  <a:cubicBezTo>
                    <a:pt x="598" y="128"/>
                    <a:pt x="588" y="127"/>
                    <a:pt x="580" y="131"/>
                  </a:cubicBezTo>
                  <a:cubicBezTo>
                    <a:pt x="575" y="132"/>
                    <a:pt x="572" y="134"/>
                    <a:pt x="568" y="133"/>
                  </a:cubicBezTo>
                  <a:cubicBezTo>
                    <a:pt x="565" y="132"/>
                    <a:pt x="562" y="129"/>
                    <a:pt x="559" y="128"/>
                  </a:cubicBezTo>
                  <a:cubicBezTo>
                    <a:pt x="557" y="127"/>
                    <a:pt x="555" y="126"/>
                    <a:pt x="554" y="126"/>
                  </a:cubicBezTo>
                  <a:cubicBezTo>
                    <a:pt x="551" y="126"/>
                    <a:pt x="550" y="128"/>
                    <a:pt x="548" y="128"/>
                  </a:cubicBezTo>
                  <a:cubicBezTo>
                    <a:pt x="545" y="128"/>
                    <a:pt x="539" y="125"/>
                    <a:pt x="535" y="125"/>
                  </a:cubicBezTo>
                  <a:cubicBezTo>
                    <a:pt x="526" y="124"/>
                    <a:pt x="524" y="122"/>
                    <a:pt x="522" y="113"/>
                  </a:cubicBezTo>
                  <a:cubicBezTo>
                    <a:pt x="525" y="110"/>
                    <a:pt x="526" y="104"/>
                    <a:pt x="531" y="103"/>
                  </a:cubicBezTo>
                  <a:cubicBezTo>
                    <a:pt x="531" y="103"/>
                    <a:pt x="531" y="104"/>
                    <a:pt x="532" y="104"/>
                  </a:cubicBezTo>
                  <a:cubicBezTo>
                    <a:pt x="535" y="101"/>
                    <a:pt x="542" y="102"/>
                    <a:pt x="543" y="99"/>
                  </a:cubicBezTo>
                  <a:cubicBezTo>
                    <a:pt x="544" y="97"/>
                    <a:pt x="547" y="99"/>
                    <a:pt x="547" y="100"/>
                  </a:cubicBezTo>
                  <a:cubicBezTo>
                    <a:pt x="549" y="100"/>
                    <a:pt x="553" y="100"/>
                    <a:pt x="555" y="100"/>
                  </a:cubicBezTo>
                  <a:cubicBezTo>
                    <a:pt x="565" y="103"/>
                    <a:pt x="579" y="100"/>
                    <a:pt x="588" y="94"/>
                  </a:cubicBezTo>
                  <a:cubicBezTo>
                    <a:pt x="594" y="91"/>
                    <a:pt x="600" y="89"/>
                    <a:pt x="605" y="85"/>
                  </a:cubicBezTo>
                  <a:cubicBezTo>
                    <a:pt x="608" y="82"/>
                    <a:pt x="607" y="82"/>
                    <a:pt x="609" y="79"/>
                  </a:cubicBezTo>
                  <a:cubicBezTo>
                    <a:pt x="611" y="76"/>
                    <a:pt x="618" y="73"/>
                    <a:pt x="621" y="71"/>
                  </a:cubicBezTo>
                  <a:cubicBezTo>
                    <a:pt x="625" y="68"/>
                    <a:pt x="630" y="64"/>
                    <a:pt x="636" y="57"/>
                  </a:cubicBezTo>
                  <a:cubicBezTo>
                    <a:pt x="641" y="51"/>
                    <a:pt x="645" y="46"/>
                    <a:pt x="646" y="39"/>
                  </a:cubicBezTo>
                  <a:cubicBezTo>
                    <a:pt x="648" y="31"/>
                    <a:pt x="648" y="27"/>
                    <a:pt x="652" y="21"/>
                  </a:cubicBezTo>
                  <a:cubicBezTo>
                    <a:pt x="654" y="17"/>
                    <a:pt x="657" y="15"/>
                    <a:pt x="658" y="11"/>
                  </a:cubicBezTo>
                  <a:cubicBezTo>
                    <a:pt x="660" y="7"/>
                    <a:pt x="665" y="4"/>
                    <a:pt x="668" y="0"/>
                  </a:cubicBezTo>
                  <a:cubicBezTo>
                    <a:pt x="660" y="5"/>
                    <a:pt x="652" y="14"/>
                    <a:pt x="648" y="24"/>
                  </a:cubicBezTo>
                  <a:cubicBezTo>
                    <a:pt x="647" y="28"/>
                    <a:pt x="646" y="30"/>
                    <a:pt x="644" y="38"/>
                  </a:cubicBezTo>
                  <a:cubicBezTo>
                    <a:pt x="642" y="44"/>
                    <a:pt x="636" y="50"/>
                    <a:pt x="633" y="55"/>
                  </a:cubicBezTo>
                  <a:cubicBezTo>
                    <a:pt x="627" y="65"/>
                    <a:pt x="620" y="66"/>
                    <a:pt x="618" y="69"/>
                  </a:cubicBezTo>
                  <a:cubicBezTo>
                    <a:pt x="616" y="73"/>
                    <a:pt x="612" y="75"/>
                    <a:pt x="610" y="77"/>
                  </a:cubicBezTo>
                  <a:cubicBezTo>
                    <a:pt x="606" y="81"/>
                    <a:pt x="605" y="85"/>
                    <a:pt x="600" y="88"/>
                  </a:cubicBezTo>
                  <a:cubicBezTo>
                    <a:pt x="596" y="90"/>
                    <a:pt x="592" y="90"/>
                    <a:pt x="588" y="92"/>
                  </a:cubicBezTo>
                  <a:cubicBezTo>
                    <a:pt x="584" y="94"/>
                    <a:pt x="580" y="96"/>
                    <a:pt x="576" y="97"/>
                  </a:cubicBezTo>
                  <a:cubicBezTo>
                    <a:pt x="568" y="100"/>
                    <a:pt x="562" y="97"/>
                    <a:pt x="554" y="97"/>
                  </a:cubicBezTo>
                  <a:cubicBezTo>
                    <a:pt x="548" y="96"/>
                    <a:pt x="537" y="94"/>
                    <a:pt x="532" y="97"/>
                  </a:cubicBezTo>
                  <a:cubicBezTo>
                    <a:pt x="528" y="99"/>
                    <a:pt x="526" y="103"/>
                    <a:pt x="522" y="105"/>
                  </a:cubicBezTo>
                  <a:cubicBezTo>
                    <a:pt x="518" y="106"/>
                    <a:pt x="515" y="109"/>
                    <a:pt x="511" y="111"/>
                  </a:cubicBezTo>
                  <a:cubicBezTo>
                    <a:pt x="504" y="113"/>
                    <a:pt x="498" y="111"/>
                    <a:pt x="492" y="109"/>
                  </a:cubicBezTo>
                  <a:cubicBezTo>
                    <a:pt x="480" y="105"/>
                    <a:pt x="468" y="100"/>
                    <a:pt x="455" y="100"/>
                  </a:cubicBezTo>
                  <a:cubicBezTo>
                    <a:pt x="448" y="100"/>
                    <a:pt x="440" y="99"/>
                    <a:pt x="432" y="99"/>
                  </a:cubicBezTo>
                  <a:cubicBezTo>
                    <a:pt x="425" y="99"/>
                    <a:pt x="418" y="94"/>
                    <a:pt x="410" y="95"/>
                  </a:cubicBezTo>
                  <a:cubicBezTo>
                    <a:pt x="401" y="95"/>
                    <a:pt x="394" y="99"/>
                    <a:pt x="386" y="103"/>
                  </a:cubicBezTo>
                  <a:cubicBezTo>
                    <a:pt x="382" y="105"/>
                    <a:pt x="378" y="107"/>
                    <a:pt x="375" y="108"/>
                  </a:cubicBezTo>
                  <a:cubicBezTo>
                    <a:pt x="370" y="109"/>
                    <a:pt x="366" y="110"/>
                    <a:pt x="363" y="113"/>
                  </a:cubicBezTo>
                  <a:cubicBezTo>
                    <a:pt x="365" y="108"/>
                    <a:pt x="367" y="105"/>
                    <a:pt x="369" y="101"/>
                  </a:cubicBezTo>
                  <a:cubicBezTo>
                    <a:pt x="372" y="97"/>
                    <a:pt x="383" y="88"/>
                    <a:pt x="384" y="84"/>
                  </a:cubicBezTo>
                  <a:cubicBezTo>
                    <a:pt x="379" y="90"/>
                    <a:pt x="366" y="101"/>
                    <a:pt x="360" y="106"/>
                  </a:cubicBezTo>
                  <a:cubicBezTo>
                    <a:pt x="358" y="109"/>
                    <a:pt x="356" y="111"/>
                    <a:pt x="353" y="114"/>
                  </a:cubicBezTo>
                  <a:cubicBezTo>
                    <a:pt x="351" y="117"/>
                    <a:pt x="344" y="120"/>
                    <a:pt x="340" y="121"/>
                  </a:cubicBezTo>
                  <a:cubicBezTo>
                    <a:pt x="336" y="121"/>
                    <a:pt x="335" y="120"/>
                    <a:pt x="333" y="117"/>
                  </a:cubicBezTo>
                  <a:cubicBezTo>
                    <a:pt x="331" y="113"/>
                    <a:pt x="329" y="110"/>
                    <a:pt x="327" y="108"/>
                  </a:cubicBezTo>
                  <a:cubicBezTo>
                    <a:pt x="322" y="102"/>
                    <a:pt x="313" y="101"/>
                    <a:pt x="306" y="98"/>
                  </a:cubicBezTo>
                  <a:cubicBezTo>
                    <a:pt x="299" y="95"/>
                    <a:pt x="289" y="97"/>
                    <a:pt x="282" y="94"/>
                  </a:cubicBezTo>
                  <a:cubicBezTo>
                    <a:pt x="278" y="92"/>
                    <a:pt x="278" y="89"/>
                    <a:pt x="276" y="85"/>
                  </a:cubicBezTo>
                  <a:cubicBezTo>
                    <a:pt x="275" y="82"/>
                    <a:pt x="269" y="73"/>
                    <a:pt x="265" y="73"/>
                  </a:cubicBezTo>
                  <a:cubicBezTo>
                    <a:pt x="265" y="72"/>
                    <a:pt x="267" y="77"/>
                    <a:pt x="272" y="86"/>
                  </a:cubicBezTo>
                  <a:cubicBezTo>
                    <a:pt x="271" y="88"/>
                    <a:pt x="271" y="91"/>
                    <a:pt x="270" y="92"/>
                  </a:cubicBezTo>
                  <a:cubicBezTo>
                    <a:pt x="268" y="92"/>
                    <a:pt x="268" y="93"/>
                    <a:pt x="265" y="94"/>
                  </a:cubicBezTo>
                  <a:cubicBezTo>
                    <a:pt x="262" y="94"/>
                    <a:pt x="260" y="95"/>
                    <a:pt x="257" y="96"/>
                  </a:cubicBezTo>
                  <a:cubicBezTo>
                    <a:pt x="254" y="98"/>
                    <a:pt x="252" y="99"/>
                    <a:pt x="248" y="99"/>
                  </a:cubicBezTo>
                  <a:cubicBezTo>
                    <a:pt x="242" y="99"/>
                    <a:pt x="236" y="101"/>
                    <a:pt x="231" y="103"/>
                  </a:cubicBezTo>
                  <a:cubicBezTo>
                    <a:pt x="227" y="105"/>
                    <a:pt x="223" y="105"/>
                    <a:pt x="219" y="106"/>
                  </a:cubicBezTo>
                  <a:cubicBezTo>
                    <a:pt x="216" y="108"/>
                    <a:pt x="214" y="109"/>
                    <a:pt x="211" y="111"/>
                  </a:cubicBezTo>
                  <a:cubicBezTo>
                    <a:pt x="207" y="112"/>
                    <a:pt x="204" y="114"/>
                    <a:pt x="200" y="115"/>
                  </a:cubicBezTo>
                  <a:cubicBezTo>
                    <a:pt x="197" y="116"/>
                    <a:pt x="193" y="117"/>
                    <a:pt x="190" y="119"/>
                  </a:cubicBezTo>
                  <a:cubicBezTo>
                    <a:pt x="182" y="124"/>
                    <a:pt x="178" y="127"/>
                    <a:pt x="169" y="132"/>
                  </a:cubicBezTo>
                  <a:cubicBezTo>
                    <a:pt x="166" y="135"/>
                    <a:pt x="160" y="142"/>
                    <a:pt x="157" y="145"/>
                  </a:cubicBezTo>
                  <a:cubicBezTo>
                    <a:pt x="154" y="148"/>
                    <a:pt x="151" y="149"/>
                    <a:pt x="148" y="152"/>
                  </a:cubicBezTo>
                  <a:cubicBezTo>
                    <a:pt x="142" y="157"/>
                    <a:pt x="139" y="168"/>
                    <a:pt x="139" y="176"/>
                  </a:cubicBezTo>
                  <a:cubicBezTo>
                    <a:pt x="138" y="180"/>
                    <a:pt x="136" y="183"/>
                    <a:pt x="134" y="187"/>
                  </a:cubicBezTo>
                  <a:cubicBezTo>
                    <a:pt x="133" y="194"/>
                    <a:pt x="133" y="190"/>
                    <a:pt x="132" y="195"/>
                  </a:cubicBezTo>
                  <a:lnTo>
                    <a:pt x="132" y="198"/>
                  </a:lnTo>
                  <a:cubicBezTo>
                    <a:pt x="132" y="199"/>
                    <a:pt x="132" y="202"/>
                    <a:pt x="132" y="202"/>
                  </a:cubicBezTo>
                  <a:cubicBezTo>
                    <a:pt x="132" y="206"/>
                    <a:pt x="134" y="209"/>
                    <a:pt x="134" y="213"/>
                  </a:cubicBezTo>
                  <a:cubicBezTo>
                    <a:pt x="135" y="215"/>
                    <a:pt x="134" y="217"/>
                    <a:pt x="135" y="219"/>
                  </a:cubicBezTo>
                  <a:cubicBezTo>
                    <a:pt x="135" y="221"/>
                    <a:pt x="137" y="223"/>
                    <a:pt x="137" y="225"/>
                  </a:cubicBezTo>
                  <a:cubicBezTo>
                    <a:pt x="136" y="230"/>
                    <a:pt x="129" y="229"/>
                    <a:pt x="134" y="235"/>
                  </a:cubicBezTo>
                  <a:cubicBezTo>
                    <a:pt x="136" y="237"/>
                    <a:pt x="136" y="240"/>
                    <a:pt x="138" y="243"/>
                  </a:cubicBezTo>
                  <a:cubicBezTo>
                    <a:pt x="141" y="247"/>
                    <a:pt x="139" y="250"/>
                    <a:pt x="137" y="253"/>
                  </a:cubicBezTo>
                  <a:cubicBezTo>
                    <a:pt x="135" y="255"/>
                    <a:pt x="136" y="256"/>
                    <a:pt x="134" y="259"/>
                  </a:cubicBezTo>
                  <a:cubicBezTo>
                    <a:pt x="132" y="261"/>
                    <a:pt x="130" y="263"/>
                    <a:pt x="128" y="265"/>
                  </a:cubicBezTo>
                  <a:cubicBezTo>
                    <a:pt x="126" y="266"/>
                    <a:pt x="126" y="268"/>
                    <a:pt x="125" y="271"/>
                  </a:cubicBezTo>
                  <a:cubicBezTo>
                    <a:pt x="124" y="272"/>
                    <a:pt x="122" y="275"/>
                    <a:pt x="122" y="277"/>
                  </a:cubicBezTo>
                  <a:cubicBezTo>
                    <a:pt x="122" y="279"/>
                    <a:pt x="120" y="279"/>
                    <a:pt x="120" y="282"/>
                  </a:cubicBezTo>
                  <a:cubicBezTo>
                    <a:pt x="120" y="286"/>
                    <a:pt x="120" y="290"/>
                    <a:pt x="115" y="291"/>
                  </a:cubicBezTo>
                  <a:cubicBezTo>
                    <a:pt x="110" y="293"/>
                    <a:pt x="109" y="291"/>
                    <a:pt x="104" y="292"/>
                  </a:cubicBezTo>
                  <a:cubicBezTo>
                    <a:pt x="103" y="293"/>
                    <a:pt x="100" y="295"/>
                    <a:pt x="98" y="295"/>
                  </a:cubicBezTo>
                  <a:cubicBezTo>
                    <a:pt x="97" y="295"/>
                    <a:pt x="96" y="294"/>
                    <a:pt x="95" y="294"/>
                  </a:cubicBezTo>
                  <a:cubicBezTo>
                    <a:pt x="93" y="294"/>
                    <a:pt x="93" y="293"/>
                    <a:pt x="91" y="293"/>
                  </a:cubicBezTo>
                  <a:cubicBezTo>
                    <a:pt x="91" y="293"/>
                    <a:pt x="90" y="293"/>
                    <a:pt x="90" y="293"/>
                  </a:cubicBezTo>
                  <a:cubicBezTo>
                    <a:pt x="86" y="293"/>
                    <a:pt x="87" y="293"/>
                    <a:pt x="85" y="294"/>
                  </a:cubicBezTo>
                  <a:cubicBezTo>
                    <a:pt x="83" y="295"/>
                    <a:pt x="79" y="298"/>
                    <a:pt x="78" y="299"/>
                  </a:cubicBezTo>
                  <a:cubicBezTo>
                    <a:pt x="70" y="298"/>
                    <a:pt x="68" y="283"/>
                    <a:pt x="64" y="279"/>
                  </a:cubicBezTo>
                  <a:cubicBezTo>
                    <a:pt x="58" y="275"/>
                    <a:pt x="56" y="265"/>
                    <a:pt x="52" y="261"/>
                  </a:cubicBezTo>
                  <a:cubicBezTo>
                    <a:pt x="47" y="257"/>
                    <a:pt x="45" y="263"/>
                    <a:pt x="38" y="260"/>
                  </a:cubicBezTo>
                  <a:cubicBezTo>
                    <a:pt x="31" y="258"/>
                    <a:pt x="31" y="250"/>
                    <a:pt x="27" y="245"/>
                  </a:cubicBezTo>
                  <a:cubicBezTo>
                    <a:pt x="23" y="241"/>
                    <a:pt x="15" y="244"/>
                    <a:pt x="10" y="240"/>
                  </a:cubicBezTo>
                  <a:cubicBezTo>
                    <a:pt x="9" y="239"/>
                    <a:pt x="7" y="236"/>
                    <a:pt x="5" y="235"/>
                  </a:cubicBezTo>
                  <a:cubicBezTo>
                    <a:pt x="3" y="233"/>
                    <a:pt x="1" y="232"/>
                    <a:pt x="0" y="231"/>
                  </a:cubicBezTo>
                  <a:cubicBezTo>
                    <a:pt x="1" y="231"/>
                    <a:pt x="1" y="232"/>
                    <a:pt x="1" y="232"/>
                  </a:cubicBezTo>
                  <a:lnTo>
                    <a:pt x="1" y="412"/>
                  </a:lnTo>
                  <a:lnTo>
                    <a:pt x="1" y="588"/>
                  </a:lnTo>
                  <a:lnTo>
                    <a:pt x="131" y="588"/>
                  </a:lnTo>
                  <a:close/>
                </a:path>
              </a:pathLst>
            </a:custGeom>
            <a:solidFill>
              <a:srgbClr val="EAEAEA">
                <a:alpha val="50195"/>
              </a:srgbClr>
            </a:solidFill>
            <a:ln w="12700">
              <a:noFill/>
              <a:round/>
              <a:headEnd/>
              <a:tailEnd/>
            </a:ln>
          </p:spPr>
          <p:txBody>
            <a:bodyPr/>
            <a:lstStyle/>
            <a:p>
              <a:endParaRPr lang="en-US"/>
            </a:p>
          </p:txBody>
        </p:sp>
        <p:sp>
          <p:nvSpPr>
            <p:cNvPr id="8259" name="Freeform 41"/>
            <p:cNvSpPr>
              <a:spLocks noChangeAspect="1"/>
            </p:cNvSpPr>
            <p:nvPr/>
          </p:nvSpPr>
          <p:spPr bwMode="auto">
            <a:xfrm>
              <a:off x="1701" y="3021"/>
              <a:ext cx="126" cy="65"/>
            </a:xfrm>
            <a:custGeom>
              <a:avLst/>
              <a:gdLst>
                <a:gd name="T0" fmla="*/ 0 w 32"/>
                <a:gd name="T1" fmla="*/ 0 h 16"/>
                <a:gd name="T2" fmla="*/ 6353482 w 32"/>
                <a:gd name="T3" fmla="*/ 4818941 h 16"/>
                <a:gd name="T4" fmla="*/ 8892048 w 32"/>
                <a:gd name="T5" fmla="*/ 6010574 h 16"/>
                <a:gd name="T6" fmla="*/ 11608252 w 32"/>
                <a:gd name="T7" fmla="*/ 6010574 h 16"/>
                <a:gd name="T8" fmla="*/ 13397105 w 32"/>
                <a:gd name="T9" fmla="*/ 7196774 h 16"/>
                <a:gd name="T10" fmla="*/ 16170206 w 32"/>
                <a:gd name="T11" fmla="*/ 8456250 h 16"/>
                <a:gd name="T12" fmla="*/ 18897951 w 32"/>
                <a:gd name="T13" fmla="*/ 9934510 h 16"/>
                <a:gd name="T14" fmla="*/ 20690647 w 32"/>
                <a:gd name="T15" fmla="*/ 12379906 h 16"/>
                <a:gd name="T16" fmla="*/ 24093071 w 32"/>
                <a:gd name="T17" fmla="*/ 17203404 h 16"/>
                <a:gd name="T18" fmla="*/ 28657938 w 32"/>
                <a:gd name="T19" fmla="*/ 17203404 h 16"/>
                <a:gd name="T20" fmla="*/ 25941569 w 32"/>
                <a:gd name="T21" fmla="*/ 18390742 h 16"/>
                <a:gd name="T22" fmla="*/ 23227987 w 32"/>
                <a:gd name="T23" fmla="*/ 19576943 h 16"/>
                <a:gd name="T24" fmla="*/ 18897951 w 32"/>
                <a:gd name="T25" fmla="*/ 14753380 h 16"/>
                <a:gd name="T26" fmla="*/ 17049532 w 32"/>
                <a:gd name="T27" fmla="*/ 12379906 h 16"/>
                <a:gd name="T28" fmla="*/ 14321771 w 32"/>
                <a:gd name="T29" fmla="*/ 9934510 h 16"/>
                <a:gd name="T30" fmla="*/ 11608252 w 32"/>
                <a:gd name="T31" fmla="*/ 9934510 h 16"/>
                <a:gd name="T32" fmla="*/ 8892048 w 32"/>
                <a:gd name="T33" fmla="*/ 8456250 h 16"/>
                <a:gd name="T34" fmla="*/ 6353482 w 32"/>
                <a:gd name="T35" fmla="*/ 7196774 h 16"/>
                <a:gd name="T36" fmla="*/ 3637277 w 32"/>
                <a:gd name="T37" fmla="*/ 4818941 h 16"/>
                <a:gd name="T38" fmla="*/ 1848435 w 32"/>
                <a:gd name="T39" fmla="*/ 2445418 h 16"/>
                <a:gd name="T40" fmla="*/ 923753 w 32"/>
                <a:gd name="T41" fmla="*/ 1186201 h 16"/>
                <a:gd name="T42" fmla="*/ 2712610 w 32"/>
                <a:gd name="T43" fmla="*/ 2445418 h 16"/>
                <a:gd name="T44" fmla="*/ 0 w 32"/>
                <a:gd name="T45" fmla="*/ 0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
                <a:gd name="T70" fmla="*/ 0 h 16"/>
                <a:gd name="T71" fmla="*/ 32 w 32"/>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 h="16">
                  <a:moveTo>
                    <a:pt x="0" y="0"/>
                  </a:moveTo>
                  <a:cubicBezTo>
                    <a:pt x="2" y="1"/>
                    <a:pt x="6" y="3"/>
                    <a:pt x="7" y="4"/>
                  </a:cubicBezTo>
                  <a:cubicBezTo>
                    <a:pt x="8" y="4"/>
                    <a:pt x="9" y="5"/>
                    <a:pt x="10" y="5"/>
                  </a:cubicBezTo>
                  <a:cubicBezTo>
                    <a:pt x="11" y="5"/>
                    <a:pt x="12" y="5"/>
                    <a:pt x="13" y="5"/>
                  </a:cubicBezTo>
                  <a:cubicBezTo>
                    <a:pt x="14" y="6"/>
                    <a:pt x="14" y="6"/>
                    <a:pt x="15" y="6"/>
                  </a:cubicBezTo>
                  <a:cubicBezTo>
                    <a:pt x="16" y="6"/>
                    <a:pt x="17" y="6"/>
                    <a:pt x="18" y="7"/>
                  </a:cubicBezTo>
                  <a:cubicBezTo>
                    <a:pt x="19" y="7"/>
                    <a:pt x="20" y="8"/>
                    <a:pt x="21" y="8"/>
                  </a:cubicBezTo>
                  <a:cubicBezTo>
                    <a:pt x="22" y="9"/>
                    <a:pt x="23" y="10"/>
                    <a:pt x="23" y="10"/>
                  </a:cubicBezTo>
                  <a:cubicBezTo>
                    <a:pt x="24" y="12"/>
                    <a:pt x="26" y="13"/>
                    <a:pt x="27" y="14"/>
                  </a:cubicBezTo>
                  <a:cubicBezTo>
                    <a:pt x="29" y="15"/>
                    <a:pt x="30" y="14"/>
                    <a:pt x="32" y="14"/>
                  </a:cubicBezTo>
                  <a:cubicBezTo>
                    <a:pt x="32" y="15"/>
                    <a:pt x="30" y="15"/>
                    <a:pt x="29" y="15"/>
                  </a:cubicBezTo>
                  <a:cubicBezTo>
                    <a:pt x="28" y="16"/>
                    <a:pt x="27" y="16"/>
                    <a:pt x="26" y="16"/>
                  </a:cubicBezTo>
                  <a:cubicBezTo>
                    <a:pt x="24" y="15"/>
                    <a:pt x="22" y="13"/>
                    <a:pt x="21" y="12"/>
                  </a:cubicBezTo>
                  <a:cubicBezTo>
                    <a:pt x="20" y="11"/>
                    <a:pt x="20" y="10"/>
                    <a:pt x="19" y="10"/>
                  </a:cubicBezTo>
                  <a:cubicBezTo>
                    <a:pt x="18" y="9"/>
                    <a:pt x="17" y="8"/>
                    <a:pt x="16" y="8"/>
                  </a:cubicBezTo>
                  <a:cubicBezTo>
                    <a:pt x="16" y="8"/>
                    <a:pt x="14" y="7"/>
                    <a:pt x="13" y="8"/>
                  </a:cubicBezTo>
                  <a:cubicBezTo>
                    <a:pt x="12" y="8"/>
                    <a:pt x="11" y="7"/>
                    <a:pt x="10" y="7"/>
                  </a:cubicBezTo>
                  <a:cubicBezTo>
                    <a:pt x="9" y="7"/>
                    <a:pt x="8" y="6"/>
                    <a:pt x="7" y="6"/>
                  </a:cubicBezTo>
                  <a:cubicBezTo>
                    <a:pt x="6" y="5"/>
                    <a:pt x="4" y="4"/>
                    <a:pt x="4" y="4"/>
                  </a:cubicBezTo>
                  <a:cubicBezTo>
                    <a:pt x="3" y="3"/>
                    <a:pt x="3" y="2"/>
                    <a:pt x="2" y="2"/>
                  </a:cubicBezTo>
                  <a:cubicBezTo>
                    <a:pt x="2" y="2"/>
                    <a:pt x="0" y="1"/>
                    <a:pt x="1" y="1"/>
                  </a:cubicBezTo>
                  <a:cubicBezTo>
                    <a:pt x="1" y="1"/>
                    <a:pt x="2" y="2"/>
                    <a:pt x="3" y="2"/>
                  </a:cubicBezTo>
                  <a:lnTo>
                    <a:pt x="0" y="0"/>
                  </a:lnTo>
                  <a:close/>
                </a:path>
              </a:pathLst>
            </a:custGeom>
            <a:solidFill>
              <a:srgbClr val="0D2881">
                <a:alpha val="50195"/>
              </a:srgbClr>
            </a:solidFill>
            <a:ln w="12700">
              <a:noFill/>
              <a:round/>
              <a:headEnd/>
              <a:tailEnd/>
            </a:ln>
          </p:spPr>
          <p:txBody>
            <a:bodyPr/>
            <a:lstStyle/>
            <a:p>
              <a:endParaRPr lang="en-US"/>
            </a:p>
          </p:txBody>
        </p:sp>
      </p:grpSp>
      <p:sp>
        <p:nvSpPr>
          <p:cNvPr id="8197" name="AutoShape 43"/>
          <p:cNvSpPr>
            <a:spLocks noChangeArrowheads="1"/>
          </p:cNvSpPr>
          <p:nvPr/>
        </p:nvSpPr>
        <p:spPr bwMode="auto">
          <a:xfrm rot="-3891141">
            <a:off x="6475413" y="831850"/>
            <a:ext cx="1593850" cy="571500"/>
          </a:xfrm>
          <a:prstGeom prst="leftArrow">
            <a:avLst>
              <a:gd name="adj1" fmla="val 50000"/>
              <a:gd name="adj2" fmla="val 139432"/>
            </a:avLst>
          </a:prstGeom>
          <a:solidFill>
            <a:schemeClr val="accent2">
              <a:alpha val="91000"/>
            </a:schemeClr>
          </a:solidFill>
          <a:ln w="12700">
            <a:solidFill>
              <a:schemeClr val="accent2"/>
            </a:solidFill>
            <a:miter lim="800000"/>
            <a:headEnd/>
            <a:tailEnd/>
          </a:ln>
        </p:spPr>
        <p:txBody>
          <a:bodyPr wrap="none" anchor="ctr"/>
          <a:lstStyle/>
          <a:p>
            <a:endParaRPr lang="en-US"/>
          </a:p>
        </p:txBody>
      </p:sp>
      <p:sp>
        <p:nvSpPr>
          <p:cNvPr id="8198" name="AutoShape 44"/>
          <p:cNvSpPr>
            <a:spLocks noChangeArrowheads="1"/>
          </p:cNvSpPr>
          <p:nvPr/>
        </p:nvSpPr>
        <p:spPr bwMode="auto">
          <a:xfrm rot="3024576">
            <a:off x="7988300" y="6157913"/>
            <a:ext cx="1093788" cy="214312"/>
          </a:xfrm>
          <a:prstGeom prst="leftArrow">
            <a:avLst>
              <a:gd name="adj1" fmla="val 50000"/>
              <a:gd name="adj2" fmla="val 255162"/>
            </a:avLst>
          </a:prstGeom>
          <a:solidFill>
            <a:schemeClr val="accent2"/>
          </a:solidFill>
          <a:ln w="12700">
            <a:solidFill>
              <a:schemeClr val="accent2"/>
            </a:solidFill>
            <a:miter lim="800000"/>
            <a:headEnd/>
            <a:tailEnd/>
          </a:ln>
        </p:spPr>
        <p:txBody>
          <a:bodyPr wrap="none" anchor="ctr"/>
          <a:lstStyle/>
          <a:p>
            <a:endParaRPr lang="en-US"/>
          </a:p>
        </p:txBody>
      </p:sp>
      <p:sp>
        <p:nvSpPr>
          <p:cNvPr id="8199" name="AutoShape 47"/>
          <p:cNvSpPr>
            <a:spLocks noChangeArrowheads="1"/>
          </p:cNvSpPr>
          <p:nvPr/>
        </p:nvSpPr>
        <p:spPr bwMode="auto">
          <a:xfrm rot="-4876198">
            <a:off x="6092825" y="6091238"/>
            <a:ext cx="1093788" cy="214312"/>
          </a:xfrm>
          <a:prstGeom prst="leftArrow">
            <a:avLst>
              <a:gd name="adj1" fmla="val 50000"/>
              <a:gd name="adj2" fmla="val 255162"/>
            </a:avLst>
          </a:prstGeom>
          <a:solidFill>
            <a:schemeClr val="accent2"/>
          </a:solidFill>
          <a:ln w="12700">
            <a:solidFill>
              <a:schemeClr val="accent2"/>
            </a:solidFill>
            <a:miter lim="800000"/>
            <a:headEnd/>
            <a:tailEnd/>
          </a:ln>
        </p:spPr>
        <p:txBody>
          <a:bodyPr wrap="none" anchor="ctr"/>
          <a:lstStyle/>
          <a:p>
            <a:endParaRPr lang="en-US"/>
          </a:p>
        </p:txBody>
      </p:sp>
      <p:sp>
        <p:nvSpPr>
          <p:cNvPr id="8200" name="AutoShape 51"/>
          <p:cNvSpPr>
            <a:spLocks noChangeArrowheads="1"/>
          </p:cNvSpPr>
          <p:nvPr/>
        </p:nvSpPr>
        <p:spPr bwMode="auto">
          <a:xfrm>
            <a:off x="6183313" y="939800"/>
            <a:ext cx="176212" cy="344488"/>
          </a:xfrm>
          <a:prstGeom prst="downArrow">
            <a:avLst>
              <a:gd name="adj1" fmla="val 50000"/>
              <a:gd name="adj2" fmla="val 48874"/>
            </a:avLst>
          </a:prstGeom>
          <a:solidFill>
            <a:schemeClr val="accent2"/>
          </a:solidFill>
          <a:ln w="12700" cap="rnd">
            <a:solidFill>
              <a:schemeClr val="accent2"/>
            </a:solidFill>
            <a:miter lim="800000"/>
            <a:headEnd type="none" w="sm" len="sm"/>
            <a:tailEnd type="none" w="sm" len="sm"/>
          </a:ln>
        </p:spPr>
        <p:txBody>
          <a:bodyPr wrap="none" anchor="ctr"/>
          <a:lstStyle/>
          <a:p>
            <a:endParaRPr lang="en-US"/>
          </a:p>
        </p:txBody>
      </p:sp>
      <p:sp>
        <p:nvSpPr>
          <p:cNvPr id="8201" name="AutoShape 52"/>
          <p:cNvSpPr>
            <a:spLocks noChangeArrowheads="1"/>
          </p:cNvSpPr>
          <p:nvPr/>
        </p:nvSpPr>
        <p:spPr bwMode="auto">
          <a:xfrm>
            <a:off x="6329363" y="1450975"/>
            <a:ext cx="176212" cy="344488"/>
          </a:xfrm>
          <a:prstGeom prst="downArrow">
            <a:avLst>
              <a:gd name="adj1" fmla="val 50000"/>
              <a:gd name="adj2" fmla="val 48874"/>
            </a:avLst>
          </a:prstGeom>
          <a:solidFill>
            <a:schemeClr val="accent2"/>
          </a:solidFill>
          <a:ln w="12700" cap="rnd">
            <a:solidFill>
              <a:schemeClr val="accent2"/>
            </a:solidFill>
            <a:miter lim="800000"/>
            <a:headEnd type="none" w="sm" len="sm"/>
            <a:tailEnd type="none" w="sm" len="sm"/>
          </a:ln>
        </p:spPr>
        <p:txBody>
          <a:bodyPr wrap="none" anchor="ctr"/>
          <a:lstStyle/>
          <a:p>
            <a:endParaRPr lang="en-US"/>
          </a:p>
        </p:txBody>
      </p:sp>
      <p:sp>
        <p:nvSpPr>
          <p:cNvPr id="8202" name="AutoShape 53"/>
          <p:cNvSpPr>
            <a:spLocks noChangeArrowheads="1"/>
          </p:cNvSpPr>
          <p:nvPr/>
        </p:nvSpPr>
        <p:spPr bwMode="auto">
          <a:xfrm>
            <a:off x="6597650" y="1117600"/>
            <a:ext cx="176213" cy="344488"/>
          </a:xfrm>
          <a:prstGeom prst="downArrow">
            <a:avLst>
              <a:gd name="adj1" fmla="val 50000"/>
              <a:gd name="adj2" fmla="val 48874"/>
            </a:avLst>
          </a:prstGeom>
          <a:solidFill>
            <a:schemeClr val="accent2"/>
          </a:solidFill>
          <a:ln w="12700" cap="rnd">
            <a:solidFill>
              <a:schemeClr val="accent2"/>
            </a:solidFill>
            <a:miter lim="800000"/>
            <a:headEnd type="none" w="sm" len="sm"/>
            <a:tailEnd type="none" w="sm" len="sm"/>
          </a:ln>
        </p:spPr>
        <p:txBody>
          <a:bodyPr wrap="none" anchor="ctr"/>
          <a:lstStyle/>
          <a:p>
            <a:endParaRPr lang="en-US"/>
          </a:p>
        </p:txBody>
      </p:sp>
      <p:sp>
        <p:nvSpPr>
          <p:cNvPr id="8203" name="AutoShape 54"/>
          <p:cNvSpPr>
            <a:spLocks noChangeArrowheads="1"/>
          </p:cNvSpPr>
          <p:nvPr/>
        </p:nvSpPr>
        <p:spPr bwMode="auto">
          <a:xfrm>
            <a:off x="6299200" y="2319338"/>
            <a:ext cx="176213" cy="344487"/>
          </a:xfrm>
          <a:prstGeom prst="downArrow">
            <a:avLst>
              <a:gd name="adj1" fmla="val 50000"/>
              <a:gd name="adj2" fmla="val 48874"/>
            </a:avLst>
          </a:prstGeom>
          <a:solidFill>
            <a:schemeClr val="accent2"/>
          </a:solidFill>
          <a:ln w="12700" cap="rnd">
            <a:solidFill>
              <a:schemeClr val="accent2"/>
            </a:solidFill>
            <a:miter lim="800000"/>
            <a:headEnd type="none" w="sm" len="sm"/>
            <a:tailEnd type="none" w="sm" len="sm"/>
          </a:ln>
        </p:spPr>
        <p:txBody>
          <a:bodyPr wrap="none" anchor="ctr"/>
          <a:lstStyle/>
          <a:p>
            <a:endParaRPr lang="en-US"/>
          </a:p>
        </p:txBody>
      </p:sp>
      <p:sp>
        <p:nvSpPr>
          <p:cNvPr id="8204" name="AutoShape 55"/>
          <p:cNvSpPr>
            <a:spLocks noChangeArrowheads="1"/>
          </p:cNvSpPr>
          <p:nvPr/>
        </p:nvSpPr>
        <p:spPr bwMode="auto">
          <a:xfrm>
            <a:off x="6091238" y="2146300"/>
            <a:ext cx="176212" cy="344488"/>
          </a:xfrm>
          <a:prstGeom prst="downArrow">
            <a:avLst>
              <a:gd name="adj1" fmla="val 50000"/>
              <a:gd name="adj2" fmla="val 48874"/>
            </a:avLst>
          </a:prstGeom>
          <a:solidFill>
            <a:schemeClr val="accent2"/>
          </a:solidFill>
          <a:ln w="12700" cap="rnd">
            <a:solidFill>
              <a:schemeClr val="accent2"/>
            </a:solidFill>
            <a:miter lim="800000"/>
            <a:headEnd type="none" w="sm" len="sm"/>
            <a:tailEnd type="none" w="sm" len="sm"/>
          </a:ln>
        </p:spPr>
        <p:txBody>
          <a:bodyPr wrap="none" anchor="ctr"/>
          <a:lstStyle/>
          <a:p>
            <a:endParaRPr lang="en-US"/>
          </a:p>
        </p:txBody>
      </p:sp>
      <p:sp>
        <p:nvSpPr>
          <p:cNvPr id="8205" name="AutoShape 56"/>
          <p:cNvSpPr>
            <a:spLocks noChangeArrowheads="1"/>
          </p:cNvSpPr>
          <p:nvPr/>
        </p:nvSpPr>
        <p:spPr bwMode="auto">
          <a:xfrm>
            <a:off x="6038850" y="1693863"/>
            <a:ext cx="176213" cy="344487"/>
          </a:xfrm>
          <a:prstGeom prst="downArrow">
            <a:avLst>
              <a:gd name="adj1" fmla="val 50000"/>
              <a:gd name="adj2" fmla="val 48874"/>
            </a:avLst>
          </a:prstGeom>
          <a:solidFill>
            <a:schemeClr val="accent2"/>
          </a:solidFill>
          <a:ln w="12700" cap="rnd">
            <a:solidFill>
              <a:schemeClr val="accent2"/>
            </a:solidFill>
            <a:miter lim="800000"/>
            <a:headEnd type="none" w="sm" len="sm"/>
            <a:tailEnd type="none" w="sm" len="sm"/>
          </a:ln>
        </p:spPr>
        <p:txBody>
          <a:bodyPr wrap="none" anchor="ctr"/>
          <a:lstStyle/>
          <a:p>
            <a:endParaRPr lang="en-US"/>
          </a:p>
        </p:txBody>
      </p:sp>
      <p:sp>
        <p:nvSpPr>
          <p:cNvPr id="8206" name="Text Box 57"/>
          <p:cNvSpPr txBox="1">
            <a:spLocks noChangeArrowheads="1"/>
          </p:cNvSpPr>
          <p:nvPr/>
        </p:nvSpPr>
        <p:spPr bwMode="auto">
          <a:xfrm rot="-4971898">
            <a:off x="5132195" y="1573798"/>
            <a:ext cx="1156086" cy="338554"/>
          </a:xfrm>
          <a:prstGeom prst="rect">
            <a:avLst/>
          </a:prstGeom>
          <a:noFill/>
          <a:ln w="12700" cap="rnd">
            <a:noFill/>
            <a:miter lim="800000"/>
            <a:headEnd type="none" w="sm" len="sm"/>
            <a:tailEnd type="none" w="sm" len="sm"/>
          </a:ln>
        </p:spPr>
        <p:txBody>
          <a:bodyPr wrap="none">
            <a:spAutoFit/>
          </a:bodyPr>
          <a:lstStyle/>
          <a:p>
            <a:pPr algn="ctr"/>
            <a:r>
              <a:rPr lang="en-US" sz="1600" dirty="0">
                <a:solidFill>
                  <a:schemeClr val="accent2">
                    <a:lumMod val="20000"/>
                    <a:lumOff val="80000"/>
                  </a:schemeClr>
                </a:solidFill>
              </a:rPr>
              <a:t>Floodplains</a:t>
            </a:r>
          </a:p>
        </p:txBody>
      </p:sp>
      <p:sp>
        <p:nvSpPr>
          <p:cNvPr id="8207" name="Text Box 72"/>
          <p:cNvSpPr txBox="1">
            <a:spLocks noChangeArrowheads="1"/>
          </p:cNvSpPr>
          <p:nvPr/>
        </p:nvSpPr>
        <p:spPr bwMode="auto">
          <a:xfrm>
            <a:off x="3127375" y="5684838"/>
            <a:ext cx="1352550" cy="641350"/>
          </a:xfrm>
          <a:prstGeom prst="rect">
            <a:avLst/>
          </a:prstGeom>
          <a:noFill/>
          <a:ln w="12700" cap="rnd">
            <a:noFill/>
            <a:miter lim="800000"/>
            <a:headEnd type="none" w="sm" len="sm"/>
            <a:tailEnd type="none" w="sm" len="sm"/>
          </a:ln>
        </p:spPr>
        <p:txBody>
          <a:bodyPr>
            <a:spAutoFit/>
          </a:bodyPr>
          <a:lstStyle/>
          <a:p>
            <a:pPr algn="ctr"/>
            <a:r>
              <a:rPr lang="en-US" sz="1800" b="1">
                <a:solidFill>
                  <a:srgbClr val="FFC000"/>
                </a:solidFill>
              </a:rPr>
              <a:t>Proportion</a:t>
            </a:r>
          </a:p>
          <a:p>
            <a:pPr algn="ctr"/>
            <a:r>
              <a:rPr lang="en-US" sz="1800" b="1">
                <a:solidFill>
                  <a:srgbClr val="FFC000"/>
                </a:solidFill>
              </a:rPr>
              <a:t>Diverted</a:t>
            </a:r>
          </a:p>
        </p:txBody>
      </p:sp>
      <p:sp>
        <p:nvSpPr>
          <p:cNvPr id="8208" name="Text Box 73"/>
          <p:cNvSpPr txBox="1">
            <a:spLocks noChangeArrowheads="1"/>
          </p:cNvSpPr>
          <p:nvPr/>
        </p:nvSpPr>
        <p:spPr bwMode="auto">
          <a:xfrm>
            <a:off x="-3175" y="-6350"/>
            <a:ext cx="6565900" cy="954107"/>
          </a:xfrm>
          <a:prstGeom prst="rect">
            <a:avLst/>
          </a:prstGeom>
          <a:noFill/>
          <a:ln w="9525">
            <a:noFill/>
            <a:miter lim="800000"/>
            <a:headEnd/>
            <a:tailEnd/>
          </a:ln>
        </p:spPr>
        <p:txBody>
          <a:bodyPr>
            <a:spAutoFit/>
          </a:bodyPr>
          <a:lstStyle/>
          <a:p>
            <a:pPr algn="ctr"/>
            <a:r>
              <a:rPr lang="en-US" sz="2800" dirty="0">
                <a:solidFill>
                  <a:schemeClr val="tx2"/>
                </a:solidFill>
              </a:rPr>
              <a:t>What </a:t>
            </a:r>
            <a:r>
              <a:rPr lang="en-US" sz="2800" dirty="0" smtClean="0">
                <a:solidFill>
                  <a:schemeClr val="tx2"/>
                </a:solidFill>
              </a:rPr>
              <a:t>Physically Changes </a:t>
            </a:r>
            <a:r>
              <a:rPr lang="en-US" sz="2800" dirty="0">
                <a:solidFill>
                  <a:schemeClr val="tx2"/>
                </a:solidFill>
              </a:rPr>
              <a:t>As Flow Increases?</a:t>
            </a:r>
          </a:p>
        </p:txBody>
      </p:sp>
      <p:sp>
        <p:nvSpPr>
          <p:cNvPr id="8209" name="Line 76"/>
          <p:cNvSpPr>
            <a:spLocks noChangeShapeType="1"/>
          </p:cNvSpPr>
          <p:nvPr/>
        </p:nvSpPr>
        <p:spPr bwMode="auto">
          <a:xfrm>
            <a:off x="1270000" y="5868988"/>
            <a:ext cx="254000" cy="482600"/>
          </a:xfrm>
          <a:prstGeom prst="line">
            <a:avLst/>
          </a:prstGeom>
          <a:noFill/>
          <a:ln w="53975" cap="rnd">
            <a:solidFill>
              <a:srgbClr val="FF9900"/>
            </a:solidFill>
            <a:round/>
            <a:headEnd type="none" w="sm" len="sm"/>
            <a:tailEnd type="none" w="sm" len="sm"/>
          </a:ln>
        </p:spPr>
        <p:txBody>
          <a:bodyPr/>
          <a:lstStyle/>
          <a:p>
            <a:endParaRPr lang="en-US"/>
          </a:p>
        </p:txBody>
      </p:sp>
      <p:sp>
        <p:nvSpPr>
          <p:cNvPr id="8210" name="Text Box 80"/>
          <p:cNvSpPr txBox="1">
            <a:spLocks noChangeArrowheads="1"/>
          </p:cNvSpPr>
          <p:nvPr/>
        </p:nvSpPr>
        <p:spPr bwMode="auto">
          <a:xfrm>
            <a:off x="2936425" y="4808538"/>
            <a:ext cx="1734449" cy="646331"/>
          </a:xfrm>
          <a:prstGeom prst="rect">
            <a:avLst/>
          </a:prstGeom>
          <a:noFill/>
          <a:ln w="12700" cap="rnd">
            <a:noFill/>
            <a:miter lim="800000"/>
            <a:headEnd type="none" w="sm" len="sm"/>
            <a:tailEnd type="none" w="sm" len="sm"/>
          </a:ln>
        </p:spPr>
        <p:txBody>
          <a:bodyPr wrap="none">
            <a:spAutoFit/>
          </a:bodyPr>
          <a:lstStyle/>
          <a:p>
            <a:pPr algn="ctr"/>
            <a:r>
              <a:rPr lang="en-US" sz="1800" b="1">
                <a:solidFill>
                  <a:srgbClr val="FFC000"/>
                </a:solidFill>
              </a:rPr>
              <a:t>Delta</a:t>
            </a:r>
          </a:p>
          <a:p>
            <a:pPr algn="ctr"/>
            <a:r>
              <a:rPr lang="en-US" sz="1800" b="1">
                <a:solidFill>
                  <a:srgbClr val="FFC000"/>
                </a:solidFill>
              </a:rPr>
              <a:t>Residence Time</a:t>
            </a:r>
          </a:p>
        </p:txBody>
      </p:sp>
      <p:sp>
        <p:nvSpPr>
          <p:cNvPr id="8212" name="Text Box 72"/>
          <p:cNvSpPr txBox="1">
            <a:spLocks noChangeArrowheads="1"/>
          </p:cNvSpPr>
          <p:nvPr/>
        </p:nvSpPr>
        <p:spPr bwMode="auto">
          <a:xfrm>
            <a:off x="4876800" y="2971800"/>
            <a:ext cx="1352550" cy="922338"/>
          </a:xfrm>
          <a:prstGeom prst="rect">
            <a:avLst/>
          </a:prstGeom>
          <a:noFill/>
          <a:ln w="12700" cap="rnd">
            <a:noFill/>
            <a:miter lim="800000"/>
            <a:headEnd type="none" w="sm" len="sm"/>
            <a:tailEnd type="none" w="sm" len="sm"/>
          </a:ln>
        </p:spPr>
        <p:txBody>
          <a:bodyPr>
            <a:spAutoFit/>
          </a:bodyPr>
          <a:lstStyle/>
          <a:p>
            <a:pPr algn="ctr"/>
            <a:r>
              <a:rPr lang="en-US" sz="1800" b="1" dirty="0"/>
              <a:t>River stage and velocity</a:t>
            </a:r>
          </a:p>
        </p:txBody>
      </p:sp>
      <p:sp>
        <p:nvSpPr>
          <p:cNvPr id="8213" name="Text Box 80"/>
          <p:cNvSpPr txBox="1">
            <a:spLocks noChangeArrowheads="1"/>
          </p:cNvSpPr>
          <p:nvPr/>
        </p:nvSpPr>
        <p:spPr bwMode="auto">
          <a:xfrm>
            <a:off x="2027867" y="2438400"/>
            <a:ext cx="1183016" cy="369332"/>
          </a:xfrm>
          <a:prstGeom prst="rect">
            <a:avLst/>
          </a:prstGeom>
          <a:noFill/>
          <a:ln w="12700" cap="rnd">
            <a:noFill/>
            <a:miter lim="800000"/>
            <a:headEnd type="none" w="sm" len="sm"/>
            <a:tailEnd type="none" w="sm" len="sm"/>
          </a:ln>
        </p:spPr>
        <p:txBody>
          <a:bodyPr wrap="none">
            <a:spAutoFit/>
          </a:bodyPr>
          <a:lstStyle/>
          <a:p>
            <a:pPr algn="ctr"/>
            <a:r>
              <a:rPr lang="en-US" sz="1800" b="1" dirty="0" smtClean="0"/>
              <a:t>Turbidity </a:t>
            </a:r>
            <a:endParaRPr lang="en-US" sz="1800" b="1" dirty="0"/>
          </a:p>
        </p:txBody>
      </p:sp>
      <p:sp>
        <p:nvSpPr>
          <p:cNvPr id="8214" name="Slide Number Placeholder 63"/>
          <p:cNvSpPr>
            <a:spLocks noGrp="1"/>
          </p:cNvSpPr>
          <p:nvPr>
            <p:ph type="sldNum" sz="quarter" idx="12"/>
          </p:nvPr>
        </p:nvSpPr>
        <p:spPr>
          <a:noFill/>
        </p:spPr>
        <p:txBody>
          <a:bodyPr/>
          <a:lstStyle/>
          <a:p>
            <a:fld id="{2224A002-13B9-481E-A910-282C52B4D362}" type="slidenum">
              <a:rPr lang="en-US" smtClean="0">
                <a:latin typeface="Arial" pitchFamily="34" charset="0"/>
              </a:rPr>
              <a:pPr/>
              <a:t>20</a:t>
            </a:fld>
            <a:endParaRPr lang="en-US" smtClean="0">
              <a:latin typeface="Arial" pitchFamily="34" charset="0"/>
            </a:endParaRPr>
          </a:p>
        </p:txBody>
      </p:sp>
      <p:sp>
        <p:nvSpPr>
          <p:cNvPr id="8215" name="TextBox 99"/>
          <p:cNvSpPr txBox="1">
            <a:spLocks noChangeArrowheads="1"/>
          </p:cNvSpPr>
          <p:nvPr/>
        </p:nvSpPr>
        <p:spPr bwMode="auto">
          <a:xfrm>
            <a:off x="3519488" y="2981325"/>
            <a:ext cx="1612900" cy="461963"/>
          </a:xfrm>
          <a:prstGeom prst="rect">
            <a:avLst/>
          </a:prstGeom>
          <a:noFill/>
          <a:ln w="9525">
            <a:noFill/>
            <a:miter lim="800000"/>
            <a:headEnd/>
            <a:tailEnd/>
          </a:ln>
        </p:spPr>
        <p:txBody>
          <a:bodyPr>
            <a:spAutoFit/>
          </a:bodyPr>
          <a:lstStyle/>
          <a:p>
            <a:r>
              <a:rPr lang="en-US"/>
              <a:t>FLOW</a:t>
            </a:r>
          </a:p>
        </p:txBody>
      </p:sp>
      <p:sp>
        <p:nvSpPr>
          <p:cNvPr id="8216" name="TextBox 99"/>
          <p:cNvSpPr txBox="1">
            <a:spLocks noChangeArrowheads="1"/>
          </p:cNvSpPr>
          <p:nvPr/>
        </p:nvSpPr>
        <p:spPr bwMode="auto">
          <a:xfrm>
            <a:off x="4765675" y="5786438"/>
            <a:ext cx="1612900" cy="461962"/>
          </a:xfrm>
          <a:prstGeom prst="rect">
            <a:avLst/>
          </a:prstGeom>
          <a:noFill/>
          <a:ln w="9525">
            <a:noFill/>
            <a:miter lim="800000"/>
            <a:headEnd/>
            <a:tailEnd/>
          </a:ln>
        </p:spPr>
        <p:txBody>
          <a:bodyPr>
            <a:spAutoFit/>
          </a:bodyPr>
          <a:lstStyle/>
          <a:p>
            <a:r>
              <a:rPr lang="en-US">
                <a:solidFill>
                  <a:srgbClr val="FFC000"/>
                </a:solidFill>
              </a:rPr>
              <a:t>FLOW</a:t>
            </a:r>
          </a:p>
        </p:txBody>
      </p:sp>
      <p:sp>
        <p:nvSpPr>
          <p:cNvPr id="8217" name="TextBox 66"/>
          <p:cNvSpPr txBox="1">
            <a:spLocks noChangeArrowheads="1"/>
          </p:cNvSpPr>
          <p:nvPr/>
        </p:nvSpPr>
        <p:spPr bwMode="auto">
          <a:xfrm>
            <a:off x="304800" y="3124200"/>
            <a:ext cx="1843088" cy="646112"/>
          </a:xfrm>
          <a:prstGeom prst="rect">
            <a:avLst/>
          </a:prstGeom>
          <a:noFill/>
          <a:ln w="9525">
            <a:noFill/>
            <a:miter lim="800000"/>
            <a:headEnd/>
            <a:tailEnd/>
          </a:ln>
        </p:spPr>
        <p:txBody>
          <a:bodyPr>
            <a:spAutoFit/>
          </a:bodyPr>
          <a:lstStyle/>
          <a:p>
            <a:r>
              <a:rPr lang="en-US" sz="1800" b="1" dirty="0"/>
              <a:t>Upstream bottom current</a:t>
            </a:r>
          </a:p>
        </p:txBody>
      </p:sp>
      <p:grpSp>
        <p:nvGrpSpPr>
          <p:cNvPr id="3" name="Group 67"/>
          <p:cNvGrpSpPr>
            <a:grpSpLocks/>
          </p:cNvGrpSpPr>
          <p:nvPr/>
        </p:nvGrpSpPr>
        <p:grpSpPr bwMode="auto">
          <a:xfrm>
            <a:off x="4371975" y="4746625"/>
            <a:ext cx="1809750" cy="1292225"/>
            <a:chOff x="841375" y="3571875"/>
            <a:chExt cx="2219325" cy="1709738"/>
          </a:xfrm>
        </p:grpSpPr>
        <p:graphicFrame>
          <p:nvGraphicFramePr>
            <p:cNvPr id="8195" name="Object 64"/>
            <p:cNvGraphicFramePr>
              <a:graphicFrameLocks noChangeAspect="1"/>
            </p:cNvGraphicFramePr>
            <p:nvPr/>
          </p:nvGraphicFramePr>
          <p:xfrm>
            <a:off x="841375" y="3571875"/>
            <a:ext cx="2219325" cy="1709738"/>
          </p:xfrm>
          <a:graphic>
            <a:graphicData uri="http://schemas.openxmlformats.org/presentationml/2006/ole">
              <p:oleObj spid="_x0000_s51203" name="Graph" r:id="rId4" imgW="3876840" imgH="2986920" progId="">
                <p:embed/>
              </p:oleObj>
            </a:graphicData>
          </a:graphic>
        </p:graphicFrame>
        <p:sp>
          <p:nvSpPr>
            <p:cNvPr id="8220" name="Line 10"/>
            <p:cNvSpPr>
              <a:spLocks noChangeShapeType="1"/>
            </p:cNvSpPr>
            <p:nvPr/>
          </p:nvSpPr>
          <p:spPr bwMode="auto">
            <a:xfrm flipH="1" flipV="1">
              <a:off x="1782761" y="3988137"/>
              <a:ext cx="869043" cy="659835"/>
            </a:xfrm>
            <a:prstGeom prst="line">
              <a:avLst/>
            </a:prstGeom>
            <a:noFill/>
            <a:ln w="76200">
              <a:solidFill>
                <a:srgbClr val="FFC000"/>
              </a:solidFill>
              <a:round/>
              <a:headEnd/>
              <a:tailEnd/>
            </a:ln>
          </p:spPr>
          <p:txBody>
            <a:bodyPr/>
            <a:lstStyle/>
            <a:p>
              <a:endParaRPr lang="en-US">
                <a:solidFill>
                  <a:srgbClr val="FFC000"/>
                </a:solidFill>
              </a:endParaRPr>
            </a:p>
          </p:txBody>
        </p:sp>
      </p:grpSp>
      <p:graphicFrame>
        <p:nvGraphicFramePr>
          <p:cNvPr id="8194" name="Object 65"/>
          <p:cNvGraphicFramePr>
            <a:graphicFrameLocks noChangeAspect="1"/>
          </p:cNvGraphicFramePr>
          <p:nvPr/>
        </p:nvGraphicFramePr>
        <p:xfrm>
          <a:off x="3127375" y="1752600"/>
          <a:ext cx="1714500" cy="1320800"/>
        </p:xfrm>
        <a:graphic>
          <a:graphicData uri="http://schemas.openxmlformats.org/presentationml/2006/ole">
            <p:oleObj spid="_x0000_s51202" name="Graph" r:id="rId5" imgW="3876840" imgH="2986920" progId="">
              <p:embed/>
            </p:oleObj>
          </a:graphicData>
        </a:graphic>
      </p:graphicFrame>
      <p:sp>
        <p:nvSpPr>
          <p:cNvPr id="8219" name="Line 9"/>
          <p:cNvSpPr>
            <a:spLocks noChangeShapeType="1"/>
          </p:cNvSpPr>
          <p:nvPr/>
        </p:nvSpPr>
        <p:spPr bwMode="auto">
          <a:xfrm flipV="1">
            <a:off x="3724275" y="2043113"/>
            <a:ext cx="850900" cy="492125"/>
          </a:xfrm>
          <a:prstGeom prst="line">
            <a:avLst/>
          </a:prstGeom>
          <a:noFill/>
          <a:ln w="76200">
            <a:solidFill>
              <a:schemeClr val="tx1"/>
            </a:solidFill>
            <a:round/>
            <a:headEnd/>
            <a:tailEnd/>
          </a:ln>
        </p:spPr>
        <p:txBody>
          <a:bodyPr/>
          <a:lstStyle/>
          <a:p>
            <a:endParaRPr lang="en-US"/>
          </a:p>
        </p:txBody>
      </p:sp>
      <p:sp>
        <p:nvSpPr>
          <p:cNvPr id="68" name="Text Box 80"/>
          <p:cNvSpPr txBox="1">
            <a:spLocks noChangeArrowheads="1"/>
          </p:cNvSpPr>
          <p:nvPr/>
        </p:nvSpPr>
        <p:spPr bwMode="auto">
          <a:xfrm>
            <a:off x="4114800" y="1143000"/>
            <a:ext cx="1428750" cy="646112"/>
          </a:xfrm>
          <a:prstGeom prst="rect">
            <a:avLst/>
          </a:prstGeom>
          <a:noFill/>
          <a:ln w="12700" cap="rnd">
            <a:noFill/>
            <a:miter lim="800000"/>
            <a:headEnd type="none" w="sm" len="sm"/>
            <a:tailEnd type="none" w="sm" len="sm"/>
          </a:ln>
        </p:spPr>
        <p:txBody>
          <a:bodyPr wrap="none">
            <a:spAutoFit/>
          </a:bodyPr>
          <a:lstStyle/>
          <a:p>
            <a:pPr algn="ctr"/>
            <a:r>
              <a:rPr lang="en-US" sz="1800" b="1" dirty="0"/>
              <a:t>Floodplain</a:t>
            </a:r>
          </a:p>
          <a:p>
            <a:pPr algn="ctr"/>
            <a:r>
              <a:rPr lang="en-US" sz="1800" b="1" dirty="0"/>
              <a:t> inundation</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466725" y="231775"/>
            <a:ext cx="8432800" cy="8391525"/>
            <a:chOff x="-17" y="1249"/>
            <a:chExt cx="3879" cy="3861"/>
          </a:xfrm>
        </p:grpSpPr>
        <p:sp>
          <p:nvSpPr>
            <p:cNvPr id="9233" name="Freeform 3"/>
            <p:cNvSpPr>
              <a:spLocks noChangeAspect="1"/>
            </p:cNvSpPr>
            <p:nvPr/>
          </p:nvSpPr>
          <p:spPr bwMode="auto">
            <a:xfrm>
              <a:off x="-17" y="1249"/>
              <a:ext cx="3772" cy="3861"/>
            </a:xfrm>
            <a:custGeom>
              <a:avLst/>
              <a:gdLst>
                <a:gd name="T0" fmla="*/ 884558539 w 951"/>
                <a:gd name="T1" fmla="*/ 936720716 h 948"/>
                <a:gd name="T2" fmla="*/ 872187588 w 951"/>
                <a:gd name="T3" fmla="*/ 863966331 h 948"/>
                <a:gd name="T4" fmla="*/ 854721432 w 951"/>
                <a:gd name="T5" fmla="*/ 764703533 h 948"/>
                <a:gd name="T6" fmla="*/ 799787037 w 951"/>
                <a:gd name="T7" fmla="*/ 644103258 h 948"/>
                <a:gd name="T8" fmla="*/ 701661691 w 951"/>
                <a:gd name="T9" fmla="*/ 553780513 h 948"/>
                <a:gd name="T10" fmla="*/ 750724618 w 951"/>
                <a:gd name="T11" fmla="*/ 512463719 h 948"/>
                <a:gd name="T12" fmla="*/ 751698881 w 951"/>
                <a:gd name="T13" fmla="*/ 404204043 h 948"/>
                <a:gd name="T14" fmla="*/ 814368483 w 951"/>
                <a:gd name="T15" fmla="*/ 419333686 h 948"/>
                <a:gd name="T16" fmla="*/ 861531623 w 951"/>
                <a:gd name="T17" fmla="*/ 465896356 h 948"/>
                <a:gd name="T18" fmla="*/ 873902066 w 951"/>
                <a:gd name="T19" fmla="*/ 481030169 h 948"/>
                <a:gd name="T20" fmla="*/ 830658822 w 951"/>
                <a:gd name="T21" fmla="*/ 420543922 h 948"/>
                <a:gd name="T22" fmla="*/ 750724618 w 951"/>
                <a:gd name="T23" fmla="*/ 396861042 h 948"/>
                <a:gd name="T24" fmla="*/ 722788820 w 951"/>
                <a:gd name="T25" fmla="*/ 472030425 h 948"/>
                <a:gd name="T26" fmla="*/ 686096337 w 951"/>
                <a:gd name="T27" fmla="*/ 531235277 h 948"/>
                <a:gd name="T28" fmla="*/ 618531053 w 951"/>
                <a:gd name="T29" fmla="*/ 586423256 h 948"/>
                <a:gd name="T30" fmla="*/ 542521314 w 951"/>
                <a:gd name="T31" fmla="*/ 605273012 h 948"/>
                <a:gd name="T32" fmla="*/ 585034495 w 951"/>
                <a:gd name="T33" fmla="*/ 561517369 h 948"/>
                <a:gd name="T34" fmla="*/ 674450371 w 951"/>
                <a:gd name="T35" fmla="*/ 470826184 h 948"/>
                <a:gd name="T36" fmla="*/ 715005382 w 951"/>
                <a:gd name="T37" fmla="*/ 345369587 h 948"/>
                <a:gd name="T38" fmla="*/ 734184493 w 951"/>
                <a:gd name="T39" fmla="*/ 188357778 h 948"/>
                <a:gd name="T40" fmla="*/ 727624594 w 951"/>
                <a:gd name="T41" fmla="*/ 87903348 h 948"/>
                <a:gd name="T42" fmla="*/ 710173669 w 951"/>
                <a:gd name="T43" fmla="*/ 0 h 948"/>
                <a:gd name="T44" fmla="*/ 726650332 w 951"/>
                <a:gd name="T45" fmla="*/ 96825807 h 948"/>
                <a:gd name="T46" fmla="*/ 731299783 w 951"/>
                <a:gd name="T47" fmla="*/ 237411558 h 948"/>
                <a:gd name="T48" fmla="*/ 720826588 w 951"/>
                <a:gd name="T49" fmla="*/ 387919686 h 948"/>
                <a:gd name="T50" fmla="*/ 630237941 w 951"/>
                <a:gd name="T51" fmla="*/ 467105810 h 948"/>
                <a:gd name="T52" fmla="*/ 553177278 w 951"/>
                <a:gd name="T53" fmla="*/ 572557806 h 948"/>
                <a:gd name="T54" fmla="*/ 485675075 w 951"/>
                <a:gd name="T55" fmla="*/ 575067423 h 948"/>
                <a:gd name="T56" fmla="*/ 427854955 w 951"/>
                <a:gd name="T57" fmla="*/ 533727169 h 948"/>
                <a:gd name="T58" fmla="*/ 322873725 w 951"/>
                <a:gd name="T59" fmla="*/ 581498381 h 948"/>
                <a:gd name="T60" fmla="*/ 240049289 w 951"/>
                <a:gd name="T61" fmla="*/ 537442069 h 948"/>
                <a:gd name="T62" fmla="*/ 100333270 w 951"/>
                <a:gd name="T63" fmla="*/ 516159591 h 948"/>
                <a:gd name="T64" fmla="*/ 103024042 w 951"/>
                <a:gd name="T65" fmla="*/ 674308326 h 948"/>
                <a:gd name="T66" fmla="*/ 132918011 w 951"/>
                <a:gd name="T67" fmla="*/ 768646248 h 948"/>
                <a:gd name="T68" fmla="*/ 105909134 w 951"/>
                <a:gd name="T69" fmla="*/ 816193946 h 948"/>
                <a:gd name="T70" fmla="*/ 0 w 951"/>
                <a:gd name="T71" fmla="*/ 1190485771 h 948"/>
                <a:gd name="T72" fmla="*/ 100333270 w 951"/>
                <a:gd name="T73" fmla="*/ 983265922 h 948"/>
                <a:gd name="T74" fmla="*/ 127284398 w 951"/>
                <a:gd name="T75" fmla="*/ 843889397 h 948"/>
                <a:gd name="T76" fmla="*/ 176408851 w 951"/>
                <a:gd name="T77" fmla="*/ 936720716 h 948"/>
                <a:gd name="T78" fmla="*/ 203357059 w 951"/>
                <a:gd name="T79" fmla="*/ 1071168195 h 948"/>
                <a:gd name="T80" fmla="*/ 305407061 w 951"/>
                <a:gd name="T81" fmla="*/ 1147940104 h 948"/>
                <a:gd name="T82" fmla="*/ 339164318 w 951"/>
                <a:gd name="T83" fmla="*/ 1096448648 h 948"/>
                <a:gd name="T84" fmla="*/ 276497762 w 951"/>
                <a:gd name="T85" fmla="*/ 951851922 h 948"/>
                <a:gd name="T86" fmla="*/ 211139736 w 951"/>
                <a:gd name="T87" fmla="*/ 823834358 h 948"/>
                <a:gd name="T88" fmla="*/ 187805793 w 951"/>
                <a:gd name="T89" fmla="*/ 729496435 h 948"/>
                <a:gd name="T90" fmla="*/ 199431705 w 951"/>
                <a:gd name="T91" fmla="*/ 634272275 h 948"/>
                <a:gd name="T92" fmla="*/ 406728841 w 951"/>
                <a:gd name="T93" fmla="*/ 580288927 h 948"/>
                <a:gd name="T94" fmla="*/ 519431825 w 951"/>
                <a:gd name="T95" fmla="*/ 611407862 h 948"/>
                <a:gd name="T96" fmla="*/ 604201930 w 951"/>
                <a:gd name="T97" fmla="*/ 614213587 h 948"/>
                <a:gd name="T98" fmla="*/ 684134104 w 951"/>
                <a:gd name="T99" fmla="*/ 538651262 h 948"/>
                <a:gd name="T100" fmla="*/ 765056786 w 951"/>
                <a:gd name="T101" fmla="*/ 615424083 h 948"/>
                <a:gd name="T102" fmla="*/ 856621726 w 951"/>
                <a:gd name="T103" fmla="*/ 715649753 h 948"/>
                <a:gd name="T104" fmla="*/ 857606142 w 951"/>
                <a:gd name="T105" fmla="*/ 842684114 h 948"/>
                <a:gd name="T106" fmla="*/ 869298816 w 951"/>
                <a:gd name="T107" fmla="*/ 895380853 h 948"/>
                <a:gd name="T108" fmla="*/ 891414423 w 951"/>
                <a:gd name="T109" fmla="*/ 955570993 h 948"/>
                <a:gd name="T110" fmla="*/ 718866893 w 951"/>
                <a:gd name="T111" fmla="*/ 483462892 h 948"/>
                <a:gd name="T112" fmla="*/ 749736140 w 951"/>
                <a:gd name="T113" fmla="*/ 402976083 h 948"/>
                <a:gd name="T114" fmla="*/ 745877167 w 951"/>
                <a:gd name="T115" fmla="*/ 507237001 h 948"/>
                <a:gd name="T116" fmla="*/ 408629389 w 951"/>
                <a:gd name="T117" fmla="*/ 550083859 h 9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51"/>
                <a:gd name="T178" fmla="*/ 0 h 948"/>
                <a:gd name="T179" fmla="*/ 951 w 951"/>
                <a:gd name="T180" fmla="*/ 948 h 9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51" h="948">
                  <a:moveTo>
                    <a:pt x="945" y="780"/>
                  </a:moveTo>
                  <a:cubicBezTo>
                    <a:pt x="943" y="780"/>
                    <a:pt x="943" y="786"/>
                    <a:pt x="942" y="786"/>
                  </a:cubicBezTo>
                  <a:cubicBezTo>
                    <a:pt x="940" y="786"/>
                    <a:pt x="933" y="780"/>
                    <a:pt x="933" y="776"/>
                  </a:cubicBezTo>
                  <a:cubicBezTo>
                    <a:pt x="933" y="775"/>
                    <a:pt x="939" y="773"/>
                    <a:pt x="936" y="769"/>
                  </a:cubicBezTo>
                  <a:cubicBezTo>
                    <a:pt x="934" y="766"/>
                    <a:pt x="927" y="771"/>
                    <a:pt x="926" y="770"/>
                  </a:cubicBezTo>
                  <a:cubicBezTo>
                    <a:pt x="924" y="770"/>
                    <a:pt x="929" y="766"/>
                    <a:pt x="928" y="762"/>
                  </a:cubicBezTo>
                  <a:cubicBezTo>
                    <a:pt x="928" y="761"/>
                    <a:pt x="926" y="757"/>
                    <a:pt x="927" y="753"/>
                  </a:cubicBezTo>
                  <a:cubicBezTo>
                    <a:pt x="927" y="748"/>
                    <a:pt x="935" y="747"/>
                    <a:pt x="935" y="744"/>
                  </a:cubicBezTo>
                  <a:cubicBezTo>
                    <a:pt x="935" y="740"/>
                    <a:pt x="929" y="740"/>
                    <a:pt x="927" y="740"/>
                  </a:cubicBezTo>
                  <a:cubicBezTo>
                    <a:pt x="925" y="741"/>
                    <a:pt x="926" y="735"/>
                    <a:pt x="924" y="736"/>
                  </a:cubicBezTo>
                  <a:cubicBezTo>
                    <a:pt x="921" y="737"/>
                    <a:pt x="922" y="747"/>
                    <a:pt x="919" y="747"/>
                  </a:cubicBezTo>
                  <a:cubicBezTo>
                    <a:pt x="919" y="747"/>
                    <a:pt x="919" y="746"/>
                    <a:pt x="918" y="746"/>
                  </a:cubicBezTo>
                  <a:cubicBezTo>
                    <a:pt x="918" y="745"/>
                    <a:pt x="917" y="746"/>
                    <a:pt x="916" y="745"/>
                  </a:cubicBezTo>
                  <a:cubicBezTo>
                    <a:pt x="912" y="741"/>
                    <a:pt x="910" y="730"/>
                    <a:pt x="911" y="726"/>
                  </a:cubicBezTo>
                  <a:cubicBezTo>
                    <a:pt x="911" y="725"/>
                    <a:pt x="913" y="725"/>
                    <a:pt x="914" y="723"/>
                  </a:cubicBezTo>
                  <a:cubicBezTo>
                    <a:pt x="914" y="722"/>
                    <a:pt x="911" y="721"/>
                    <a:pt x="911" y="720"/>
                  </a:cubicBezTo>
                  <a:cubicBezTo>
                    <a:pt x="912" y="719"/>
                    <a:pt x="914" y="719"/>
                    <a:pt x="914" y="718"/>
                  </a:cubicBezTo>
                  <a:cubicBezTo>
                    <a:pt x="914" y="715"/>
                    <a:pt x="904" y="717"/>
                    <a:pt x="905" y="714"/>
                  </a:cubicBezTo>
                  <a:cubicBezTo>
                    <a:pt x="905" y="713"/>
                    <a:pt x="907" y="713"/>
                    <a:pt x="907" y="711"/>
                  </a:cubicBezTo>
                  <a:cubicBezTo>
                    <a:pt x="907" y="709"/>
                    <a:pt x="902" y="707"/>
                    <a:pt x="903" y="706"/>
                  </a:cubicBezTo>
                  <a:cubicBezTo>
                    <a:pt x="903" y="705"/>
                    <a:pt x="908" y="709"/>
                    <a:pt x="909" y="707"/>
                  </a:cubicBezTo>
                  <a:cubicBezTo>
                    <a:pt x="912" y="703"/>
                    <a:pt x="906" y="700"/>
                    <a:pt x="906" y="698"/>
                  </a:cubicBezTo>
                  <a:cubicBezTo>
                    <a:pt x="906" y="695"/>
                    <a:pt x="908" y="695"/>
                    <a:pt x="907" y="691"/>
                  </a:cubicBezTo>
                  <a:cubicBezTo>
                    <a:pt x="907" y="690"/>
                    <a:pt x="906" y="689"/>
                    <a:pt x="905" y="688"/>
                  </a:cubicBezTo>
                  <a:cubicBezTo>
                    <a:pt x="903" y="686"/>
                    <a:pt x="905" y="683"/>
                    <a:pt x="904" y="681"/>
                  </a:cubicBezTo>
                  <a:cubicBezTo>
                    <a:pt x="903" y="680"/>
                    <a:pt x="898" y="677"/>
                    <a:pt x="901" y="675"/>
                  </a:cubicBezTo>
                  <a:cubicBezTo>
                    <a:pt x="903" y="672"/>
                    <a:pt x="897" y="670"/>
                    <a:pt x="893" y="669"/>
                  </a:cubicBezTo>
                  <a:cubicBezTo>
                    <a:pt x="893" y="669"/>
                    <a:pt x="891" y="669"/>
                    <a:pt x="892" y="668"/>
                  </a:cubicBezTo>
                  <a:cubicBezTo>
                    <a:pt x="892" y="667"/>
                    <a:pt x="893" y="667"/>
                    <a:pt x="894" y="667"/>
                  </a:cubicBezTo>
                  <a:cubicBezTo>
                    <a:pt x="895" y="667"/>
                    <a:pt x="897" y="666"/>
                    <a:pt x="896" y="664"/>
                  </a:cubicBezTo>
                  <a:cubicBezTo>
                    <a:pt x="895" y="662"/>
                    <a:pt x="897" y="662"/>
                    <a:pt x="898" y="661"/>
                  </a:cubicBezTo>
                  <a:cubicBezTo>
                    <a:pt x="899" y="661"/>
                    <a:pt x="898" y="659"/>
                    <a:pt x="897" y="658"/>
                  </a:cubicBezTo>
                  <a:cubicBezTo>
                    <a:pt x="896" y="657"/>
                    <a:pt x="901" y="654"/>
                    <a:pt x="901" y="653"/>
                  </a:cubicBezTo>
                  <a:cubicBezTo>
                    <a:pt x="901" y="647"/>
                    <a:pt x="891" y="637"/>
                    <a:pt x="893" y="632"/>
                  </a:cubicBezTo>
                  <a:cubicBezTo>
                    <a:pt x="893" y="630"/>
                    <a:pt x="896" y="626"/>
                    <a:pt x="893" y="622"/>
                  </a:cubicBezTo>
                  <a:cubicBezTo>
                    <a:pt x="892" y="620"/>
                    <a:pt x="886" y="615"/>
                    <a:pt x="887" y="609"/>
                  </a:cubicBezTo>
                  <a:cubicBezTo>
                    <a:pt x="887" y="607"/>
                    <a:pt x="888" y="600"/>
                    <a:pt x="889" y="599"/>
                  </a:cubicBezTo>
                  <a:cubicBezTo>
                    <a:pt x="890" y="596"/>
                    <a:pt x="893" y="579"/>
                    <a:pt x="894" y="578"/>
                  </a:cubicBezTo>
                  <a:cubicBezTo>
                    <a:pt x="894" y="576"/>
                    <a:pt x="894" y="574"/>
                    <a:pt x="893" y="573"/>
                  </a:cubicBezTo>
                  <a:cubicBezTo>
                    <a:pt x="892" y="571"/>
                    <a:pt x="885" y="561"/>
                    <a:pt x="883" y="559"/>
                  </a:cubicBezTo>
                  <a:cubicBezTo>
                    <a:pt x="882" y="559"/>
                    <a:pt x="879" y="560"/>
                    <a:pt x="879" y="559"/>
                  </a:cubicBezTo>
                  <a:cubicBezTo>
                    <a:pt x="878" y="557"/>
                    <a:pt x="881" y="555"/>
                    <a:pt x="882" y="554"/>
                  </a:cubicBezTo>
                  <a:cubicBezTo>
                    <a:pt x="883" y="552"/>
                    <a:pt x="884" y="547"/>
                    <a:pt x="879" y="547"/>
                  </a:cubicBezTo>
                  <a:cubicBezTo>
                    <a:pt x="872" y="548"/>
                    <a:pt x="859" y="534"/>
                    <a:pt x="859" y="534"/>
                  </a:cubicBezTo>
                  <a:cubicBezTo>
                    <a:pt x="857" y="532"/>
                    <a:pt x="847" y="521"/>
                    <a:pt x="844" y="519"/>
                  </a:cubicBezTo>
                  <a:cubicBezTo>
                    <a:pt x="843" y="518"/>
                    <a:pt x="841" y="518"/>
                    <a:pt x="839" y="517"/>
                  </a:cubicBezTo>
                  <a:cubicBezTo>
                    <a:pt x="838" y="516"/>
                    <a:pt x="838" y="515"/>
                    <a:pt x="836" y="514"/>
                  </a:cubicBezTo>
                  <a:cubicBezTo>
                    <a:pt x="834" y="513"/>
                    <a:pt x="832" y="514"/>
                    <a:pt x="830" y="513"/>
                  </a:cubicBezTo>
                  <a:cubicBezTo>
                    <a:pt x="829" y="512"/>
                    <a:pt x="825" y="510"/>
                    <a:pt x="823" y="510"/>
                  </a:cubicBezTo>
                  <a:cubicBezTo>
                    <a:pt x="820" y="511"/>
                    <a:pt x="818" y="512"/>
                    <a:pt x="817" y="513"/>
                  </a:cubicBezTo>
                  <a:cubicBezTo>
                    <a:pt x="814" y="514"/>
                    <a:pt x="809" y="508"/>
                    <a:pt x="808" y="507"/>
                  </a:cubicBezTo>
                  <a:cubicBezTo>
                    <a:pt x="804" y="502"/>
                    <a:pt x="797" y="489"/>
                    <a:pt x="796" y="488"/>
                  </a:cubicBezTo>
                  <a:cubicBezTo>
                    <a:pt x="795" y="486"/>
                    <a:pt x="793" y="485"/>
                    <a:pt x="791" y="484"/>
                  </a:cubicBezTo>
                  <a:cubicBezTo>
                    <a:pt x="789" y="484"/>
                    <a:pt x="783" y="481"/>
                    <a:pt x="782" y="478"/>
                  </a:cubicBezTo>
                  <a:cubicBezTo>
                    <a:pt x="782" y="476"/>
                    <a:pt x="781" y="475"/>
                    <a:pt x="780" y="474"/>
                  </a:cubicBezTo>
                  <a:cubicBezTo>
                    <a:pt x="774" y="470"/>
                    <a:pt x="773" y="466"/>
                    <a:pt x="769" y="465"/>
                  </a:cubicBezTo>
                  <a:cubicBezTo>
                    <a:pt x="766" y="464"/>
                    <a:pt x="756" y="463"/>
                    <a:pt x="754" y="462"/>
                  </a:cubicBezTo>
                  <a:cubicBezTo>
                    <a:pt x="753" y="461"/>
                    <a:pt x="740" y="460"/>
                    <a:pt x="739" y="458"/>
                  </a:cubicBezTo>
                  <a:cubicBezTo>
                    <a:pt x="738" y="456"/>
                    <a:pt x="741" y="453"/>
                    <a:pt x="738" y="450"/>
                  </a:cubicBezTo>
                  <a:cubicBezTo>
                    <a:pt x="735" y="446"/>
                    <a:pt x="730" y="445"/>
                    <a:pt x="728" y="441"/>
                  </a:cubicBezTo>
                  <a:cubicBezTo>
                    <a:pt x="727" y="439"/>
                    <a:pt x="728" y="434"/>
                    <a:pt x="729" y="432"/>
                  </a:cubicBezTo>
                  <a:cubicBezTo>
                    <a:pt x="730" y="431"/>
                    <a:pt x="732" y="430"/>
                    <a:pt x="734" y="428"/>
                  </a:cubicBezTo>
                  <a:cubicBezTo>
                    <a:pt x="734" y="428"/>
                    <a:pt x="735" y="427"/>
                    <a:pt x="735" y="426"/>
                  </a:cubicBezTo>
                  <a:cubicBezTo>
                    <a:pt x="735" y="421"/>
                    <a:pt x="728" y="419"/>
                    <a:pt x="727" y="418"/>
                  </a:cubicBezTo>
                  <a:cubicBezTo>
                    <a:pt x="725" y="417"/>
                    <a:pt x="720" y="415"/>
                    <a:pt x="720" y="411"/>
                  </a:cubicBezTo>
                  <a:cubicBezTo>
                    <a:pt x="721" y="407"/>
                    <a:pt x="724" y="404"/>
                    <a:pt x="724" y="403"/>
                  </a:cubicBezTo>
                  <a:cubicBezTo>
                    <a:pt x="726" y="402"/>
                    <a:pt x="729" y="400"/>
                    <a:pt x="731" y="402"/>
                  </a:cubicBezTo>
                  <a:cubicBezTo>
                    <a:pt x="734" y="404"/>
                    <a:pt x="731" y="416"/>
                    <a:pt x="743" y="414"/>
                  </a:cubicBezTo>
                  <a:cubicBezTo>
                    <a:pt x="746" y="413"/>
                    <a:pt x="760" y="409"/>
                    <a:pt x="761" y="409"/>
                  </a:cubicBezTo>
                  <a:cubicBezTo>
                    <a:pt x="765" y="408"/>
                    <a:pt x="769" y="414"/>
                    <a:pt x="773" y="414"/>
                  </a:cubicBezTo>
                  <a:cubicBezTo>
                    <a:pt x="775" y="414"/>
                    <a:pt x="777" y="412"/>
                    <a:pt x="777" y="411"/>
                  </a:cubicBezTo>
                  <a:cubicBezTo>
                    <a:pt x="778" y="410"/>
                    <a:pt x="779" y="410"/>
                    <a:pt x="779" y="408"/>
                  </a:cubicBezTo>
                  <a:cubicBezTo>
                    <a:pt x="779" y="406"/>
                    <a:pt x="777" y="406"/>
                    <a:pt x="776" y="406"/>
                  </a:cubicBezTo>
                  <a:cubicBezTo>
                    <a:pt x="776" y="405"/>
                    <a:pt x="778" y="402"/>
                    <a:pt x="775" y="401"/>
                  </a:cubicBezTo>
                  <a:cubicBezTo>
                    <a:pt x="774" y="401"/>
                    <a:pt x="772" y="401"/>
                    <a:pt x="771" y="400"/>
                  </a:cubicBezTo>
                  <a:cubicBezTo>
                    <a:pt x="770" y="397"/>
                    <a:pt x="773" y="394"/>
                    <a:pt x="772" y="392"/>
                  </a:cubicBezTo>
                  <a:cubicBezTo>
                    <a:pt x="772" y="390"/>
                    <a:pt x="770" y="389"/>
                    <a:pt x="770" y="388"/>
                  </a:cubicBezTo>
                  <a:cubicBezTo>
                    <a:pt x="770" y="387"/>
                    <a:pt x="773" y="386"/>
                    <a:pt x="773" y="379"/>
                  </a:cubicBezTo>
                  <a:cubicBezTo>
                    <a:pt x="772" y="377"/>
                    <a:pt x="778" y="375"/>
                    <a:pt x="779" y="373"/>
                  </a:cubicBezTo>
                  <a:cubicBezTo>
                    <a:pt x="781" y="370"/>
                    <a:pt x="776" y="367"/>
                    <a:pt x="777" y="364"/>
                  </a:cubicBezTo>
                  <a:cubicBezTo>
                    <a:pt x="778" y="363"/>
                    <a:pt x="786" y="353"/>
                    <a:pt x="786" y="353"/>
                  </a:cubicBezTo>
                  <a:cubicBezTo>
                    <a:pt x="786" y="353"/>
                    <a:pt x="792" y="346"/>
                    <a:pt x="790" y="341"/>
                  </a:cubicBezTo>
                  <a:cubicBezTo>
                    <a:pt x="789" y="337"/>
                    <a:pt x="774" y="334"/>
                    <a:pt x="777" y="327"/>
                  </a:cubicBezTo>
                  <a:cubicBezTo>
                    <a:pt x="778" y="325"/>
                    <a:pt x="780" y="324"/>
                    <a:pt x="780" y="322"/>
                  </a:cubicBezTo>
                  <a:cubicBezTo>
                    <a:pt x="780" y="317"/>
                    <a:pt x="782" y="316"/>
                    <a:pt x="783" y="315"/>
                  </a:cubicBezTo>
                  <a:cubicBezTo>
                    <a:pt x="784" y="313"/>
                    <a:pt x="783" y="312"/>
                    <a:pt x="784" y="310"/>
                  </a:cubicBezTo>
                  <a:cubicBezTo>
                    <a:pt x="785" y="308"/>
                    <a:pt x="789" y="306"/>
                    <a:pt x="789" y="304"/>
                  </a:cubicBezTo>
                  <a:cubicBezTo>
                    <a:pt x="789" y="303"/>
                    <a:pt x="788" y="301"/>
                    <a:pt x="788" y="299"/>
                  </a:cubicBezTo>
                  <a:cubicBezTo>
                    <a:pt x="789" y="298"/>
                    <a:pt x="791" y="294"/>
                    <a:pt x="797" y="295"/>
                  </a:cubicBezTo>
                  <a:cubicBezTo>
                    <a:pt x="799" y="295"/>
                    <a:pt x="802" y="298"/>
                    <a:pt x="805" y="299"/>
                  </a:cubicBezTo>
                  <a:cubicBezTo>
                    <a:pt x="806" y="299"/>
                    <a:pt x="812" y="298"/>
                    <a:pt x="813" y="298"/>
                  </a:cubicBezTo>
                  <a:cubicBezTo>
                    <a:pt x="815" y="298"/>
                    <a:pt x="819" y="298"/>
                    <a:pt x="821" y="303"/>
                  </a:cubicBezTo>
                  <a:cubicBezTo>
                    <a:pt x="822" y="305"/>
                    <a:pt x="822" y="312"/>
                    <a:pt x="830" y="316"/>
                  </a:cubicBezTo>
                  <a:cubicBezTo>
                    <a:pt x="832" y="317"/>
                    <a:pt x="832" y="320"/>
                    <a:pt x="832" y="321"/>
                  </a:cubicBezTo>
                  <a:cubicBezTo>
                    <a:pt x="833" y="325"/>
                    <a:pt x="837" y="325"/>
                    <a:pt x="840" y="326"/>
                  </a:cubicBezTo>
                  <a:cubicBezTo>
                    <a:pt x="843" y="328"/>
                    <a:pt x="843" y="332"/>
                    <a:pt x="845" y="334"/>
                  </a:cubicBezTo>
                  <a:cubicBezTo>
                    <a:pt x="847" y="337"/>
                    <a:pt x="852" y="335"/>
                    <a:pt x="853" y="335"/>
                  </a:cubicBezTo>
                  <a:cubicBezTo>
                    <a:pt x="855" y="334"/>
                    <a:pt x="857" y="337"/>
                    <a:pt x="859" y="337"/>
                  </a:cubicBezTo>
                  <a:cubicBezTo>
                    <a:pt x="860" y="337"/>
                    <a:pt x="863" y="337"/>
                    <a:pt x="865" y="337"/>
                  </a:cubicBezTo>
                  <a:cubicBezTo>
                    <a:pt x="866" y="336"/>
                    <a:pt x="868" y="335"/>
                    <a:pt x="869" y="335"/>
                  </a:cubicBezTo>
                  <a:cubicBezTo>
                    <a:pt x="872" y="336"/>
                    <a:pt x="875" y="338"/>
                    <a:pt x="877" y="339"/>
                  </a:cubicBezTo>
                  <a:cubicBezTo>
                    <a:pt x="879" y="339"/>
                    <a:pt x="881" y="340"/>
                    <a:pt x="881" y="340"/>
                  </a:cubicBezTo>
                  <a:cubicBezTo>
                    <a:pt x="881" y="341"/>
                    <a:pt x="881" y="342"/>
                    <a:pt x="881" y="343"/>
                  </a:cubicBezTo>
                  <a:cubicBezTo>
                    <a:pt x="882" y="351"/>
                    <a:pt x="891" y="353"/>
                    <a:pt x="891" y="355"/>
                  </a:cubicBezTo>
                  <a:cubicBezTo>
                    <a:pt x="892" y="356"/>
                    <a:pt x="889" y="357"/>
                    <a:pt x="889" y="359"/>
                  </a:cubicBezTo>
                  <a:cubicBezTo>
                    <a:pt x="889" y="362"/>
                    <a:pt x="892" y="362"/>
                    <a:pt x="892" y="364"/>
                  </a:cubicBezTo>
                  <a:cubicBezTo>
                    <a:pt x="892" y="365"/>
                    <a:pt x="889" y="367"/>
                    <a:pt x="889" y="369"/>
                  </a:cubicBezTo>
                  <a:cubicBezTo>
                    <a:pt x="889" y="372"/>
                    <a:pt x="893" y="370"/>
                    <a:pt x="894" y="371"/>
                  </a:cubicBezTo>
                  <a:cubicBezTo>
                    <a:pt x="895" y="371"/>
                    <a:pt x="895" y="372"/>
                    <a:pt x="895" y="373"/>
                  </a:cubicBezTo>
                  <a:cubicBezTo>
                    <a:pt x="896" y="378"/>
                    <a:pt x="905" y="377"/>
                    <a:pt x="906" y="379"/>
                  </a:cubicBezTo>
                  <a:cubicBezTo>
                    <a:pt x="906" y="381"/>
                    <a:pt x="903" y="385"/>
                    <a:pt x="907" y="387"/>
                  </a:cubicBezTo>
                  <a:cubicBezTo>
                    <a:pt x="910" y="388"/>
                    <a:pt x="913" y="384"/>
                    <a:pt x="914" y="384"/>
                  </a:cubicBezTo>
                  <a:cubicBezTo>
                    <a:pt x="916" y="383"/>
                    <a:pt x="917" y="385"/>
                    <a:pt x="918" y="386"/>
                  </a:cubicBezTo>
                  <a:cubicBezTo>
                    <a:pt x="920" y="387"/>
                    <a:pt x="923" y="386"/>
                    <a:pt x="924" y="386"/>
                  </a:cubicBezTo>
                  <a:cubicBezTo>
                    <a:pt x="926" y="387"/>
                    <a:pt x="928" y="384"/>
                    <a:pt x="932" y="385"/>
                  </a:cubicBezTo>
                  <a:cubicBezTo>
                    <a:pt x="929" y="384"/>
                    <a:pt x="926" y="385"/>
                    <a:pt x="924" y="385"/>
                  </a:cubicBezTo>
                  <a:cubicBezTo>
                    <a:pt x="923" y="384"/>
                    <a:pt x="920" y="385"/>
                    <a:pt x="919" y="383"/>
                  </a:cubicBezTo>
                  <a:cubicBezTo>
                    <a:pt x="918" y="382"/>
                    <a:pt x="916" y="380"/>
                    <a:pt x="914" y="381"/>
                  </a:cubicBezTo>
                  <a:cubicBezTo>
                    <a:pt x="912" y="382"/>
                    <a:pt x="911" y="384"/>
                    <a:pt x="909" y="385"/>
                  </a:cubicBezTo>
                  <a:cubicBezTo>
                    <a:pt x="908" y="385"/>
                    <a:pt x="907" y="385"/>
                    <a:pt x="907" y="383"/>
                  </a:cubicBezTo>
                  <a:cubicBezTo>
                    <a:pt x="907" y="382"/>
                    <a:pt x="910" y="379"/>
                    <a:pt x="907" y="377"/>
                  </a:cubicBezTo>
                  <a:cubicBezTo>
                    <a:pt x="904" y="376"/>
                    <a:pt x="901" y="376"/>
                    <a:pt x="899" y="375"/>
                  </a:cubicBezTo>
                  <a:cubicBezTo>
                    <a:pt x="897" y="374"/>
                    <a:pt x="897" y="371"/>
                    <a:pt x="896" y="369"/>
                  </a:cubicBezTo>
                  <a:cubicBezTo>
                    <a:pt x="896" y="368"/>
                    <a:pt x="893" y="370"/>
                    <a:pt x="892" y="368"/>
                  </a:cubicBezTo>
                  <a:cubicBezTo>
                    <a:pt x="892" y="367"/>
                    <a:pt x="895" y="365"/>
                    <a:pt x="894" y="363"/>
                  </a:cubicBezTo>
                  <a:cubicBezTo>
                    <a:pt x="894" y="361"/>
                    <a:pt x="892" y="361"/>
                    <a:pt x="891" y="360"/>
                  </a:cubicBezTo>
                  <a:cubicBezTo>
                    <a:pt x="890" y="357"/>
                    <a:pt x="894" y="357"/>
                    <a:pt x="894" y="355"/>
                  </a:cubicBezTo>
                  <a:cubicBezTo>
                    <a:pt x="894" y="352"/>
                    <a:pt x="882" y="350"/>
                    <a:pt x="883" y="341"/>
                  </a:cubicBezTo>
                  <a:cubicBezTo>
                    <a:pt x="883" y="338"/>
                    <a:pt x="882" y="338"/>
                    <a:pt x="880" y="338"/>
                  </a:cubicBezTo>
                  <a:cubicBezTo>
                    <a:pt x="876" y="337"/>
                    <a:pt x="875" y="335"/>
                    <a:pt x="873" y="335"/>
                  </a:cubicBezTo>
                  <a:cubicBezTo>
                    <a:pt x="871" y="335"/>
                    <a:pt x="871" y="333"/>
                    <a:pt x="869" y="333"/>
                  </a:cubicBezTo>
                  <a:cubicBezTo>
                    <a:pt x="867" y="332"/>
                    <a:pt x="864" y="335"/>
                    <a:pt x="862" y="335"/>
                  </a:cubicBezTo>
                  <a:cubicBezTo>
                    <a:pt x="857" y="335"/>
                    <a:pt x="856" y="332"/>
                    <a:pt x="853" y="332"/>
                  </a:cubicBezTo>
                  <a:cubicBezTo>
                    <a:pt x="851" y="332"/>
                    <a:pt x="848" y="336"/>
                    <a:pt x="845" y="331"/>
                  </a:cubicBezTo>
                  <a:cubicBezTo>
                    <a:pt x="844" y="330"/>
                    <a:pt x="844" y="326"/>
                    <a:pt x="841" y="325"/>
                  </a:cubicBezTo>
                  <a:cubicBezTo>
                    <a:pt x="840" y="324"/>
                    <a:pt x="835" y="323"/>
                    <a:pt x="835" y="321"/>
                  </a:cubicBezTo>
                  <a:cubicBezTo>
                    <a:pt x="834" y="319"/>
                    <a:pt x="834" y="316"/>
                    <a:pt x="831" y="314"/>
                  </a:cubicBezTo>
                  <a:cubicBezTo>
                    <a:pt x="825" y="311"/>
                    <a:pt x="824" y="304"/>
                    <a:pt x="823" y="302"/>
                  </a:cubicBezTo>
                  <a:cubicBezTo>
                    <a:pt x="822" y="298"/>
                    <a:pt x="818" y="296"/>
                    <a:pt x="816" y="296"/>
                  </a:cubicBezTo>
                  <a:cubicBezTo>
                    <a:pt x="813" y="296"/>
                    <a:pt x="810" y="296"/>
                    <a:pt x="807" y="296"/>
                  </a:cubicBezTo>
                  <a:cubicBezTo>
                    <a:pt x="804" y="297"/>
                    <a:pt x="799" y="292"/>
                    <a:pt x="794" y="293"/>
                  </a:cubicBezTo>
                  <a:cubicBezTo>
                    <a:pt x="791" y="293"/>
                    <a:pt x="787" y="295"/>
                    <a:pt x="786" y="298"/>
                  </a:cubicBezTo>
                  <a:cubicBezTo>
                    <a:pt x="785" y="303"/>
                    <a:pt x="788" y="303"/>
                    <a:pt x="782" y="309"/>
                  </a:cubicBezTo>
                  <a:cubicBezTo>
                    <a:pt x="781" y="310"/>
                    <a:pt x="781" y="314"/>
                    <a:pt x="779" y="316"/>
                  </a:cubicBezTo>
                  <a:cubicBezTo>
                    <a:pt x="778" y="317"/>
                    <a:pt x="780" y="319"/>
                    <a:pt x="772" y="321"/>
                  </a:cubicBezTo>
                  <a:cubicBezTo>
                    <a:pt x="769" y="322"/>
                    <a:pt x="768" y="325"/>
                    <a:pt x="768" y="327"/>
                  </a:cubicBezTo>
                  <a:cubicBezTo>
                    <a:pt x="769" y="328"/>
                    <a:pt x="770" y="330"/>
                    <a:pt x="770" y="332"/>
                  </a:cubicBezTo>
                  <a:cubicBezTo>
                    <a:pt x="769" y="333"/>
                    <a:pt x="768" y="339"/>
                    <a:pt x="764" y="340"/>
                  </a:cubicBezTo>
                  <a:cubicBezTo>
                    <a:pt x="763" y="341"/>
                    <a:pt x="761" y="340"/>
                    <a:pt x="759" y="341"/>
                  </a:cubicBezTo>
                  <a:cubicBezTo>
                    <a:pt x="757" y="343"/>
                    <a:pt x="756" y="344"/>
                    <a:pt x="755" y="346"/>
                  </a:cubicBezTo>
                  <a:cubicBezTo>
                    <a:pt x="754" y="348"/>
                    <a:pt x="755" y="353"/>
                    <a:pt x="756" y="354"/>
                  </a:cubicBezTo>
                  <a:cubicBezTo>
                    <a:pt x="757" y="356"/>
                    <a:pt x="754" y="357"/>
                    <a:pt x="755" y="360"/>
                  </a:cubicBezTo>
                  <a:cubicBezTo>
                    <a:pt x="755" y="361"/>
                    <a:pt x="757" y="362"/>
                    <a:pt x="757" y="365"/>
                  </a:cubicBezTo>
                  <a:cubicBezTo>
                    <a:pt x="757" y="366"/>
                    <a:pt x="753" y="368"/>
                    <a:pt x="753" y="369"/>
                  </a:cubicBezTo>
                  <a:cubicBezTo>
                    <a:pt x="753" y="370"/>
                    <a:pt x="753" y="371"/>
                    <a:pt x="753" y="373"/>
                  </a:cubicBezTo>
                  <a:cubicBezTo>
                    <a:pt x="752" y="374"/>
                    <a:pt x="751" y="374"/>
                    <a:pt x="750" y="376"/>
                  </a:cubicBezTo>
                  <a:cubicBezTo>
                    <a:pt x="749" y="377"/>
                    <a:pt x="750" y="379"/>
                    <a:pt x="750" y="380"/>
                  </a:cubicBezTo>
                  <a:cubicBezTo>
                    <a:pt x="749" y="382"/>
                    <a:pt x="747" y="383"/>
                    <a:pt x="745" y="383"/>
                  </a:cubicBezTo>
                  <a:cubicBezTo>
                    <a:pt x="743" y="384"/>
                    <a:pt x="741" y="387"/>
                    <a:pt x="736" y="388"/>
                  </a:cubicBezTo>
                  <a:cubicBezTo>
                    <a:pt x="734" y="388"/>
                    <a:pt x="733" y="389"/>
                    <a:pt x="733" y="391"/>
                  </a:cubicBezTo>
                  <a:cubicBezTo>
                    <a:pt x="734" y="392"/>
                    <a:pt x="735" y="392"/>
                    <a:pt x="735" y="393"/>
                  </a:cubicBezTo>
                  <a:cubicBezTo>
                    <a:pt x="734" y="395"/>
                    <a:pt x="725" y="398"/>
                    <a:pt x="723" y="399"/>
                  </a:cubicBezTo>
                  <a:cubicBezTo>
                    <a:pt x="721" y="401"/>
                    <a:pt x="721" y="404"/>
                    <a:pt x="720" y="405"/>
                  </a:cubicBezTo>
                  <a:cubicBezTo>
                    <a:pt x="718" y="406"/>
                    <a:pt x="716" y="408"/>
                    <a:pt x="716" y="410"/>
                  </a:cubicBezTo>
                  <a:cubicBezTo>
                    <a:pt x="716" y="414"/>
                    <a:pt x="719" y="418"/>
                    <a:pt x="720" y="419"/>
                  </a:cubicBezTo>
                  <a:cubicBezTo>
                    <a:pt x="722" y="420"/>
                    <a:pt x="729" y="421"/>
                    <a:pt x="727" y="427"/>
                  </a:cubicBezTo>
                  <a:cubicBezTo>
                    <a:pt x="726" y="425"/>
                    <a:pt x="724" y="424"/>
                    <a:pt x="722" y="423"/>
                  </a:cubicBezTo>
                  <a:cubicBezTo>
                    <a:pt x="718" y="423"/>
                    <a:pt x="715" y="424"/>
                    <a:pt x="712" y="423"/>
                  </a:cubicBezTo>
                  <a:cubicBezTo>
                    <a:pt x="711" y="422"/>
                    <a:pt x="710" y="420"/>
                    <a:pt x="708" y="420"/>
                  </a:cubicBezTo>
                  <a:cubicBezTo>
                    <a:pt x="706" y="419"/>
                    <a:pt x="703" y="419"/>
                    <a:pt x="701" y="420"/>
                  </a:cubicBezTo>
                  <a:cubicBezTo>
                    <a:pt x="700" y="421"/>
                    <a:pt x="698" y="421"/>
                    <a:pt x="696" y="421"/>
                  </a:cubicBezTo>
                  <a:cubicBezTo>
                    <a:pt x="695" y="422"/>
                    <a:pt x="693" y="422"/>
                    <a:pt x="692" y="422"/>
                  </a:cubicBezTo>
                  <a:cubicBezTo>
                    <a:pt x="689" y="423"/>
                    <a:pt x="687" y="425"/>
                    <a:pt x="686" y="427"/>
                  </a:cubicBezTo>
                  <a:cubicBezTo>
                    <a:pt x="685" y="429"/>
                    <a:pt x="685" y="433"/>
                    <a:pt x="683" y="434"/>
                  </a:cubicBezTo>
                  <a:cubicBezTo>
                    <a:pt x="680" y="435"/>
                    <a:pt x="675" y="429"/>
                    <a:pt x="672" y="428"/>
                  </a:cubicBezTo>
                  <a:cubicBezTo>
                    <a:pt x="667" y="426"/>
                    <a:pt x="656" y="428"/>
                    <a:pt x="653" y="435"/>
                  </a:cubicBezTo>
                  <a:cubicBezTo>
                    <a:pt x="653" y="436"/>
                    <a:pt x="652" y="436"/>
                    <a:pt x="652" y="437"/>
                  </a:cubicBezTo>
                  <a:cubicBezTo>
                    <a:pt x="652" y="443"/>
                    <a:pt x="654" y="449"/>
                    <a:pt x="653" y="455"/>
                  </a:cubicBezTo>
                  <a:cubicBezTo>
                    <a:pt x="652" y="458"/>
                    <a:pt x="649" y="460"/>
                    <a:pt x="647" y="461"/>
                  </a:cubicBezTo>
                  <a:cubicBezTo>
                    <a:pt x="646" y="462"/>
                    <a:pt x="643" y="466"/>
                    <a:pt x="642" y="467"/>
                  </a:cubicBezTo>
                  <a:cubicBezTo>
                    <a:pt x="641" y="468"/>
                    <a:pt x="639" y="468"/>
                    <a:pt x="638" y="468"/>
                  </a:cubicBezTo>
                  <a:cubicBezTo>
                    <a:pt x="636" y="469"/>
                    <a:pt x="628" y="474"/>
                    <a:pt x="626" y="476"/>
                  </a:cubicBezTo>
                  <a:cubicBezTo>
                    <a:pt x="624" y="478"/>
                    <a:pt x="622" y="479"/>
                    <a:pt x="621" y="481"/>
                  </a:cubicBezTo>
                  <a:cubicBezTo>
                    <a:pt x="619" y="482"/>
                    <a:pt x="615" y="484"/>
                    <a:pt x="611" y="485"/>
                  </a:cubicBezTo>
                  <a:cubicBezTo>
                    <a:pt x="607" y="485"/>
                    <a:pt x="604" y="485"/>
                    <a:pt x="600" y="485"/>
                  </a:cubicBezTo>
                  <a:cubicBezTo>
                    <a:pt x="598" y="485"/>
                    <a:pt x="596" y="484"/>
                    <a:pt x="595" y="485"/>
                  </a:cubicBezTo>
                  <a:cubicBezTo>
                    <a:pt x="590" y="487"/>
                    <a:pt x="585" y="488"/>
                    <a:pt x="579" y="488"/>
                  </a:cubicBezTo>
                  <a:cubicBezTo>
                    <a:pt x="579" y="488"/>
                    <a:pt x="578" y="488"/>
                    <a:pt x="577" y="488"/>
                  </a:cubicBezTo>
                  <a:cubicBezTo>
                    <a:pt x="575" y="488"/>
                    <a:pt x="574" y="488"/>
                    <a:pt x="572" y="488"/>
                  </a:cubicBezTo>
                  <a:cubicBezTo>
                    <a:pt x="571" y="488"/>
                    <a:pt x="571" y="488"/>
                    <a:pt x="570" y="487"/>
                  </a:cubicBezTo>
                  <a:cubicBezTo>
                    <a:pt x="569" y="486"/>
                    <a:pt x="567" y="485"/>
                    <a:pt x="566" y="484"/>
                  </a:cubicBezTo>
                  <a:cubicBezTo>
                    <a:pt x="565" y="483"/>
                    <a:pt x="564" y="483"/>
                    <a:pt x="563" y="482"/>
                  </a:cubicBezTo>
                  <a:cubicBezTo>
                    <a:pt x="562" y="481"/>
                    <a:pt x="561" y="480"/>
                    <a:pt x="560" y="479"/>
                  </a:cubicBezTo>
                  <a:cubicBezTo>
                    <a:pt x="559" y="478"/>
                    <a:pt x="557" y="477"/>
                    <a:pt x="556" y="475"/>
                  </a:cubicBezTo>
                  <a:cubicBezTo>
                    <a:pt x="555" y="474"/>
                    <a:pt x="555" y="472"/>
                    <a:pt x="554" y="470"/>
                  </a:cubicBezTo>
                  <a:cubicBezTo>
                    <a:pt x="553" y="470"/>
                    <a:pt x="553" y="469"/>
                    <a:pt x="553" y="468"/>
                  </a:cubicBezTo>
                  <a:cubicBezTo>
                    <a:pt x="554" y="467"/>
                    <a:pt x="555" y="465"/>
                    <a:pt x="555" y="463"/>
                  </a:cubicBezTo>
                  <a:cubicBezTo>
                    <a:pt x="554" y="462"/>
                    <a:pt x="552" y="461"/>
                    <a:pt x="553" y="459"/>
                  </a:cubicBezTo>
                  <a:cubicBezTo>
                    <a:pt x="554" y="458"/>
                    <a:pt x="559" y="461"/>
                    <a:pt x="560" y="461"/>
                  </a:cubicBezTo>
                  <a:cubicBezTo>
                    <a:pt x="562" y="462"/>
                    <a:pt x="564" y="464"/>
                    <a:pt x="567" y="464"/>
                  </a:cubicBezTo>
                  <a:cubicBezTo>
                    <a:pt x="570" y="465"/>
                    <a:pt x="572" y="465"/>
                    <a:pt x="574" y="466"/>
                  </a:cubicBezTo>
                  <a:cubicBezTo>
                    <a:pt x="577" y="467"/>
                    <a:pt x="584" y="462"/>
                    <a:pt x="586" y="461"/>
                  </a:cubicBezTo>
                  <a:cubicBezTo>
                    <a:pt x="589" y="459"/>
                    <a:pt x="598" y="453"/>
                    <a:pt x="600" y="451"/>
                  </a:cubicBezTo>
                  <a:cubicBezTo>
                    <a:pt x="602" y="449"/>
                    <a:pt x="605" y="449"/>
                    <a:pt x="607" y="447"/>
                  </a:cubicBezTo>
                  <a:cubicBezTo>
                    <a:pt x="609" y="446"/>
                    <a:pt x="614" y="441"/>
                    <a:pt x="616" y="441"/>
                  </a:cubicBezTo>
                  <a:cubicBezTo>
                    <a:pt x="621" y="441"/>
                    <a:pt x="632" y="445"/>
                    <a:pt x="637" y="436"/>
                  </a:cubicBezTo>
                  <a:cubicBezTo>
                    <a:pt x="640" y="433"/>
                    <a:pt x="639" y="426"/>
                    <a:pt x="639" y="424"/>
                  </a:cubicBezTo>
                  <a:cubicBezTo>
                    <a:pt x="639" y="422"/>
                    <a:pt x="641" y="421"/>
                    <a:pt x="642" y="419"/>
                  </a:cubicBezTo>
                  <a:cubicBezTo>
                    <a:pt x="643" y="417"/>
                    <a:pt x="644" y="415"/>
                    <a:pt x="645" y="413"/>
                  </a:cubicBezTo>
                  <a:cubicBezTo>
                    <a:pt x="646" y="411"/>
                    <a:pt x="647" y="410"/>
                    <a:pt x="649" y="408"/>
                  </a:cubicBezTo>
                  <a:cubicBezTo>
                    <a:pt x="652" y="403"/>
                    <a:pt x="653" y="395"/>
                    <a:pt x="652" y="392"/>
                  </a:cubicBezTo>
                  <a:cubicBezTo>
                    <a:pt x="652" y="390"/>
                    <a:pt x="653" y="386"/>
                    <a:pt x="655" y="384"/>
                  </a:cubicBezTo>
                  <a:cubicBezTo>
                    <a:pt x="656" y="382"/>
                    <a:pt x="659" y="376"/>
                    <a:pt x="660" y="375"/>
                  </a:cubicBezTo>
                  <a:cubicBezTo>
                    <a:pt x="661" y="374"/>
                    <a:pt x="663" y="366"/>
                    <a:pt x="667" y="365"/>
                  </a:cubicBezTo>
                  <a:cubicBezTo>
                    <a:pt x="671" y="364"/>
                    <a:pt x="684" y="370"/>
                    <a:pt x="685" y="370"/>
                  </a:cubicBezTo>
                  <a:cubicBezTo>
                    <a:pt x="688" y="371"/>
                    <a:pt x="695" y="375"/>
                    <a:pt x="700" y="375"/>
                  </a:cubicBezTo>
                  <a:cubicBezTo>
                    <a:pt x="704" y="375"/>
                    <a:pt x="710" y="372"/>
                    <a:pt x="712" y="369"/>
                  </a:cubicBezTo>
                  <a:cubicBezTo>
                    <a:pt x="715" y="366"/>
                    <a:pt x="716" y="360"/>
                    <a:pt x="718" y="358"/>
                  </a:cubicBezTo>
                  <a:cubicBezTo>
                    <a:pt x="723" y="353"/>
                    <a:pt x="729" y="350"/>
                    <a:pt x="735" y="347"/>
                  </a:cubicBezTo>
                  <a:cubicBezTo>
                    <a:pt x="736" y="346"/>
                    <a:pt x="737" y="344"/>
                    <a:pt x="737" y="342"/>
                  </a:cubicBezTo>
                  <a:cubicBezTo>
                    <a:pt x="737" y="339"/>
                    <a:pt x="736" y="329"/>
                    <a:pt x="738" y="322"/>
                  </a:cubicBezTo>
                  <a:cubicBezTo>
                    <a:pt x="739" y="319"/>
                    <a:pt x="734" y="313"/>
                    <a:pt x="738" y="310"/>
                  </a:cubicBezTo>
                  <a:cubicBezTo>
                    <a:pt x="739" y="310"/>
                    <a:pt x="743" y="310"/>
                    <a:pt x="744" y="310"/>
                  </a:cubicBezTo>
                  <a:cubicBezTo>
                    <a:pt x="750" y="314"/>
                    <a:pt x="756" y="313"/>
                    <a:pt x="761" y="311"/>
                  </a:cubicBezTo>
                  <a:cubicBezTo>
                    <a:pt x="764" y="310"/>
                    <a:pt x="766" y="308"/>
                    <a:pt x="767" y="306"/>
                  </a:cubicBezTo>
                  <a:cubicBezTo>
                    <a:pt x="770" y="302"/>
                    <a:pt x="767" y="299"/>
                    <a:pt x="767" y="298"/>
                  </a:cubicBezTo>
                  <a:cubicBezTo>
                    <a:pt x="766" y="297"/>
                    <a:pt x="759" y="291"/>
                    <a:pt x="757" y="289"/>
                  </a:cubicBezTo>
                  <a:cubicBezTo>
                    <a:pt x="752" y="285"/>
                    <a:pt x="747" y="280"/>
                    <a:pt x="742" y="275"/>
                  </a:cubicBezTo>
                  <a:cubicBezTo>
                    <a:pt x="740" y="272"/>
                    <a:pt x="728" y="261"/>
                    <a:pt x="727" y="256"/>
                  </a:cubicBezTo>
                  <a:cubicBezTo>
                    <a:pt x="727" y="257"/>
                    <a:pt x="723" y="249"/>
                    <a:pt x="725" y="240"/>
                  </a:cubicBezTo>
                  <a:cubicBezTo>
                    <a:pt x="726" y="233"/>
                    <a:pt x="733" y="227"/>
                    <a:pt x="735" y="226"/>
                  </a:cubicBezTo>
                  <a:cubicBezTo>
                    <a:pt x="739" y="224"/>
                    <a:pt x="742" y="223"/>
                    <a:pt x="746" y="222"/>
                  </a:cubicBezTo>
                  <a:cubicBezTo>
                    <a:pt x="751" y="221"/>
                    <a:pt x="758" y="211"/>
                    <a:pt x="760" y="209"/>
                  </a:cubicBezTo>
                  <a:cubicBezTo>
                    <a:pt x="761" y="207"/>
                    <a:pt x="762" y="203"/>
                    <a:pt x="761" y="202"/>
                  </a:cubicBezTo>
                  <a:cubicBezTo>
                    <a:pt x="761" y="200"/>
                    <a:pt x="760" y="198"/>
                    <a:pt x="760" y="196"/>
                  </a:cubicBezTo>
                  <a:cubicBezTo>
                    <a:pt x="759" y="193"/>
                    <a:pt x="762" y="189"/>
                    <a:pt x="763" y="188"/>
                  </a:cubicBezTo>
                  <a:cubicBezTo>
                    <a:pt x="764" y="187"/>
                    <a:pt x="766" y="180"/>
                    <a:pt x="765" y="173"/>
                  </a:cubicBezTo>
                  <a:cubicBezTo>
                    <a:pt x="764" y="170"/>
                    <a:pt x="760" y="165"/>
                    <a:pt x="759" y="162"/>
                  </a:cubicBezTo>
                  <a:cubicBezTo>
                    <a:pt x="758" y="162"/>
                    <a:pt x="753" y="153"/>
                    <a:pt x="754" y="150"/>
                  </a:cubicBezTo>
                  <a:cubicBezTo>
                    <a:pt x="754" y="149"/>
                    <a:pt x="761" y="150"/>
                    <a:pt x="762" y="150"/>
                  </a:cubicBezTo>
                  <a:cubicBezTo>
                    <a:pt x="766" y="150"/>
                    <a:pt x="770" y="147"/>
                    <a:pt x="772" y="143"/>
                  </a:cubicBezTo>
                  <a:cubicBezTo>
                    <a:pt x="774" y="140"/>
                    <a:pt x="774" y="137"/>
                    <a:pt x="774" y="133"/>
                  </a:cubicBezTo>
                  <a:cubicBezTo>
                    <a:pt x="774" y="129"/>
                    <a:pt x="773" y="123"/>
                    <a:pt x="771" y="119"/>
                  </a:cubicBezTo>
                  <a:cubicBezTo>
                    <a:pt x="771" y="118"/>
                    <a:pt x="768" y="114"/>
                    <a:pt x="764" y="114"/>
                  </a:cubicBezTo>
                  <a:cubicBezTo>
                    <a:pt x="761" y="114"/>
                    <a:pt x="750" y="114"/>
                    <a:pt x="748" y="112"/>
                  </a:cubicBezTo>
                  <a:cubicBezTo>
                    <a:pt x="743" y="110"/>
                    <a:pt x="741" y="103"/>
                    <a:pt x="740" y="102"/>
                  </a:cubicBezTo>
                  <a:cubicBezTo>
                    <a:pt x="739" y="99"/>
                    <a:pt x="736" y="98"/>
                    <a:pt x="737" y="93"/>
                  </a:cubicBezTo>
                  <a:cubicBezTo>
                    <a:pt x="738" y="87"/>
                    <a:pt x="742" y="84"/>
                    <a:pt x="744" y="82"/>
                  </a:cubicBezTo>
                  <a:cubicBezTo>
                    <a:pt x="747" y="80"/>
                    <a:pt x="752" y="81"/>
                    <a:pt x="756" y="80"/>
                  </a:cubicBezTo>
                  <a:cubicBezTo>
                    <a:pt x="757" y="79"/>
                    <a:pt x="758" y="79"/>
                    <a:pt x="759" y="78"/>
                  </a:cubicBezTo>
                  <a:cubicBezTo>
                    <a:pt x="760" y="76"/>
                    <a:pt x="760" y="74"/>
                    <a:pt x="758" y="72"/>
                  </a:cubicBezTo>
                  <a:cubicBezTo>
                    <a:pt x="758" y="72"/>
                    <a:pt x="756" y="71"/>
                    <a:pt x="755" y="70"/>
                  </a:cubicBezTo>
                  <a:cubicBezTo>
                    <a:pt x="755" y="69"/>
                    <a:pt x="755" y="69"/>
                    <a:pt x="755" y="68"/>
                  </a:cubicBezTo>
                  <a:cubicBezTo>
                    <a:pt x="756" y="67"/>
                    <a:pt x="766" y="65"/>
                    <a:pt x="768" y="59"/>
                  </a:cubicBezTo>
                  <a:cubicBezTo>
                    <a:pt x="769" y="54"/>
                    <a:pt x="767" y="46"/>
                    <a:pt x="766" y="45"/>
                  </a:cubicBezTo>
                  <a:cubicBezTo>
                    <a:pt x="765" y="44"/>
                    <a:pt x="762" y="40"/>
                    <a:pt x="762" y="38"/>
                  </a:cubicBezTo>
                  <a:cubicBezTo>
                    <a:pt x="762" y="36"/>
                    <a:pt x="767" y="32"/>
                    <a:pt x="768" y="30"/>
                  </a:cubicBezTo>
                  <a:cubicBezTo>
                    <a:pt x="772" y="24"/>
                    <a:pt x="771" y="19"/>
                    <a:pt x="771" y="15"/>
                  </a:cubicBezTo>
                  <a:cubicBezTo>
                    <a:pt x="771" y="14"/>
                    <a:pt x="771" y="13"/>
                    <a:pt x="770" y="13"/>
                  </a:cubicBezTo>
                  <a:cubicBezTo>
                    <a:pt x="769" y="10"/>
                    <a:pt x="766" y="8"/>
                    <a:pt x="764" y="6"/>
                  </a:cubicBezTo>
                  <a:cubicBezTo>
                    <a:pt x="760" y="3"/>
                    <a:pt x="755" y="4"/>
                    <a:pt x="752" y="4"/>
                  </a:cubicBezTo>
                  <a:cubicBezTo>
                    <a:pt x="749" y="5"/>
                    <a:pt x="747" y="7"/>
                    <a:pt x="745" y="9"/>
                  </a:cubicBezTo>
                  <a:cubicBezTo>
                    <a:pt x="745" y="9"/>
                    <a:pt x="744" y="10"/>
                    <a:pt x="743" y="9"/>
                  </a:cubicBezTo>
                  <a:cubicBezTo>
                    <a:pt x="741" y="6"/>
                    <a:pt x="739" y="3"/>
                    <a:pt x="737" y="0"/>
                  </a:cubicBezTo>
                  <a:lnTo>
                    <a:pt x="733" y="0"/>
                  </a:lnTo>
                  <a:cubicBezTo>
                    <a:pt x="733" y="0"/>
                    <a:pt x="740" y="12"/>
                    <a:pt x="740" y="12"/>
                  </a:cubicBezTo>
                  <a:cubicBezTo>
                    <a:pt x="741" y="14"/>
                    <a:pt x="744" y="14"/>
                    <a:pt x="745" y="13"/>
                  </a:cubicBezTo>
                  <a:cubicBezTo>
                    <a:pt x="746" y="12"/>
                    <a:pt x="750" y="7"/>
                    <a:pt x="757" y="8"/>
                  </a:cubicBezTo>
                  <a:cubicBezTo>
                    <a:pt x="764" y="8"/>
                    <a:pt x="770" y="14"/>
                    <a:pt x="768" y="24"/>
                  </a:cubicBezTo>
                  <a:cubicBezTo>
                    <a:pt x="767" y="29"/>
                    <a:pt x="761" y="33"/>
                    <a:pt x="759" y="37"/>
                  </a:cubicBezTo>
                  <a:cubicBezTo>
                    <a:pt x="758" y="40"/>
                    <a:pt x="761" y="43"/>
                    <a:pt x="763" y="47"/>
                  </a:cubicBezTo>
                  <a:cubicBezTo>
                    <a:pt x="764" y="48"/>
                    <a:pt x="766" y="55"/>
                    <a:pt x="765" y="58"/>
                  </a:cubicBezTo>
                  <a:cubicBezTo>
                    <a:pt x="764" y="61"/>
                    <a:pt x="756" y="64"/>
                    <a:pt x="753" y="66"/>
                  </a:cubicBezTo>
                  <a:cubicBezTo>
                    <a:pt x="752" y="67"/>
                    <a:pt x="751" y="69"/>
                    <a:pt x="752" y="70"/>
                  </a:cubicBezTo>
                  <a:cubicBezTo>
                    <a:pt x="753" y="72"/>
                    <a:pt x="754" y="72"/>
                    <a:pt x="755" y="74"/>
                  </a:cubicBezTo>
                  <a:cubicBezTo>
                    <a:pt x="756" y="75"/>
                    <a:pt x="756" y="77"/>
                    <a:pt x="754" y="77"/>
                  </a:cubicBezTo>
                  <a:cubicBezTo>
                    <a:pt x="747" y="78"/>
                    <a:pt x="741" y="79"/>
                    <a:pt x="738" y="83"/>
                  </a:cubicBezTo>
                  <a:cubicBezTo>
                    <a:pt x="735" y="87"/>
                    <a:pt x="733" y="94"/>
                    <a:pt x="734" y="98"/>
                  </a:cubicBezTo>
                  <a:cubicBezTo>
                    <a:pt x="734" y="100"/>
                    <a:pt x="736" y="101"/>
                    <a:pt x="736" y="102"/>
                  </a:cubicBezTo>
                  <a:cubicBezTo>
                    <a:pt x="738" y="107"/>
                    <a:pt x="740" y="110"/>
                    <a:pt x="743" y="114"/>
                  </a:cubicBezTo>
                  <a:cubicBezTo>
                    <a:pt x="745" y="116"/>
                    <a:pt x="748" y="117"/>
                    <a:pt x="751" y="117"/>
                  </a:cubicBezTo>
                  <a:cubicBezTo>
                    <a:pt x="755" y="117"/>
                    <a:pt x="759" y="117"/>
                    <a:pt x="763" y="117"/>
                  </a:cubicBezTo>
                  <a:cubicBezTo>
                    <a:pt x="771" y="117"/>
                    <a:pt x="771" y="132"/>
                    <a:pt x="771" y="135"/>
                  </a:cubicBezTo>
                  <a:cubicBezTo>
                    <a:pt x="771" y="141"/>
                    <a:pt x="770" y="143"/>
                    <a:pt x="766" y="145"/>
                  </a:cubicBezTo>
                  <a:cubicBezTo>
                    <a:pt x="762" y="148"/>
                    <a:pt x="753" y="146"/>
                    <a:pt x="751" y="148"/>
                  </a:cubicBezTo>
                  <a:cubicBezTo>
                    <a:pt x="748" y="152"/>
                    <a:pt x="756" y="164"/>
                    <a:pt x="757" y="165"/>
                  </a:cubicBezTo>
                  <a:cubicBezTo>
                    <a:pt x="758" y="167"/>
                    <a:pt x="762" y="171"/>
                    <a:pt x="762" y="175"/>
                  </a:cubicBezTo>
                  <a:cubicBezTo>
                    <a:pt x="763" y="181"/>
                    <a:pt x="761" y="187"/>
                    <a:pt x="759" y="189"/>
                  </a:cubicBezTo>
                  <a:cubicBezTo>
                    <a:pt x="757" y="191"/>
                    <a:pt x="756" y="194"/>
                    <a:pt x="756" y="196"/>
                  </a:cubicBezTo>
                  <a:cubicBezTo>
                    <a:pt x="756" y="197"/>
                    <a:pt x="759" y="203"/>
                    <a:pt x="758" y="206"/>
                  </a:cubicBezTo>
                  <a:cubicBezTo>
                    <a:pt x="758" y="207"/>
                    <a:pt x="752" y="218"/>
                    <a:pt x="745" y="220"/>
                  </a:cubicBezTo>
                  <a:cubicBezTo>
                    <a:pt x="742" y="220"/>
                    <a:pt x="739" y="221"/>
                    <a:pt x="736" y="222"/>
                  </a:cubicBezTo>
                  <a:cubicBezTo>
                    <a:pt x="732" y="224"/>
                    <a:pt x="726" y="231"/>
                    <a:pt x="723" y="236"/>
                  </a:cubicBezTo>
                  <a:cubicBezTo>
                    <a:pt x="723" y="237"/>
                    <a:pt x="722" y="238"/>
                    <a:pt x="722" y="240"/>
                  </a:cubicBezTo>
                  <a:cubicBezTo>
                    <a:pt x="721" y="244"/>
                    <a:pt x="721" y="250"/>
                    <a:pt x="723" y="256"/>
                  </a:cubicBezTo>
                  <a:cubicBezTo>
                    <a:pt x="725" y="262"/>
                    <a:pt x="730" y="266"/>
                    <a:pt x="734" y="270"/>
                  </a:cubicBezTo>
                  <a:cubicBezTo>
                    <a:pt x="735" y="272"/>
                    <a:pt x="742" y="278"/>
                    <a:pt x="744" y="280"/>
                  </a:cubicBezTo>
                  <a:cubicBezTo>
                    <a:pt x="745" y="281"/>
                    <a:pt x="756" y="293"/>
                    <a:pt x="759" y="295"/>
                  </a:cubicBezTo>
                  <a:cubicBezTo>
                    <a:pt x="762" y="297"/>
                    <a:pt x="767" y="301"/>
                    <a:pt x="765" y="304"/>
                  </a:cubicBezTo>
                  <a:cubicBezTo>
                    <a:pt x="762" y="309"/>
                    <a:pt x="753" y="312"/>
                    <a:pt x="748" y="309"/>
                  </a:cubicBezTo>
                  <a:cubicBezTo>
                    <a:pt x="746" y="308"/>
                    <a:pt x="739" y="306"/>
                    <a:pt x="735" y="309"/>
                  </a:cubicBezTo>
                  <a:cubicBezTo>
                    <a:pt x="732" y="311"/>
                    <a:pt x="735" y="317"/>
                    <a:pt x="735" y="320"/>
                  </a:cubicBezTo>
                  <a:cubicBezTo>
                    <a:pt x="735" y="323"/>
                    <a:pt x="735" y="325"/>
                    <a:pt x="734" y="328"/>
                  </a:cubicBezTo>
                  <a:cubicBezTo>
                    <a:pt x="732" y="333"/>
                    <a:pt x="735" y="342"/>
                    <a:pt x="734" y="343"/>
                  </a:cubicBezTo>
                  <a:cubicBezTo>
                    <a:pt x="732" y="346"/>
                    <a:pt x="726" y="349"/>
                    <a:pt x="723" y="350"/>
                  </a:cubicBezTo>
                  <a:cubicBezTo>
                    <a:pt x="720" y="352"/>
                    <a:pt x="716" y="356"/>
                    <a:pt x="714" y="360"/>
                  </a:cubicBezTo>
                  <a:cubicBezTo>
                    <a:pt x="713" y="363"/>
                    <a:pt x="707" y="372"/>
                    <a:pt x="702" y="372"/>
                  </a:cubicBezTo>
                  <a:cubicBezTo>
                    <a:pt x="697" y="372"/>
                    <a:pt x="694" y="370"/>
                    <a:pt x="693" y="369"/>
                  </a:cubicBezTo>
                  <a:cubicBezTo>
                    <a:pt x="691" y="368"/>
                    <a:pt x="688" y="367"/>
                    <a:pt x="685" y="366"/>
                  </a:cubicBezTo>
                  <a:cubicBezTo>
                    <a:pt x="682" y="364"/>
                    <a:pt x="677" y="365"/>
                    <a:pt x="674" y="363"/>
                  </a:cubicBezTo>
                  <a:cubicBezTo>
                    <a:pt x="671" y="362"/>
                    <a:pt x="667" y="361"/>
                    <a:pt x="663" y="362"/>
                  </a:cubicBezTo>
                  <a:cubicBezTo>
                    <a:pt x="662" y="362"/>
                    <a:pt x="655" y="372"/>
                    <a:pt x="654" y="372"/>
                  </a:cubicBezTo>
                  <a:cubicBezTo>
                    <a:pt x="652" y="375"/>
                    <a:pt x="650" y="377"/>
                    <a:pt x="648" y="380"/>
                  </a:cubicBezTo>
                  <a:cubicBezTo>
                    <a:pt x="648" y="381"/>
                    <a:pt x="648" y="383"/>
                    <a:pt x="647" y="384"/>
                  </a:cubicBezTo>
                  <a:cubicBezTo>
                    <a:pt x="647" y="385"/>
                    <a:pt x="647" y="385"/>
                    <a:pt x="647" y="386"/>
                  </a:cubicBezTo>
                  <a:cubicBezTo>
                    <a:pt x="646" y="388"/>
                    <a:pt x="646" y="390"/>
                    <a:pt x="645" y="392"/>
                  </a:cubicBezTo>
                  <a:cubicBezTo>
                    <a:pt x="642" y="401"/>
                    <a:pt x="641" y="402"/>
                    <a:pt x="636" y="410"/>
                  </a:cubicBezTo>
                  <a:cubicBezTo>
                    <a:pt x="634" y="413"/>
                    <a:pt x="627" y="419"/>
                    <a:pt x="626" y="421"/>
                  </a:cubicBezTo>
                  <a:cubicBezTo>
                    <a:pt x="625" y="421"/>
                    <a:pt x="621" y="425"/>
                    <a:pt x="620" y="425"/>
                  </a:cubicBezTo>
                  <a:cubicBezTo>
                    <a:pt x="618" y="426"/>
                    <a:pt x="609" y="435"/>
                    <a:pt x="609" y="435"/>
                  </a:cubicBezTo>
                  <a:cubicBezTo>
                    <a:pt x="606" y="437"/>
                    <a:pt x="604" y="439"/>
                    <a:pt x="601" y="441"/>
                  </a:cubicBezTo>
                  <a:cubicBezTo>
                    <a:pt x="599" y="442"/>
                    <a:pt x="597" y="443"/>
                    <a:pt x="595" y="444"/>
                  </a:cubicBezTo>
                  <a:cubicBezTo>
                    <a:pt x="595" y="445"/>
                    <a:pt x="587" y="449"/>
                    <a:pt x="586" y="450"/>
                  </a:cubicBezTo>
                  <a:cubicBezTo>
                    <a:pt x="583" y="453"/>
                    <a:pt x="578" y="454"/>
                    <a:pt x="574" y="456"/>
                  </a:cubicBezTo>
                  <a:cubicBezTo>
                    <a:pt x="573" y="456"/>
                    <a:pt x="570" y="457"/>
                    <a:pt x="569" y="456"/>
                  </a:cubicBezTo>
                  <a:cubicBezTo>
                    <a:pt x="566" y="455"/>
                    <a:pt x="561" y="452"/>
                    <a:pt x="559" y="452"/>
                  </a:cubicBezTo>
                  <a:cubicBezTo>
                    <a:pt x="557" y="451"/>
                    <a:pt x="555" y="448"/>
                    <a:pt x="552" y="448"/>
                  </a:cubicBezTo>
                  <a:cubicBezTo>
                    <a:pt x="550" y="448"/>
                    <a:pt x="546" y="446"/>
                    <a:pt x="543" y="446"/>
                  </a:cubicBezTo>
                  <a:cubicBezTo>
                    <a:pt x="541" y="447"/>
                    <a:pt x="539" y="448"/>
                    <a:pt x="539" y="449"/>
                  </a:cubicBezTo>
                  <a:cubicBezTo>
                    <a:pt x="537" y="449"/>
                    <a:pt x="536" y="450"/>
                    <a:pt x="534" y="450"/>
                  </a:cubicBezTo>
                  <a:cubicBezTo>
                    <a:pt x="532" y="451"/>
                    <a:pt x="531" y="453"/>
                    <a:pt x="531" y="453"/>
                  </a:cubicBezTo>
                  <a:cubicBezTo>
                    <a:pt x="532" y="454"/>
                    <a:pt x="531" y="455"/>
                    <a:pt x="530" y="456"/>
                  </a:cubicBezTo>
                  <a:cubicBezTo>
                    <a:pt x="529" y="457"/>
                    <a:pt x="527" y="458"/>
                    <a:pt x="524" y="459"/>
                  </a:cubicBezTo>
                  <a:cubicBezTo>
                    <a:pt x="523" y="460"/>
                    <a:pt x="519" y="466"/>
                    <a:pt x="514" y="463"/>
                  </a:cubicBezTo>
                  <a:cubicBezTo>
                    <a:pt x="513" y="462"/>
                    <a:pt x="512" y="461"/>
                    <a:pt x="511" y="461"/>
                  </a:cubicBezTo>
                  <a:cubicBezTo>
                    <a:pt x="509" y="460"/>
                    <a:pt x="504" y="459"/>
                    <a:pt x="504" y="458"/>
                  </a:cubicBezTo>
                  <a:cubicBezTo>
                    <a:pt x="503" y="455"/>
                    <a:pt x="501" y="452"/>
                    <a:pt x="503" y="449"/>
                  </a:cubicBezTo>
                  <a:cubicBezTo>
                    <a:pt x="504" y="448"/>
                    <a:pt x="506" y="448"/>
                    <a:pt x="506" y="446"/>
                  </a:cubicBezTo>
                  <a:cubicBezTo>
                    <a:pt x="506" y="445"/>
                    <a:pt x="504" y="440"/>
                    <a:pt x="500" y="440"/>
                  </a:cubicBezTo>
                  <a:cubicBezTo>
                    <a:pt x="498" y="440"/>
                    <a:pt x="495" y="441"/>
                    <a:pt x="493" y="441"/>
                  </a:cubicBezTo>
                  <a:cubicBezTo>
                    <a:pt x="488" y="442"/>
                    <a:pt x="483" y="442"/>
                    <a:pt x="478" y="444"/>
                  </a:cubicBezTo>
                  <a:cubicBezTo>
                    <a:pt x="476" y="444"/>
                    <a:pt x="475" y="446"/>
                    <a:pt x="471" y="446"/>
                  </a:cubicBezTo>
                  <a:cubicBezTo>
                    <a:pt x="468" y="446"/>
                    <a:pt x="466" y="445"/>
                    <a:pt x="464" y="446"/>
                  </a:cubicBezTo>
                  <a:cubicBezTo>
                    <a:pt x="461" y="447"/>
                    <a:pt x="459" y="448"/>
                    <a:pt x="457" y="446"/>
                  </a:cubicBezTo>
                  <a:cubicBezTo>
                    <a:pt x="455" y="443"/>
                    <a:pt x="453" y="441"/>
                    <a:pt x="450" y="442"/>
                  </a:cubicBezTo>
                  <a:cubicBezTo>
                    <a:pt x="447" y="442"/>
                    <a:pt x="444" y="440"/>
                    <a:pt x="443" y="438"/>
                  </a:cubicBezTo>
                  <a:cubicBezTo>
                    <a:pt x="441" y="436"/>
                    <a:pt x="435" y="436"/>
                    <a:pt x="434" y="433"/>
                  </a:cubicBezTo>
                  <a:cubicBezTo>
                    <a:pt x="433" y="430"/>
                    <a:pt x="443" y="426"/>
                    <a:pt x="444" y="425"/>
                  </a:cubicBezTo>
                  <a:cubicBezTo>
                    <a:pt x="446" y="423"/>
                    <a:pt x="445" y="421"/>
                    <a:pt x="446" y="419"/>
                  </a:cubicBezTo>
                  <a:cubicBezTo>
                    <a:pt x="446" y="417"/>
                    <a:pt x="450" y="419"/>
                    <a:pt x="452" y="416"/>
                  </a:cubicBezTo>
                  <a:cubicBezTo>
                    <a:pt x="454" y="413"/>
                    <a:pt x="450" y="407"/>
                    <a:pt x="448" y="405"/>
                  </a:cubicBezTo>
                  <a:cubicBezTo>
                    <a:pt x="446" y="403"/>
                    <a:pt x="440" y="396"/>
                    <a:pt x="438" y="394"/>
                  </a:cubicBezTo>
                  <a:cubicBezTo>
                    <a:pt x="435" y="393"/>
                    <a:pt x="421" y="395"/>
                    <a:pt x="418" y="397"/>
                  </a:cubicBezTo>
                  <a:cubicBezTo>
                    <a:pt x="415" y="399"/>
                    <a:pt x="405" y="399"/>
                    <a:pt x="403" y="400"/>
                  </a:cubicBezTo>
                  <a:cubicBezTo>
                    <a:pt x="400" y="400"/>
                    <a:pt x="397" y="403"/>
                    <a:pt x="395" y="405"/>
                  </a:cubicBezTo>
                  <a:cubicBezTo>
                    <a:pt x="393" y="408"/>
                    <a:pt x="394" y="417"/>
                    <a:pt x="395" y="421"/>
                  </a:cubicBezTo>
                  <a:cubicBezTo>
                    <a:pt x="395" y="425"/>
                    <a:pt x="371" y="445"/>
                    <a:pt x="369" y="448"/>
                  </a:cubicBezTo>
                  <a:cubicBezTo>
                    <a:pt x="368" y="451"/>
                    <a:pt x="350" y="469"/>
                    <a:pt x="348" y="471"/>
                  </a:cubicBezTo>
                  <a:cubicBezTo>
                    <a:pt x="345" y="474"/>
                    <a:pt x="338" y="474"/>
                    <a:pt x="335" y="472"/>
                  </a:cubicBezTo>
                  <a:cubicBezTo>
                    <a:pt x="333" y="471"/>
                    <a:pt x="335" y="467"/>
                    <a:pt x="335" y="463"/>
                  </a:cubicBezTo>
                  <a:cubicBezTo>
                    <a:pt x="335" y="459"/>
                    <a:pt x="331" y="459"/>
                    <a:pt x="328" y="459"/>
                  </a:cubicBezTo>
                  <a:cubicBezTo>
                    <a:pt x="324" y="459"/>
                    <a:pt x="323" y="454"/>
                    <a:pt x="320" y="452"/>
                  </a:cubicBezTo>
                  <a:cubicBezTo>
                    <a:pt x="318" y="449"/>
                    <a:pt x="314" y="451"/>
                    <a:pt x="312" y="451"/>
                  </a:cubicBezTo>
                  <a:cubicBezTo>
                    <a:pt x="311" y="452"/>
                    <a:pt x="311" y="459"/>
                    <a:pt x="309" y="459"/>
                  </a:cubicBezTo>
                  <a:cubicBezTo>
                    <a:pt x="308" y="460"/>
                    <a:pt x="306" y="457"/>
                    <a:pt x="302" y="454"/>
                  </a:cubicBezTo>
                  <a:cubicBezTo>
                    <a:pt x="298" y="451"/>
                    <a:pt x="296" y="451"/>
                    <a:pt x="292" y="451"/>
                  </a:cubicBezTo>
                  <a:cubicBezTo>
                    <a:pt x="289" y="451"/>
                    <a:pt x="285" y="448"/>
                    <a:pt x="282" y="447"/>
                  </a:cubicBezTo>
                  <a:cubicBezTo>
                    <a:pt x="278" y="446"/>
                    <a:pt x="277" y="443"/>
                    <a:pt x="276" y="440"/>
                  </a:cubicBezTo>
                  <a:cubicBezTo>
                    <a:pt x="275" y="436"/>
                    <a:pt x="272" y="433"/>
                    <a:pt x="268" y="434"/>
                  </a:cubicBezTo>
                  <a:cubicBezTo>
                    <a:pt x="263" y="435"/>
                    <a:pt x="272" y="443"/>
                    <a:pt x="271" y="447"/>
                  </a:cubicBezTo>
                  <a:cubicBezTo>
                    <a:pt x="269" y="451"/>
                    <a:pt x="265" y="450"/>
                    <a:pt x="260" y="448"/>
                  </a:cubicBezTo>
                  <a:cubicBezTo>
                    <a:pt x="256" y="446"/>
                    <a:pt x="253" y="434"/>
                    <a:pt x="249" y="428"/>
                  </a:cubicBezTo>
                  <a:cubicBezTo>
                    <a:pt x="245" y="421"/>
                    <a:pt x="239" y="415"/>
                    <a:pt x="232" y="410"/>
                  </a:cubicBezTo>
                  <a:cubicBezTo>
                    <a:pt x="226" y="405"/>
                    <a:pt x="221" y="405"/>
                    <a:pt x="215" y="402"/>
                  </a:cubicBezTo>
                  <a:cubicBezTo>
                    <a:pt x="209" y="398"/>
                    <a:pt x="203" y="395"/>
                    <a:pt x="199" y="394"/>
                  </a:cubicBezTo>
                  <a:cubicBezTo>
                    <a:pt x="194" y="393"/>
                    <a:pt x="181" y="387"/>
                    <a:pt x="177" y="385"/>
                  </a:cubicBezTo>
                  <a:cubicBezTo>
                    <a:pt x="173" y="383"/>
                    <a:pt x="171" y="377"/>
                    <a:pt x="169" y="379"/>
                  </a:cubicBezTo>
                  <a:cubicBezTo>
                    <a:pt x="167" y="381"/>
                    <a:pt x="167" y="387"/>
                    <a:pt x="165" y="391"/>
                  </a:cubicBezTo>
                  <a:cubicBezTo>
                    <a:pt x="163" y="396"/>
                    <a:pt x="158" y="395"/>
                    <a:pt x="156" y="397"/>
                  </a:cubicBezTo>
                  <a:cubicBezTo>
                    <a:pt x="154" y="400"/>
                    <a:pt x="148" y="402"/>
                    <a:pt x="143" y="403"/>
                  </a:cubicBezTo>
                  <a:cubicBezTo>
                    <a:pt x="137" y="405"/>
                    <a:pt x="137" y="402"/>
                    <a:pt x="135" y="402"/>
                  </a:cubicBezTo>
                  <a:cubicBezTo>
                    <a:pt x="133" y="401"/>
                    <a:pt x="130" y="403"/>
                    <a:pt x="127" y="406"/>
                  </a:cubicBezTo>
                  <a:cubicBezTo>
                    <a:pt x="125" y="408"/>
                    <a:pt x="119" y="408"/>
                    <a:pt x="114" y="408"/>
                  </a:cubicBezTo>
                  <a:cubicBezTo>
                    <a:pt x="110" y="408"/>
                    <a:pt x="107" y="408"/>
                    <a:pt x="104" y="411"/>
                  </a:cubicBezTo>
                  <a:cubicBezTo>
                    <a:pt x="101" y="414"/>
                    <a:pt x="111" y="427"/>
                    <a:pt x="113" y="431"/>
                  </a:cubicBezTo>
                  <a:cubicBezTo>
                    <a:pt x="114" y="434"/>
                    <a:pt x="113" y="448"/>
                    <a:pt x="113" y="453"/>
                  </a:cubicBezTo>
                  <a:cubicBezTo>
                    <a:pt x="112" y="458"/>
                    <a:pt x="105" y="465"/>
                    <a:pt x="105" y="470"/>
                  </a:cubicBezTo>
                  <a:cubicBezTo>
                    <a:pt x="105" y="475"/>
                    <a:pt x="104" y="486"/>
                    <a:pt x="104" y="490"/>
                  </a:cubicBezTo>
                  <a:cubicBezTo>
                    <a:pt x="104" y="494"/>
                    <a:pt x="109" y="497"/>
                    <a:pt x="112" y="499"/>
                  </a:cubicBezTo>
                  <a:cubicBezTo>
                    <a:pt x="115" y="501"/>
                    <a:pt x="120" y="501"/>
                    <a:pt x="122" y="504"/>
                  </a:cubicBezTo>
                  <a:cubicBezTo>
                    <a:pt x="123" y="507"/>
                    <a:pt x="130" y="510"/>
                    <a:pt x="133" y="512"/>
                  </a:cubicBezTo>
                  <a:cubicBezTo>
                    <a:pt x="135" y="515"/>
                    <a:pt x="138" y="517"/>
                    <a:pt x="137" y="521"/>
                  </a:cubicBezTo>
                  <a:cubicBezTo>
                    <a:pt x="136" y="525"/>
                    <a:pt x="129" y="520"/>
                    <a:pt x="126" y="519"/>
                  </a:cubicBezTo>
                  <a:cubicBezTo>
                    <a:pt x="123" y="519"/>
                    <a:pt x="122" y="525"/>
                    <a:pt x="120" y="526"/>
                  </a:cubicBezTo>
                  <a:cubicBezTo>
                    <a:pt x="117" y="528"/>
                    <a:pt x="110" y="528"/>
                    <a:pt x="106" y="529"/>
                  </a:cubicBezTo>
                  <a:cubicBezTo>
                    <a:pt x="102" y="530"/>
                    <a:pt x="105" y="534"/>
                    <a:pt x="107" y="537"/>
                  </a:cubicBezTo>
                  <a:cubicBezTo>
                    <a:pt x="108" y="540"/>
                    <a:pt x="111" y="544"/>
                    <a:pt x="111" y="546"/>
                  </a:cubicBezTo>
                  <a:cubicBezTo>
                    <a:pt x="112" y="548"/>
                    <a:pt x="119" y="548"/>
                    <a:pt x="120" y="550"/>
                  </a:cubicBezTo>
                  <a:cubicBezTo>
                    <a:pt x="121" y="552"/>
                    <a:pt x="119" y="555"/>
                    <a:pt x="116" y="557"/>
                  </a:cubicBezTo>
                  <a:cubicBezTo>
                    <a:pt x="114" y="559"/>
                    <a:pt x="111" y="556"/>
                    <a:pt x="107" y="554"/>
                  </a:cubicBezTo>
                  <a:cubicBezTo>
                    <a:pt x="103" y="552"/>
                    <a:pt x="102" y="554"/>
                    <a:pt x="99" y="555"/>
                  </a:cubicBezTo>
                  <a:cubicBezTo>
                    <a:pt x="97" y="556"/>
                    <a:pt x="99" y="560"/>
                    <a:pt x="99" y="564"/>
                  </a:cubicBezTo>
                  <a:cubicBezTo>
                    <a:pt x="99" y="568"/>
                    <a:pt x="106" y="571"/>
                    <a:pt x="108" y="573"/>
                  </a:cubicBezTo>
                  <a:cubicBezTo>
                    <a:pt x="111" y="575"/>
                    <a:pt x="116" y="572"/>
                    <a:pt x="118" y="575"/>
                  </a:cubicBezTo>
                  <a:cubicBezTo>
                    <a:pt x="120" y="577"/>
                    <a:pt x="122" y="585"/>
                    <a:pt x="122" y="587"/>
                  </a:cubicBezTo>
                  <a:cubicBezTo>
                    <a:pt x="122" y="589"/>
                    <a:pt x="128" y="592"/>
                    <a:pt x="131" y="594"/>
                  </a:cubicBezTo>
                  <a:cubicBezTo>
                    <a:pt x="134" y="595"/>
                    <a:pt x="136" y="598"/>
                    <a:pt x="137" y="602"/>
                  </a:cubicBezTo>
                  <a:cubicBezTo>
                    <a:pt x="139" y="606"/>
                    <a:pt x="139" y="610"/>
                    <a:pt x="138" y="612"/>
                  </a:cubicBezTo>
                  <a:cubicBezTo>
                    <a:pt x="137" y="614"/>
                    <a:pt x="133" y="612"/>
                    <a:pt x="131" y="612"/>
                  </a:cubicBezTo>
                  <a:cubicBezTo>
                    <a:pt x="130" y="612"/>
                    <a:pt x="128" y="616"/>
                    <a:pt x="126" y="616"/>
                  </a:cubicBezTo>
                  <a:cubicBezTo>
                    <a:pt x="124" y="616"/>
                    <a:pt x="120" y="613"/>
                    <a:pt x="119" y="610"/>
                  </a:cubicBezTo>
                  <a:cubicBezTo>
                    <a:pt x="117" y="607"/>
                    <a:pt x="117" y="604"/>
                    <a:pt x="114" y="601"/>
                  </a:cubicBezTo>
                  <a:cubicBezTo>
                    <a:pt x="111" y="598"/>
                    <a:pt x="105" y="600"/>
                    <a:pt x="102" y="600"/>
                  </a:cubicBezTo>
                  <a:cubicBezTo>
                    <a:pt x="99" y="601"/>
                    <a:pt x="91" y="597"/>
                    <a:pt x="89" y="597"/>
                  </a:cubicBezTo>
                  <a:cubicBezTo>
                    <a:pt x="87" y="597"/>
                    <a:pt x="87" y="600"/>
                    <a:pt x="87" y="604"/>
                  </a:cubicBezTo>
                  <a:cubicBezTo>
                    <a:pt x="87" y="608"/>
                    <a:pt x="107" y="617"/>
                    <a:pt x="109" y="619"/>
                  </a:cubicBezTo>
                  <a:cubicBezTo>
                    <a:pt x="111" y="621"/>
                    <a:pt x="111" y="623"/>
                    <a:pt x="111" y="626"/>
                  </a:cubicBezTo>
                  <a:cubicBezTo>
                    <a:pt x="111" y="629"/>
                    <a:pt x="114" y="634"/>
                    <a:pt x="116" y="636"/>
                  </a:cubicBezTo>
                  <a:cubicBezTo>
                    <a:pt x="119" y="638"/>
                    <a:pt x="121" y="641"/>
                    <a:pt x="119" y="646"/>
                  </a:cubicBezTo>
                  <a:cubicBezTo>
                    <a:pt x="117" y="650"/>
                    <a:pt x="113" y="650"/>
                    <a:pt x="110" y="650"/>
                  </a:cubicBezTo>
                  <a:cubicBezTo>
                    <a:pt x="107" y="650"/>
                    <a:pt x="102" y="651"/>
                    <a:pt x="100" y="652"/>
                  </a:cubicBezTo>
                  <a:cubicBezTo>
                    <a:pt x="97" y="654"/>
                    <a:pt x="94" y="652"/>
                    <a:pt x="91" y="652"/>
                  </a:cubicBezTo>
                  <a:cubicBezTo>
                    <a:pt x="87" y="651"/>
                    <a:pt x="86" y="652"/>
                    <a:pt x="84" y="653"/>
                  </a:cubicBezTo>
                  <a:cubicBezTo>
                    <a:pt x="81" y="654"/>
                    <a:pt x="78" y="659"/>
                    <a:pt x="76" y="657"/>
                  </a:cubicBezTo>
                  <a:cubicBezTo>
                    <a:pt x="74" y="654"/>
                    <a:pt x="73" y="653"/>
                    <a:pt x="70" y="650"/>
                  </a:cubicBezTo>
                  <a:cubicBezTo>
                    <a:pt x="67" y="648"/>
                    <a:pt x="66" y="643"/>
                    <a:pt x="63" y="637"/>
                  </a:cubicBezTo>
                  <a:cubicBezTo>
                    <a:pt x="60" y="632"/>
                    <a:pt x="53" y="623"/>
                    <a:pt x="50" y="621"/>
                  </a:cubicBezTo>
                  <a:cubicBezTo>
                    <a:pt x="46" y="618"/>
                    <a:pt x="45" y="621"/>
                    <a:pt x="39" y="619"/>
                  </a:cubicBezTo>
                  <a:cubicBezTo>
                    <a:pt x="34" y="617"/>
                    <a:pt x="28" y="606"/>
                    <a:pt x="25" y="603"/>
                  </a:cubicBezTo>
                  <a:cubicBezTo>
                    <a:pt x="22" y="601"/>
                    <a:pt x="16" y="601"/>
                    <a:pt x="13" y="601"/>
                  </a:cubicBezTo>
                  <a:cubicBezTo>
                    <a:pt x="10" y="601"/>
                    <a:pt x="5" y="593"/>
                    <a:pt x="1" y="588"/>
                  </a:cubicBezTo>
                  <a:lnTo>
                    <a:pt x="0" y="948"/>
                  </a:lnTo>
                  <a:lnTo>
                    <a:pt x="131" y="948"/>
                  </a:lnTo>
                  <a:cubicBezTo>
                    <a:pt x="129" y="940"/>
                    <a:pt x="127" y="943"/>
                    <a:pt x="121" y="936"/>
                  </a:cubicBezTo>
                  <a:cubicBezTo>
                    <a:pt x="115" y="928"/>
                    <a:pt x="99" y="928"/>
                    <a:pt x="94" y="925"/>
                  </a:cubicBezTo>
                  <a:cubicBezTo>
                    <a:pt x="89" y="923"/>
                    <a:pt x="92" y="920"/>
                    <a:pt x="90" y="914"/>
                  </a:cubicBezTo>
                  <a:cubicBezTo>
                    <a:pt x="88" y="908"/>
                    <a:pt x="92" y="902"/>
                    <a:pt x="89" y="897"/>
                  </a:cubicBezTo>
                  <a:cubicBezTo>
                    <a:pt x="87" y="891"/>
                    <a:pt x="90" y="890"/>
                    <a:pt x="90" y="884"/>
                  </a:cubicBezTo>
                  <a:cubicBezTo>
                    <a:pt x="91" y="879"/>
                    <a:pt x="89" y="875"/>
                    <a:pt x="86" y="867"/>
                  </a:cubicBezTo>
                  <a:cubicBezTo>
                    <a:pt x="83" y="859"/>
                    <a:pt x="87" y="853"/>
                    <a:pt x="89" y="849"/>
                  </a:cubicBezTo>
                  <a:cubicBezTo>
                    <a:pt x="90" y="845"/>
                    <a:pt x="95" y="849"/>
                    <a:pt x="99" y="844"/>
                  </a:cubicBezTo>
                  <a:cubicBezTo>
                    <a:pt x="104" y="839"/>
                    <a:pt x="102" y="824"/>
                    <a:pt x="102" y="815"/>
                  </a:cubicBezTo>
                  <a:cubicBezTo>
                    <a:pt x="102" y="806"/>
                    <a:pt x="102" y="797"/>
                    <a:pt x="104" y="794"/>
                  </a:cubicBezTo>
                  <a:cubicBezTo>
                    <a:pt x="106" y="791"/>
                    <a:pt x="106" y="787"/>
                    <a:pt x="104" y="783"/>
                  </a:cubicBezTo>
                  <a:cubicBezTo>
                    <a:pt x="102" y="779"/>
                    <a:pt x="102" y="767"/>
                    <a:pt x="102" y="759"/>
                  </a:cubicBezTo>
                  <a:cubicBezTo>
                    <a:pt x="102" y="752"/>
                    <a:pt x="95" y="747"/>
                    <a:pt x="93" y="744"/>
                  </a:cubicBezTo>
                  <a:cubicBezTo>
                    <a:pt x="92" y="741"/>
                    <a:pt x="92" y="734"/>
                    <a:pt x="95" y="732"/>
                  </a:cubicBezTo>
                  <a:cubicBezTo>
                    <a:pt x="98" y="729"/>
                    <a:pt x="96" y="725"/>
                    <a:pt x="93" y="722"/>
                  </a:cubicBezTo>
                  <a:cubicBezTo>
                    <a:pt x="89" y="719"/>
                    <a:pt x="92" y="716"/>
                    <a:pt x="93" y="714"/>
                  </a:cubicBezTo>
                  <a:cubicBezTo>
                    <a:pt x="95" y="712"/>
                    <a:pt x="93" y="705"/>
                    <a:pt x="93" y="700"/>
                  </a:cubicBezTo>
                  <a:cubicBezTo>
                    <a:pt x="93" y="695"/>
                    <a:pt x="91" y="692"/>
                    <a:pt x="92" y="689"/>
                  </a:cubicBezTo>
                  <a:cubicBezTo>
                    <a:pt x="93" y="687"/>
                    <a:pt x="96" y="689"/>
                    <a:pt x="101" y="690"/>
                  </a:cubicBezTo>
                  <a:cubicBezTo>
                    <a:pt x="106" y="690"/>
                    <a:pt x="106" y="687"/>
                    <a:pt x="109" y="684"/>
                  </a:cubicBezTo>
                  <a:cubicBezTo>
                    <a:pt x="112" y="682"/>
                    <a:pt x="113" y="676"/>
                    <a:pt x="115" y="674"/>
                  </a:cubicBezTo>
                  <a:cubicBezTo>
                    <a:pt x="118" y="672"/>
                    <a:pt x="120" y="675"/>
                    <a:pt x="124" y="675"/>
                  </a:cubicBezTo>
                  <a:cubicBezTo>
                    <a:pt x="127" y="676"/>
                    <a:pt x="129" y="673"/>
                    <a:pt x="132" y="672"/>
                  </a:cubicBezTo>
                  <a:cubicBezTo>
                    <a:pt x="135" y="671"/>
                    <a:pt x="146" y="672"/>
                    <a:pt x="150" y="672"/>
                  </a:cubicBezTo>
                  <a:cubicBezTo>
                    <a:pt x="155" y="672"/>
                    <a:pt x="154" y="668"/>
                    <a:pt x="156" y="667"/>
                  </a:cubicBezTo>
                  <a:cubicBezTo>
                    <a:pt x="158" y="667"/>
                    <a:pt x="169" y="677"/>
                    <a:pt x="173" y="682"/>
                  </a:cubicBezTo>
                  <a:cubicBezTo>
                    <a:pt x="176" y="687"/>
                    <a:pt x="179" y="687"/>
                    <a:pt x="176" y="690"/>
                  </a:cubicBezTo>
                  <a:cubicBezTo>
                    <a:pt x="174" y="693"/>
                    <a:pt x="175" y="697"/>
                    <a:pt x="178" y="699"/>
                  </a:cubicBezTo>
                  <a:cubicBezTo>
                    <a:pt x="181" y="702"/>
                    <a:pt x="182" y="704"/>
                    <a:pt x="181" y="706"/>
                  </a:cubicBezTo>
                  <a:cubicBezTo>
                    <a:pt x="179" y="707"/>
                    <a:pt x="178" y="711"/>
                    <a:pt x="179" y="714"/>
                  </a:cubicBezTo>
                  <a:cubicBezTo>
                    <a:pt x="181" y="717"/>
                    <a:pt x="184" y="716"/>
                    <a:pt x="185" y="722"/>
                  </a:cubicBezTo>
                  <a:cubicBezTo>
                    <a:pt x="185" y="727"/>
                    <a:pt x="187" y="730"/>
                    <a:pt x="190" y="735"/>
                  </a:cubicBezTo>
                  <a:cubicBezTo>
                    <a:pt x="193" y="739"/>
                    <a:pt x="196" y="739"/>
                    <a:pt x="195" y="742"/>
                  </a:cubicBezTo>
                  <a:cubicBezTo>
                    <a:pt x="193" y="745"/>
                    <a:pt x="190" y="746"/>
                    <a:pt x="187" y="743"/>
                  </a:cubicBezTo>
                  <a:cubicBezTo>
                    <a:pt x="184" y="740"/>
                    <a:pt x="183" y="742"/>
                    <a:pt x="183" y="746"/>
                  </a:cubicBezTo>
                  <a:cubicBezTo>
                    <a:pt x="183" y="750"/>
                    <a:pt x="180" y="750"/>
                    <a:pt x="178" y="752"/>
                  </a:cubicBezTo>
                  <a:cubicBezTo>
                    <a:pt x="175" y="753"/>
                    <a:pt x="176" y="760"/>
                    <a:pt x="176" y="765"/>
                  </a:cubicBezTo>
                  <a:cubicBezTo>
                    <a:pt x="175" y="770"/>
                    <a:pt x="179" y="775"/>
                    <a:pt x="179" y="779"/>
                  </a:cubicBezTo>
                  <a:cubicBezTo>
                    <a:pt x="179" y="784"/>
                    <a:pt x="174" y="784"/>
                    <a:pt x="173" y="788"/>
                  </a:cubicBezTo>
                  <a:cubicBezTo>
                    <a:pt x="173" y="791"/>
                    <a:pt x="178" y="788"/>
                    <a:pt x="179" y="793"/>
                  </a:cubicBezTo>
                  <a:cubicBezTo>
                    <a:pt x="181" y="799"/>
                    <a:pt x="170" y="801"/>
                    <a:pt x="168" y="802"/>
                  </a:cubicBezTo>
                  <a:cubicBezTo>
                    <a:pt x="167" y="804"/>
                    <a:pt x="170" y="810"/>
                    <a:pt x="172" y="815"/>
                  </a:cubicBezTo>
                  <a:cubicBezTo>
                    <a:pt x="174" y="819"/>
                    <a:pt x="181" y="819"/>
                    <a:pt x="186" y="823"/>
                  </a:cubicBezTo>
                  <a:cubicBezTo>
                    <a:pt x="191" y="827"/>
                    <a:pt x="187" y="828"/>
                    <a:pt x="185" y="830"/>
                  </a:cubicBezTo>
                  <a:cubicBezTo>
                    <a:pt x="184" y="833"/>
                    <a:pt x="187" y="836"/>
                    <a:pt x="191" y="842"/>
                  </a:cubicBezTo>
                  <a:cubicBezTo>
                    <a:pt x="196" y="848"/>
                    <a:pt x="205" y="846"/>
                    <a:pt x="208" y="847"/>
                  </a:cubicBezTo>
                  <a:cubicBezTo>
                    <a:pt x="210" y="848"/>
                    <a:pt x="209" y="851"/>
                    <a:pt x="211" y="853"/>
                  </a:cubicBezTo>
                  <a:cubicBezTo>
                    <a:pt x="213" y="854"/>
                    <a:pt x="218" y="849"/>
                    <a:pt x="222" y="849"/>
                  </a:cubicBezTo>
                  <a:cubicBezTo>
                    <a:pt x="225" y="849"/>
                    <a:pt x="225" y="853"/>
                    <a:pt x="227" y="857"/>
                  </a:cubicBezTo>
                  <a:cubicBezTo>
                    <a:pt x="230" y="861"/>
                    <a:pt x="231" y="859"/>
                    <a:pt x="234" y="860"/>
                  </a:cubicBezTo>
                  <a:cubicBezTo>
                    <a:pt x="236" y="861"/>
                    <a:pt x="236" y="863"/>
                    <a:pt x="239" y="866"/>
                  </a:cubicBezTo>
                  <a:cubicBezTo>
                    <a:pt x="243" y="869"/>
                    <a:pt x="263" y="864"/>
                    <a:pt x="268" y="867"/>
                  </a:cubicBezTo>
                  <a:cubicBezTo>
                    <a:pt x="273" y="871"/>
                    <a:pt x="270" y="879"/>
                    <a:pt x="273" y="882"/>
                  </a:cubicBezTo>
                  <a:cubicBezTo>
                    <a:pt x="276" y="885"/>
                    <a:pt x="281" y="882"/>
                    <a:pt x="284" y="883"/>
                  </a:cubicBezTo>
                  <a:cubicBezTo>
                    <a:pt x="287" y="884"/>
                    <a:pt x="290" y="888"/>
                    <a:pt x="291" y="891"/>
                  </a:cubicBezTo>
                  <a:cubicBezTo>
                    <a:pt x="292" y="893"/>
                    <a:pt x="296" y="892"/>
                    <a:pt x="299" y="892"/>
                  </a:cubicBezTo>
                  <a:cubicBezTo>
                    <a:pt x="301" y="892"/>
                    <a:pt x="306" y="893"/>
                    <a:pt x="307" y="896"/>
                  </a:cubicBezTo>
                  <a:cubicBezTo>
                    <a:pt x="308" y="899"/>
                    <a:pt x="301" y="900"/>
                    <a:pt x="302" y="904"/>
                  </a:cubicBezTo>
                  <a:cubicBezTo>
                    <a:pt x="302" y="908"/>
                    <a:pt x="313" y="909"/>
                    <a:pt x="317" y="914"/>
                  </a:cubicBezTo>
                  <a:cubicBezTo>
                    <a:pt x="321" y="920"/>
                    <a:pt x="328" y="925"/>
                    <a:pt x="333" y="926"/>
                  </a:cubicBezTo>
                  <a:cubicBezTo>
                    <a:pt x="337" y="927"/>
                    <a:pt x="344" y="922"/>
                    <a:pt x="348" y="925"/>
                  </a:cubicBezTo>
                  <a:cubicBezTo>
                    <a:pt x="353" y="928"/>
                    <a:pt x="351" y="934"/>
                    <a:pt x="354" y="937"/>
                  </a:cubicBezTo>
                  <a:cubicBezTo>
                    <a:pt x="356" y="940"/>
                    <a:pt x="365" y="939"/>
                    <a:pt x="366" y="940"/>
                  </a:cubicBezTo>
                  <a:cubicBezTo>
                    <a:pt x="368" y="941"/>
                    <a:pt x="377" y="947"/>
                    <a:pt x="386" y="946"/>
                  </a:cubicBezTo>
                  <a:cubicBezTo>
                    <a:pt x="394" y="945"/>
                    <a:pt x="399" y="940"/>
                    <a:pt x="400" y="937"/>
                  </a:cubicBezTo>
                  <a:cubicBezTo>
                    <a:pt x="401" y="934"/>
                    <a:pt x="395" y="932"/>
                    <a:pt x="391" y="929"/>
                  </a:cubicBezTo>
                  <a:cubicBezTo>
                    <a:pt x="386" y="926"/>
                    <a:pt x="382" y="928"/>
                    <a:pt x="376" y="928"/>
                  </a:cubicBezTo>
                  <a:cubicBezTo>
                    <a:pt x="369" y="927"/>
                    <a:pt x="368" y="926"/>
                    <a:pt x="368" y="920"/>
                  </a:cubicBezTo>
                  <a:cubicBezTo>
                    <a:pt x="367" y="915"/>
                    <a:pt x="364" y="905"/>
                    <a:pt x="362" y="899"/>
                  </a:cubicBezTo>
                  <a:cubicBezTo>
                    <a:pt x="360" y="892"/>
                    <a:pt x="357" y="886"/>
                    <a:pt x="355" y="883"/>
                  </a:cubicBezTo>
                  <a:cubicBezTo>
                    <a:pt x="353" y="880"/>
                    <a:pt x="353" y="877"/>
                    <a:pt x="352" y="873"/>
                  </a:cubicBezTo>
                  <a:cubicBezTo>
                    <a:pt x="351" y="868"/>
                    <a:pt x="344" y="863"/>
                    <a:pt x="343" y="859"/>
                  </a:cubicBezTo>
                  <a:cubicBezTo>
                    <a:pt x="342" y="856"/>
                    <a:pt x="340" y="851"/>
                    <a:pt x="342" y="848"/>
                  </a:cubicBezTo>
                  <a:cubicBezTo>
                    <a:pt x="343" y="845"/>
                    <a:pt x="342" y="843"/>
                    <a:pt x="340" y="839"/>
                  </a:cubicBezTo>
                  <a:cubicBezTo>
                    <a:pt x="339" y="834"/>
                    <a:pt x="339" y="827"/>
                    <a:pt x="339" y="822"/>
                  </a:cubicBezTo>
                  <a:cubicBezTo>
                    <a:pt x="339" y="818"/>
                    <a:pt x="336" y="811"/>
                    <a:pt x="336" y="808"/>
                  </a:cubicBezTo>
                  <a:cubicBezTo>
                    <a:pt x="335" y="804"/>
                    <a:pt x="330" y="802"/>
                    <a:pt x="330" y="799"/>
                  </a:cubicBezTo>
                  <a:cubicBezTo>
                    <a:pt x="329" y="795"/>
                    <a:pt x="324" y="790"/>
                    <a:pt x="321" y="786"/>
                  </a:cubicBezTo>
                  <a:cubicBezTo>
                    <a:pt x="318" y="782"/>
                    <a:pt x="315" y="779"/>
                    <a:pt x="315" y="775"/>
                  </a:cubicBezTo>
                  <a:cubicBezTo>
                    <a:pt x="315" y="770"/>
                    <a:pt x="313" y="766"/>
                    <a:pt x="311" y="763"/>
                  </a:cubicBezTo>
                  <a:cubicBezTo>
                    <a:pt x="308" y="760"/>
                    <a:pt x="308" y="757"/>
                    <a:pt x="305" y="754"/>
                  </a:cubicBezTo>
                  <a:cubicBezTo>
                    <a:pt x="302" y="751"/>
                    <a:pt x="298" y="761"/>
                    <a:pt x="295" y="761"/>
                  </a:cubicBezTo>
                  <a:cubicBezTo>
                    <a:pt x="292" y="762"/>
                    <a:pt x="290" y="759"/>
                    <a:pt x="287" y="758"/>
                  </a:cubicBezTo>
                  <a:cubicBezTo>
                    <a:pt x="284" y="756"/>
                    <a:pt x="280" y="752"/>
                    <a:pt x="279" y="749"/>
                  </a:cubicBezTo>
                  <a:cubicBezTo>
                    <a:pt x="277" y="745"/>
                    <a:pt x="274" y="740"/>
                    <a:pt x="273" y="736"/>
                  </a:cubicBezTo>
                  <a:cubicBezTo>
                    <a:pt x="271" y="733"/>
                    <a:pt x="265" y="731"/>
                    <a:pt x="265" y="729"/>
                  </a:cubicBezTo>
                  <a:cubicBezTo>
                    <a:pt x="265" y="727"/>
                    <a:pt x="274" y="724"/>
                    <a:pt x="275" y="720"/>
                  </a:cubicBezTo>
                  <a:cubicBezTo>
                    <a:pt x="276" y="716"/>
                    <a:pt x="262" y="713"/>
                    <a:pt x="256" y="711"/>
                  </a:cubicBezTo>
                  <a:cubicBezTo>
                    <a:pt x="250" y="709"/>
                    <a:pt x="244" y="706"/>
                    <a:pt x="242" y="701"/>
                  </a:cubicBezTo>
                  <a:cubicBezTo>
                    <a:pt x="240" y="697"/>
                    <a:pt x="233" y="698"/>
                    <a:pt x="229" y="699"/>
                  </a:cubicBezTo>
                  <a:cubicBezTo>
                    <a:pt x="225" y="699"/>
                    <a:pt x="221" y="697"/>
                    <a:pt x="219" y="694"/>
                  </a:cubicBezTo>
                  <a:cubicBezTo>
                    <a:pt x="217" y="691"/>
                    <a:pt x="221" y="683"/>
                    <a:pt x="220" y="679"/>
                  </a:cubicBezTo>
                  <a:cubicBezTo>
                    <a:pt x="219" y="676"/>
                    <a:pt x="216" y="679"/>
                    <a:pt x="213" y="675"/>
                  </a:cubicBezTo>
                  <a:cubicBezTo>
                    <a:pt x="211" y="670"/>
                    <a:pt x="222" y="667"/>
                    <a:pt x="224" y="663"/>
                  </a:cubicBezTo>
                  <a:cubicBezTo>
                    <a:pt x="226" y="660"/>
                    <a:pt x="219" y="658"/>
                    <a:pt x="219" y="656"/>
                  </a:cubicBezTo>
                  <a:cubicBezTo>
                    <a:pt x="220" y="653"/>
                    <a:pt x="230" y="657"/>
                    <a:pt x="230" y="657"/>
                  </a:cubicBezTo>
                  <a:cubicBezTo>
                    <a:pt x="230" y="657"/>
                    <a:pt x="233" y="656"/>
                    <a:pt x="237" y="653"/>
                  </a:cubicBezTo>
                  <a:cubicBezTo>
                    <a:pt x="241" y="650"/>
                    <a:pt x="239" y="647"/>
                    <a:pt x="237" y="643"/>
                  </a:cubicBezTo>
                  <a:cubicBezTo>
                    <a:pt x="236" y="640"/>
                    <a:pt x="237" y="635"/>
                    <a:pt x="236" y="629"/>
                  </a:cubicBezTo>
                  <a:cubicBezTo>
                    <a:pt x="234" y="623"/>
                    <a:pt x="229" y="619"/>
                    <a:pt x="229" y="619"/>
                  </a:cubicBezTo>
                  <a:cubicBezTo>
                    <a:pt x="229" y="619"/>
                    <a:pt x="233" y="620"/>
                    <a:pt x="234" y="617"/>
                  </a:cubicBezTo>
                  <a:cubicBezTo>
                    <a:pt x="235" y="613"/>
                    <a:pt x="228" y="609"/>
                    <a:pt x="227" y="606"/>
                  </a:cubicBezTo>
                  <a:cubicBezTo>
                    <a:pt x="226" y="602"/>
                    <a:pt x="222" y="595"/>
                    <a:pt x="221" y="593"/>
                  </a:cubicBezTo>
                  <a:cubicBezTo>
                    <a:pt x="219" y="590"/>
                    <a:pt x="216" y="589"/>
                    <a:pt x="212" y="589"/>
                  </a:cubicBezTo>
                  <a:cubicBezTo>
                    <a:pt x="208" y="589"/>
                    <a:pt x="207" y="586"/>
                    <a:pt x="206" y="584"/>
                  </a:cubicBezTo>
                  <a:cubicBezTo>
                    <a:pt x="205" y="583"/>
                    <a:pt x="200" y="584"/>
                    <a:pt x="200" y="584"/>
                  </a:cubicBezTo>
                  <a:cubicBezTo>
                    <a:pt x="200" y="584"/>
                    <a:pt x="197" y="581"/>
                    <a:pt x="195" y="581"/>
                  </a:cubicBezTo>
                  <a:cubicBezTo>
                    <a:pt x="193" y="581"/>
                    <a:pt x="192" y="590"/>
                    <a:pt x="190" y="592"/>
                  </a:cubicBezTo>
                  <a:cubicBezTo>
                    <a:pt x="187" y="593"/>
                    <a:pt x="182" y="588"/>
                    <a:pt x="179" y="586"/>
                  </a:cubicBezTo>
                  <a:cubicBezTo>
                    <a:pt x="177" y="583"/>
                    <a:pt x="177" y="578"/>
                    <a:pt x="176" y="574"/>
                  </a:cubicBezTo>
                  <a:cubicBezTo>
                    <a:pt x="176" y="569"/>
                    <a:pt x="168" y="569"/>
                    <a:pt x="165" y="566"/>
                  </a:cubicBezTo>
                  <a:cubicBezTo>
                    <a:pt x="163" y="564"/>
                    <a:pt x="161" y="560"/>
                    <a:pt x="160" y="554"/>
                  </a:cubicBezTo>
                  <a:cubicBezTo>
                    <a:pt x="159" y="548"/>
                    <a:pt x="151" y="546"/>
                    <a:pt x="154" y="542"/>
                  </a:cubicBezTo>
                  <a:cubicBezTo>
                    <a:pt x="157" y="538"/>
                    <a:pt x="172" y="547"/>
                    <a:pt x="176" y="546"/>
                  </a:cubicBezTo>
                  <a:cubicBezTo>
                    <a:pt x="181" y="544"/>
                    <a:pt x="177" y="538"/>
                    <a:pt x="179" y="536"/>
                  </a:cubicBezTo>
                  <a:cubicBezTo>
                    <a:pt x="181" y="534"/>
                    <a:pt x="191" y="532"/>
                    <a:pt x="195" y="529"/>
                  </a:cubicBezTo>
                  <a:cubicBezTo>
                    <a:pt x="199" y="527"/>
                    <a:pt x="201" y="518"/>
                    <a:pt x="201" y="514"/>
                  </a:cubicBezTo>
                  <a:cubicBezTo>
                    <a:pt x="201" y="509"/>
                    <a:pt x="195" y="509"/>
                    <a:pt x="195" y="505"/>
                  </a:cubicBezTo>
                  <a:cubicBezTo>
                    <a:pt x="195" y="500"/>
                    <a:pt x="201" y="505"/>
                    <a:pt x="207" y="505"/>
                  </a:cubicBezTo>
                  <a:cubicBezTo>
                    <a:pt x="214" y="505"/>
                    <a:pt x="211" y="508"/>
                    <a:pt x="218" y="509"/>
                  </a:cubicBezTo>
                  <a:cubicBezTo>
                    <a:pt x="225" y="509"/>
                    <a:pt x="221" y="501"/>
                    <a:pt x="228" y="502"/>
                  </a:cubicBezTo>
                  <a:cubicBezTo>
                    <a:pt x="234" y="503"/>
                    <a:pt x="239" y="498"/>
                    <a:pt x="247" y="495"/>
                  </a:cubicBezTo>
                  <a:cubicBezTo>
                    <a:pt x="254" y="492"/>
                    <a:pt x="259" y="468"/>
                    <a:pt x="267" y="463"/>
                  </a:cubicBezTo>
                  <a:cubicBezTo>
                    <a:pt x="274" y="458"/>
                    <a:pt x="297" y="467"/>
                    <a:pt x="308" y="468"/>
                  </a:cubicBezTo>
                  <a:cubicBezTo>
                    <a:pt x="318" y="469"/>
                    <a:pt x="319" y="474"/>
                    <a:pt x="320" y="478"/>
                  </a:cubicBezTo>
                  <a:cubicBezTo>
                    <a:pt x="322" y="482"/>
                    <a:pt x="324" y="489"/>
                    <a:pt x="332" y="490"/>
                  </a:cubicBezTo>
                  <a:cubicBezTo>
                    <a:pt x="340" y="491"/>
                    <a:pt x="346" y="487"/>
                    <a:pt x="351" y="485"/>
                  </a:cubicBezTo>
                  <a:cubicBezTo>
                    <a:pt x="357" y="482"/>
                    <a:pt x="361" y="478"/>
                    <a:pt x="368" y="476"/>
                  </a:cubicBezTo>
                  <a:cubicBezTo>
                    <a:pt x="376" y="474"/>
                    <a:pt x="387" y="469"/>
                    <a:pt x="391" y="468"/>
                  </a:cubicBezTo>
                  <a:cubicBezTo>
                    <a:pt x="396" y="466"/>
                    <a:pt x="407" y="468"/>
                    <a:pt x="410" y="466"/>
                  </a:cubicBezTo>
                  <a:cubicBezTo>
                    <a:pt x="413" y="465"/>
                    <a:pt x="414" y="463"/>
                    <a:pt x="422" y="462"/>
                  </a:cubicBezTo>
                  <a:cubicBezTo>
                    <a:pt x="430" y="462"/>
                    <a:pt x="443" y="468"/>
                    <a:pt x="449" y="469"/>
                  </a:cubicBezTo>
                  <a:cubicBezTo>
                    <a:pt x="455" y="471"/>
                    <a:pt x="460" y="470"/>
                    <a:pt x="471" y="471"/>
                  </a:cubicBezTo>
                  <a:cubicBezTo>
                    <a:pt x="471" y="471"/>
                    <a:pt x="475" y="470"/>
                    <a:pt x="477" y="471"/>
                  </a:cubicBezTo>
                  <a:cubicBezTo>
                    <a:pt x="479" y="472"/>
                    <a:pt x="480" y="473"/>
                    <a:pt x="482" y="474"/>
                  </a:cubicBezTo>
                  <a:cubicBezTo>
                    <a:pt x="483" y="476"/>
                    <a:pt x="490" y="481"/>
                    <a:pt x="492" y="480"/>
                  </a:cubicBezTo>
                  <a:cubicBezTo>
                    <a:pt x="493" y="479"/>
                    <a:pt x="492" y="478"/>
                    <a:pt x="492" y="476"/>
                  </a:cubicBezTo>
                  <a:cubicBezTo>
                    <a:pt x="494" y="476"/>
                    <a:pt x="495" y="476"/>
                    <a:pt x="497" y="477"/>
                  </a:cubicBezTo>
                  <a:cubicBezTo>
                    <a:pt x="505" y="479"/>
                    <a:pt x="507" y="479"/>
                    <a:pt x="514" y="478"/>
                  </a:cubicBezTo>
                  <a:cubicBezTo>
                    <a:pt x="516" y="478"/>
                    <a:pt x="517" y="477"/>
                    <a:pt x="518" y="478"/>
                  </a:cubicBezTo>
                  <a:cubicBezTo>
                    <a:pt x="520" y="479"/>
                    <a:pt x="523" y="483"/>
                    <a:pt x="525" y="484"/>
                  </a:cubicBezTo>
                  <a:cubicBezTo>
                    <a:pt x="526" y="484"/>
                    <a:pt x="530" y="486"/>
                    <a:pt x="531" y="487"/>
                  </a:cubicBezTo>
                  <a:cubicBezTo>
                    <a:pt x="534" y="487"/>
                    <a:pt x="536" y="487"/>
                    <a:pt x="539" y="487"/>
                  </a:cubicBezTo>
                  <a:cubicBezTo>
                    <a:pt x="541" y="488"/>
                    <a:pt x="543" y="490"/>
                    <a:pt x="545" y="490"/>
                  </a:cubicBezTo>
                  <a:cubicBezTo>
                    <a:pt x="549" y="491"/>
                    <a:pt x="552" y="491"/>
                    <a:pt x="556" y="491"/>
                  </a:cubicBezTo>
                  <a:cubicBezTo>
                    <a:pt x="559" y="492"/>
                    <a:pt x="562" y="494"/>
                    <a:pt x="564" y="495"/>
                  </a:cubicBezTo>
                  <a:cubicBezTo>
                    <a:pt x="566" y="497"/>
                    <a:pt x="569" y="497"/>
                    <a:pt x="571" y="497"/>
                  </a:cubicBezTo>
                  <a:cubicBezTo>
                    <a:pt x="573" y="498"/>
                    <a:pt x="575" y="497"/>
                    <a:pt x="577" y="498"/>
                  </a:cubicBezTo>
                  <a:cubicBezTo>
                    <a:pt x="580" y="499"/>
                    <a:pt x="582" y="499"/>
                    <a:pt x="584" y="499"/>
                  </a:cubicBezTo>
                  <a:cubicBezTo>
                    <a:pt x="586" y="500"/>
                    <a:pt x="588" y="500"/>
                    <a:pt x="590" y="500"/>
                  </a:cubicBezTo>
                  <a:cubicBezTo>
                    <a:pt x="593" y="499"/>
                    <a:pt x="596" y="497"/>
                    <a:pt x="599" y="496"/>
                  </a:cubicBezTo>
                  <a:cubicBezTo>
                    <a:pt x="600" y="495"/>
                    <a:pt x="603" y="496"/>
                    <a:pt x="605" y="496"/>
                  </a:cubicBezTo>
                  <a:cubicBezTo>
                    <a:pt x="607" y="496"/>
                    <a:pt x="610" y="495"/>
                    <a:pt x="612" y="495"/>
                  </a:cubicBezTo>
                  <a:cubicBezTo>
                    <a:pt x="614" y="495"/>
                    <a:pt x="619" y="496"/>
                    <a:pt x="621" y="495"/>
                  </a:cubicBezTo>
                  <a:cubicBezTo>
                    <a:pt x="625" y="493"/>
                    <a:pt x="626" y="490"/>
                    <a:pt x="627" y="489"/>
                  </a:cubicBezTo>
                  <a:cubicBezTo>
                    <a:pt x="628" y="487"/>
                    <a:pt x="628" y="485"/>
                    <a:pt x="631" y="484"/>
                  </a:cubicBezTo>
                  <a:cubicBezTo>
                    <a:pt x="633" y="484"/>
                    <a:pt x="635" y="484"/>
                    <a:pt x="638" y="483"/>
                  </a:cubicBezTo>
                  <a:cubicBezTo>
                    <a:pt x="640" y="483"/>
                    <a:pt x="644" y="478"/>
                    <a:pt x="645" y="476"/>
                  </a:cubicBezTo>
                  <a:cubicBezTo>
                    <a:pt x="647" y="471"/>
                    <a:pt x="657" y="459"/>
                    <a:pt x="658" y="458"/>
                  </a:cubicBezTo>
                  <a:cubicBezTo>
                    <a:pt x="659" y="456"/>
                    <a:pt x="661" y="453"/>
                    <a:pt x="660" y="451"/>
                  </a:cubicBezTo>
                  <a:cubicBezTo>
                    <a:pt x="658" y="447"/>
                    <a:pt x="658" y="440"/>
                    <a:pt x="659" y="438"/>
                  </a:cubicBezTo>
                  <a:cubicBezTo>
                    <a:pt x="660" y="434"/>
                    <a:pt x="666" y="432"/>
                    <a:pt x="669" y="435"/>
                  </a:cubicBezTo>
                  <a:cubicBezTo>
                    <a:pt x="674" y="439"/>
                    <a:pt x="680" y="441"/>
                    <a:pt x="685" y="440"/>
                  </a:cubicBezTo>
                  <a:cubicBezTo>
                    <a:pt x="688" y="439"/>
                    <a:pt x="692" y="437"/>
                    <a:pt x="693" y="436"/>
                  </a:cubicBezTo>
                  <a:cubicBezTo>
                    <a:pt x="695" y="435"/>
                    <a:pt x="694" y="431"/>
                    <a:pt x="695" y="430"/>
                  </a:cubicBezTo>
                  <a:cubicBezTo>
                    <a:pt x="696" y="428"/>
                    <a:pt x="700" y="428"/>
                    <a:pt x="702" y="427"/>
                  </a:cubicBezTo>
                  <a:cubicBezTo>
                    <a:pt x="704" y="427"/>
                    <a:pt x="708" y="429"/>
                    <a:pt x="710" y="429"/>
                  </a:cubicBezTo>
                  <a:cubicBezTo>
                    <a:pt x="712" y="430"/>
                    <a:pt x="712" y="432"/>
                    <a:pt x="713" y="432"/>
                  </a:cubicBezTo>
                  <a:cubicBezTo>
                    <a:pt x="715" y="433"/>
                    <a:pt x="718" y="432"/>
                    <a:pt x="720" y="433"/>
                  </a:cubicBezTo>
                  <a:cubicBezTo>
                    <a:pt x="720" y="434"/>
                    <a:pt x="721" y="435"/>
                    <a:pt x="721" y="436"/>
                  </a:cubicBezTo>
                  <a:cubicBezTo>
                    <a:pt x="722" y="439"/>
                    <a:pt x="721" y="442"/>
                    <a:pt x="722" y="445"/>
                  </a:cubicBezTo>
                  <a:cubicBezTo>
                    <a:pt x="723" y="447"/>
                    <a:pt x="725" y="448"/>
                    <a:pt x="727" y="450"/>
                  </a:cubicBezTo>
                  <a:cubicBezTo>
                    <a:pt x="733" y="453"/>
                    <a:pt x="733" y="462"/>
                    <a:pt x="737" y="462"/>
                  </a:cubicBezTo>
                  <a:cubicBezTo>
                    <a:pt x="740" y="462"/>
                    <a:pt x="743" y="462"/>
                    <a:pt x="745" y="463"/>
                  </a:cubicBezTo>
                  <a:cubicBezTo>
                    <a:pt x="751" y="464"/>
                    <a:pt x="765" y="466"/>
                    <a:pt x="768" y="468"/>
                  </a:cubicBezTo>
                  <a:cubicBezTo>
                    <a:pt x="771" y="470"/>
                    <a:pt x="777" y="473"/>
                    <a:pt x="779" y="476"/>
                  </a:cubicBezTo>
                  <a:cubicBezTo>
                    <a:pt x="780" y="477"/>
                    <a:pt x="780" y="478"/>
                    <a:pt x="781" y="480"/>
                  </a:cubicBezTo>
                  <a:cubicBezTo>
                    <a:pt x="782" y="483"/>
                    <a:pt x="790" y="487"/>
                    <a:pt x="792" y="488"/>
                  </a:cubicBezTo>
                  <a:cubicBezTo>
                    <a:pt x="793" y="488"/>
                    <a:pt x="794" y="489"/>
                    <a:pt x="794" y="490"/>
                  </a:cubicBezTo>
                  <a:cubicBezTo>
                    <a:pt x="795" y="491"/>
                    <a:pt x="804" y="506"/>
                    <a:pt x="805" y="507"/>
                  </a:cubicBezTo>
                  <a:cubicBezTo>
                    <a:pt x="806" y="509"/>
                    <a:pt x="808" y="512"/>
                    <a:pt x="811" y="514"/>
                  </a:cubicBezTo>
                  <a:cubicBezTo>
                    <a:pt x="813" y="516"/>
                    <a:pt x="818" y="516"/>
                    <a:pt x="820" y="515"/>
                  </a:cubicBezTo>
                  <a:cubicBezTo>
                    <a:pt x="822" y="515"/>
                    <a:pt x="824" y="515"/>
                    <a:pt x="826" y="515"/>
                  </a:cubicBezTo>
                  <a:cubicBezTo>
                    <a:pt x="829" y="515"/>
                    <a:pt x="834" y="520"/>
                    <a:pt x="837" y="521"/>
                  </a:cubicBezTo>
                  <a:cubicBezTo>
                    <a:pt x="838" y="521"/>
                    <a:pt x="840" y="520"/>
                    <a:pt x="841" y="521"/>
                  </a:cubicBezTo>
                  <a:cubicBezTo>
                    <a:pt x="844" y="522"/>
                    <a:pt x="856" y="534"/>
                    <a:pt x="857" y="536"/>
                  </a:cubicBezTo>
                  <a:cubicBezTo>
                    <a:pt x="859" y="539"/>
                    <a:pt x="869" y="548"/>
                    <a:pt x="877" y="549"/>
                  </a:cubicBezTo>
                  <a:cubicBezTo>
                    <a:pt x="878" y="549"/>
                    <a:pt x="880" y="550"/>
                    <a:pt x="880" y="551"/>
                  </a:cubicBezTo>
                  <a:cubicBezTo>
                    <a:pt x="880" y="553"/>
                    <a:pt x="874" y="556"/>
                    <a:pt x="876" y="560"/>
                  </a:cubicBezTo>
                  <a:cubicBezTo>
                    <a:pt x="877" y="563"/>
                    <a:pt x="881" y="560"/>
                    <a:pt x="884" y="564"/>
                  </a:cubicBezTo>
                  <a:cubicBezTo>
                    <a:pt x="884" y="565"/>
                    <a:pt x="885" y="565"/>
                    <a:pt x="889" y="570"/>
                  </a:cubicBezTo>
                  <a:cubicBezTo>
                    <a:pt x="889" y="571"/>
                    <a:pt x="892" y="574"/>
                    <a:pt x="891" y="579"/>
                  </a:cubicBezTo>
                  <a:cubicBezTo>
                    <a:pt x="890" y="581"/>
                    <a:pt x="887" y="596"/>
                    <a:pt x="886" y="602"/>
                  </a:cubicBezTo>
                  <a:cubicBezTo>
                    <a:pt x="885" y="607"/>
                    <a:pt x="883" y="611"/>
                    <a:pt x="885" y="616"/>
                  </a:cubicBezTo>
                  <a:cubicBezTo>
                    <a:pt x="886" y="617"/>
                    <a:pt x="890" y="621"/>
                    <a:pt x="891" y="624"/>
                  </a:cubicBezTo>
                  <a:cubicBezTo>
                    <a:pt x="893" y="626"/>
                    <a:pt x="890" y="631"/>
                    <a:pt x="890" y="632"/>
                  </a:cubicBezTo>
                  <a:cubicBezTo>
                    <a:pt x="887" y="637"/>
                    <a:pt x="898" y="648"/>
                    <a:pt x="898" y="652"/>
                  </a:cubicBezTo>
                  <a:cubicBezTo>
                    <a:pt x="898" y="655"/>
                    <a:pt x="894" y="655"/>
                    <a:pt x="894" y="658"/>
                  </a:cubicBezTo>
                  <a:cubicBezTo>
                    <a:pt x="894" y="659"/>
                    <a:pt x="896" y="659"/>
                    <a:pt x="896" y="661"/>
                  </a:cubicBezTo>
                  <a:cubicBezTo>
                    <a:pt x="895" y="662"/>
                    <a:pt x="894" y="661"/>
                    <a:pt x="893" y="662"/>
                  </a:cubicBezTo>
                  <a:cubicBezTo>
                    <a:pt x="893" y="662"/>
                    <a:pt x="894" y="664"/>
                    <a:pt x="894" y="665"/>
                  </a:cubicBezTo>
                  <a:cubicBezTo>
                    <a:pt x="893" y="665"/>
                    <a:pt x="890" y="666"/>
                    <a:pt x="889" y="667"/>
                  </a:cubicBezTo>
                  <a:cubicBezTo>
                    <a:pt x="888" y="668"/>
                    <a:pt x="888" y="671"/>
                    <a:pt x="890" y="671"/>
                  </a:cubicBezTo>
                  <a:cubicBezTo>
                    <a:pt x="892" y="672"/>
                    <a:pt x="895" y="671"/>
                    <a:pt x="897" y="673"/>
                  </a:cubicBezTo>
                  <a:cubicBezTo>
                    <a:pt x="899" y="675"/>
                    <a:pt x="897" y="676"/>
                    <a:pt x="897" y="677"/>
                  </a:cubicBezTo>
                  <a:cubicBezTo>
                    <a:pt x="897" y="678"/>
                    <a:pt x="899" y="679"/>
                    <a:pt x="899" y="680"/>
                  </a:cubicBezTo>
                  <a:cubicBezTo>
                    <a:pt x="899" y="681"/>
                    <a:pt x="898" y="681"/>
                    <a:pt x="897" y="681"/>
                  </a:cubicBezTo>
                  <a:cubicBezTo>
                    <a:pt x="897" y="683"/>
                    <a:pt x="901" y="682"/>
                    <a:pt x="901" y="684"/>
                  </a:cubicBezTo>
                  <a:cubicBezTo>
                    <a:pt x="902" y="686"/>
                    <a:pt x="901" y="687"/>
                    <a:pt x="902" y="689"/>
                  </a:cubicBezTo>
                  <a:cubicBezTo>
                    <a:pt x="902" y="690"/>
                    <a:pt x="904" y="690"/>
                    <a:pt x="905" y="692"/>
                  </a:cubicBezTo>
                  <a:cubicBezTo>
                    <a:pt x="905" y="694"/>
                    <a:pt x="903" y="696"/>
                    <a:pt x="904" y="699"/>
                  </a:cubicBezTo>
                  <a:cubicBezTo>
                    <a:pt x="904" y="702"/>
                    <a:pt x="908" y="704"/>
                    <a:pt x="908" y="705"/>
                  </a:cubicBezTo>
                  <a:cubicBezTo>
                    <a:pt x="906" y="707"/>
                    <a:pt x="903" y="701"/>
                    <a:pt x="901" y="703"/>
                  </a:cubicBezTo>
                  <a:cubicBezTo>
                    <a:pt x="898" y="705"/>
                    <a:pt x="901" y="709"/>
                    <a:pt x="902" y="710"/>
                  </a:cubicBezTo>
                  <a:cubicBezTo>
                    <a:pt x="903" y="711"/>
                    <a:pt x="903" y="712"/>
                    <a:pt x="902" y="713"/>
                  </a:cubicBezTo>
                  <a:cubicBezTo>
                    <a:pt x="900" y="714"/>
                    <a:pt x="901" y="718"/>
                    <a:pt x="904" y="718"/>
                  </a:cubicBezTo>
                  <a:cubicBezTo>
                    <a:pt x="906" y="718"/>
                    <a:pt x="911" y="717"/>
                    <a:pt x="910" y="719"/>
                  </a:cubicBezTo>
                  <a:cubicBezTo>
                    <a:pt x="910" y="720"/>
                    <a:pt x="908" y="720"/>
                    <a:pt x="908" y="721"/>
                  </a:cubicBezTo>
                  <a:cubicBezTo>
                    <a:pt x="907" y="722"/>
                    <a:pt x="909" y="722"/>
                    <a:pt x="909" y="723"/>
                  </a:cubicBezTo>
                  <a:cubicBezTo>
                    <a:pt x="910" y="725"/>
                    <a:pt x="907" y="725"/>
                    <a:pt x="908" y="727"/>
                  </a:cubicBezTo>
                  <a:cubicBezTo>
                    <a:pt x="908" y="730"/>
                    <a:pt x="908" y="740"/>
                    <a:pt x="914" y="747"/>
                  </a:cubicBezTo>
                  <a:cubicBezTo>
                    <a:pt x="915" y="748"/>
                    <a:pt x="916" y="747"/>
                    <a:pt x="917" y="748"/>
                  </a:cubicBezTo>
                  <a:cubicBezTo>
                    <a:pt x="918" y="749"/>
                    <a:pt x="919" y="752"/>
                    <a:pt x="922" y="751"/>
                  </a:cubicBezTo>
                  <a:cubicBezTo>
                    <a:pt x="923" y="750"/>
                    <a:pt x="923" y="742"/>
                    <a:pt x="928" y="743"/>
                  </a:cubicBezTo>
                  <a:cubicBezTo>
                    <a:pt x="929" y="743"/>
                    <a:pt x="932" y="743"/>
                    <a:pt x="932" y="744"/>
                  </a:cubicBezTo>
                  <a:cubicBezTo>
                    <a:pt x="932" y="746"/>
                    <a:pt x="927" y="747"/>
                    <a:pt x="926" y="749"/>
                  </a:cubicBezTo>
                  <a:cubicBezTo>
                    <a:pt x="923" y="753"/>
                    <a:pt x="924" y="758"/>
                    <a:pt x="925" y="761"/>
                  </a:cubicBezTo>
                  <a:cubicBezTo>
                    <a:pt x="926" y="763"/>
                    <a:pt x="925" y="765"/>
                    <a:pt x="924" y="766"/>
                  </a:cubicBezTo>
                  <a:cubicBezTo>
                    <a:pt x="924" y="767"/>
                    <a:pt x="922" y="770"/>
                    <a:pt x="923" y="772"/>
                  </a:cubicBezTo>
                  <a:cubicBezTo>
                    <a:pt x="925" y="775"/>
                    <a:pt x="932" y="770"/>
                    <a:pt x="934" y="771"/>
                  </a:cubicBezTo>
                  <a:cubicBezTo>
                    <a:pt x="935" y="772"/>
                    <a:pt x="929" y="774"/>
                    <a:pt x="930" y="778"/>
                  </a:cubicBezTo>
                  <a:cubicBezTo>
                    <a:pt x="930" y="780"/>
                    <a:pt x="937" y="788"/>
                    <a:pt x="942" y="790"/>
                  </a:cubicBezTo>
                  <a:cubicBezTo>
                    <a:pt x="944" y="790"/>
                    <a:pt x="944" y="784"/>
                    <a:pt x="945" y="784"/>
                  </a:cubicBezTo>
                  <a:cubicBezTo>
                    <a:pt x="947" y="784"/>
                    <a:pt x="948" y="794"/>
                    <a:pt x="948" y="796"/>
                  </a:cubicBezTo>
                  <a:lnTo>
                    <a:pt x="951" y="796"/>
                  </a:lnTo>
                  <a:cubicBezTo>
                    <a:pt x="951" y="790"/>
                    <a:pt x="949" y="781"/>
                    <a:pt x="945" y="780"/>
                  </a:cubicBezTo>
                  <a:close/>
                  <a:moveTo>
                    <a:pt x="736" y="396"/>
                  </a:moveTo>
                  <a:cubicBezTo>
                    <a:pt x="740" y="394"/>
                    <a:pt x="736" y="391"/>
                    <a:pt x="736" y="391"/>
                  </a:cubicBezTo>
                  <a:cubicBezTo>
                    <a:pt x="738" y="390"/>
                    <a:pt x="743" y="389"/>
                    <a:pt x="746" y="385"/>
                  </a:cubicBezTo>
                  <a:cubicBezTo>
                    <a:pt x="748" y="384"/>
                    <a:pt x="753" y="385"/>
                    <a:pt x="752" y="380"/>
                  </a:cubicBezTo>
                  <a:cubicBezTo>
                    <a:pt x="752" y="376"/>
                    <a:pt x="754" y="375"/>
                    <a:pt x="755" y="373"/>
                  </a:cubicBezTo>
                  <a:cubicBezTo>
                    <a:pt x="755" y="372"/>
                    <a:pt x="755" y="371"/>
                    <a:pt x="755" y="370"/>
                  </a:cubicBezTo>
                  <a:cubicBezTo>
                    <a:pt x="755" y="369"/>
                    <a:pt x="758" y="368"/>
                    <a:pt x="758" y="367"/>
                  </a:cubicBezTo>
                  <a:cubicBezTo>
                    <a:pt x="758" y="366"/>
                    <a:pt x="760" y="364"/>
                    <a:pt x="758" y="362"/>
                  </a:cubicBezTo>
                  <a:cubicBezTo>
                    <a:pt x="756" y="359"/>
                    <a:pt x="758" y="357"/>
                    <a:pt x="758" y="356"/>
                  </a:cubicBezTo>
                  <a:cubicBezTo>
                    <a:pt x="759" y="354"/>
                    <a:pt x="757" y="352"/>
                    <a:pt x="757" y="351"/>
                  </a:cubicBezTo>
                  <a:cubicBezTo>
                    <a:pt x="756" y="347"/>
                    <a:pt x="757" y="346"/>
                    <a:pt x="759" y="344"/>
                  </a:cubicBezTo>
                  <a:cubicBezTo>
                    <a:pt x="761" y="342"/>
                    <a:pt x="765" y="343"/>
                    <a:pt x="767" y="342"/>
                  </a:cubicBezTo>
                  <a:cubicBezTo>
                    <a:pt x="767" y="341"/>
                    <a:pt x="772" y="336"/>
                    <a:pt x="772" y="331"/>
                  </a:cubicBezTo>
                  <a:cubicBezTo>
                    <a:pt x="772" y="329"/>
                    <a:pt x="770" y="326"/>
                    <a:pt x="771" y="324"/>
                  </a:cubicBezTo>
                  <a:cubicBezTo>
                    <a:pt x="772" y="323"/>
                    <a:pt x="777" y="322"/>
                    <a:pt x="778" y="321"/>
                  </a:cubicBezTo>
                  <a:cubicBezTo>
                    <a:pt x="778" y="322"/>
                    <a:pt x="777" y="324"/>
                    <a:pt x="775" y="325"/>
                  </a:cubicBezTo>
                  <a:cubicBezTo>
                    <a:pt x="773" y="328"/>
                    <a:pt x="776" y="333"/>
                    <a:pt x="777" y="334"/>
                  </a:cubicBezTo>
                  <a:cubicBezTo>
                    <a:pt x="779" y="336"/>
                    <a:pt x="786" y="340"/>
                    <a:pt x="787" y="340"/>
                  </a:cubicBezTo>
                  <a:cubicBezTo>
                    <a:pt x="788" y="341"/>
                    <a:pt x="789" y="343"/>
                    <a:pt x="787" y="347"/>
                  </a:cubicBezTo>
                  <a:cubicBezTo>
                    <a:pt x="786" y="350"/>
                    <a:pt x="776" y="360"/>
                    <a:pt x="776" y="361"/>
                  </a:cubicBezTo>
                  <a:cubicBezTo>
                    <a:pt x="774" y="364"/>
                    <a:pt x="775" y="367"/>
                    <a:pt x="777" y="370"/>
                  </a:cubicBezTo>
                  <a:cubicBezTo>
                    <a:pt x="778" y="372"/>
                    <a:pt x="775" y="373"/>
                    <a:pt x="774" y="373"/>
                  </a:cubicBezTo>
                  <a:cubicBezTo>
                    <a:pt x="773" y="375"/>
                    <a:pt x="769" y="377"/>
                    <a:pt x="769" y="382"/>
                  </a:cubicBezTo>
                  <a:cubicBezTo>
                    <a:pt x="770" y="386"/>
                    <a:pt x="766" y="386"/>
                    <a:pt x="766" y="388"/>
                  </a:cubicBezTo>
                  <a:cubicBezTo>
                    <a:pt x="766" y="391"/>
                    <a:pt x="769" y="391"/>
                    <a:pt x="770" y="392"/>
                  </a:cubicBezTo>
                  <a:cubicBezTo>
                    <a:pt x="771" y="395"/>
                    <a:pt x="768" y="398"/>
                    <a:pt x="768" y="400"/>
                  </a:cubicBezTo>
                  <a:cubicBezTo>
                    <a:pt x="769" y="403"/>
                    <a:pt x="773" y="403"/>
                    <a:pt x="774" y="404"/>
                  </a:cubicBezTo>
                  <a:cubicBezTo>
                    <a:pt x="775" y="405"/>
                    <a:pt x="773" y="406"/>
                    <a:pt x="773" y="407"/>
                  </a:cubicBezTo>
                  <a:cubicBezTo>
                    <a:pt x="773" y="408"/>
                    <a:pt x="776" y="410"/>
                    <a:pt x="775" y="411"/>
                  </a:cubicBezTo>
                  <a:cubicBezTo>
                    <a:pt x="772" y="413"/>
                    <a:pt x="766" y="406"/>
                    <a:pt x="762" y="406"/>
                  </a:cubicBezTo>
                  <a:cubicBezTo>
                    <a:pt x="756" y="406"/>
                    <a:pt x="743" y="411"/>
                    <a:pt x="739" y="411"/>
                  </a:cubicBezTo>
                  <a:cubicBezTo>
                    <a:pt x="735" y="410"/>
                    <a:pt x="736" y="403"/>
                    <a:pt x="735" y="401"/>
                  </a:cubicBezTo>
                  <a:cubicBezTo>
                    <a:pt x="733" y="399"/>
                    <a:pt x="731" y="398"/>
                    <a:pt x="730" y="399"/>
                  </a:cubicBezTo>
                  <a:cubicBezTo>
                    <a:pt x="732" y="398"/>
                    <a:pt x="734" y="397"/>
                    <a:pt x="736" y="396"/>
                  </a:cubicBezTo>
                  <a:close/>
                  <a:moveTo>
                    <a:pt x="444" y="444"/>
                  </a:moveTo>
                  <a:cubicBezTo>
                    <a:pt x="443" y="449"/>
                    <a:pt x="441" y="448"/>
                    <a:pt x="440" y="449"/>
                  </a:cubicBezTo>
                  <a:cubicBezTo>
                    <a:pt x="439" y="449"/>
                    <a:pt x="433" y="450"/>
                    <a:pt x="433" y="448"/>
                  </a:cubicBezTo>
                  <a:cubicBezTo>
                    <a:pt x="432" y="447"/>
                    <a:pt x="432" y="442"/>
                    <a:pt x="430" y="442"/>
                  </a:cubicBezTo>
                  <a:cubicBezTo>
                    <a:pt x="429" y="442"/>
                    <a:pt x="425" y="438"/>
                    <a:pt x="424" y="438"/>
                  </a:cubicBezTo>
                  <a:cubicBezTo>
                    <a:pt x="423" y="439"/>
                    <a:pt x="420" y="440"/>
                    <a:pt x="419" y="439"/>
                  </a:cubicBezTo>
                  <a:cubicBezTo>
                    <a:pt x="418" y="438"/>
                    <a:pt x="417" y="436"/>
                    <a:pt x="419" y="435"/>
                  </a:cubicBezTo>
                  <a:cubicBezTo>
                    <a:pt x="419" y="435"/>
                    <a:pt x="445" y="440"/>
                    <a:pt x="444" y="444"/>
                  </a:cubicBezTo>
                  <a:close/>
                </a:path>
              </a:pathLst>
            </a:custGeom>
            <a:solidFill>
              <a:srgbClr val="EAEAEA">
                <a:alpha val="50195"/>
              </a:srgbClr>
            </a:solidFill>
            <a:ln w="12700">
              <a:noFill/>
              <a:round/>
              <a:headEnd/>
              <a:tailEnd/>
            </a:ln>
          </p:spPr>
          <p:txBody>
            <a:bodyPr/>
            <a:lstStyle/>
            <a:p>
              <a:endParaRPr lang="en-US"/>
            </a:p>
          </p:txBody>
        </p:sp>
        <p:sp>
          <p:nvSpPr>
            <p:cNvPr id="9234" name="Freeform 4"/>
            <p:cNvSpPr>
              <a:spLocks noChangeAspect="1"/>
            </p:cNvSpPr>
            <p:nvPr/>
          </p:nvSpPr>
          <p:spPr bwMode="auto">
            <a:xfrm>
              <a:off x="1891" y="1335"/>
              <a:ext cx="1971" cy="3265"/>
            </a:xfrm>
            <a:custGeom>
              <a:avLst/>
              <a:gdLst>
                <a:gd name="T0" fmla="*/ 465620106 w 497"/>
                <a:gd name="T1" fmla="*/ 902774928 h 802"/>
                <a:gd name="T2" fmla="*/ 435085651 w 497"/>
                <a:gd name="T3" fmla="*/ 833978126 h 802"/>
                <a:gd name="T4" fmla="*/ 429206885 w 497"/>
                <a:gd name="T5" fmla="*/ 817669871 h 802"/>
                <a:gd name="T6" fmla="*/ 416602387 w 497"/>
                <a:gd name="T7" fmla="*/ 761456001 h 802"/>
                <a:gd name="T8" fmla="*/ 414708451 w 497"/>
                <a:gd name="T9" fmla="*/ 700352155 h 802"/>
                <a:gd name="T10" fmla="*/ 412747762 w 497"/>
                <a:gd name="T11" fmla="*/ 645344103 h 802"/>
                <a:gd name="T12" fmla="*/ 402286442 w 497"/>
                <a:gd name="T13" fmla="*/ 614022520 h 802"/>
                <a:gd name="T14" fmla="*/ 347472446 w 497"/>
                <a:gd name="T15" fmla="*/ 485303590 h 802"/>
                <a:gd name="T16" fmla="*/ 352051447 w 497"/>
                <a:gd name="T17" fmla="*/ 400272008 h 802"/>
                <a:gd name="T18" fmla="*/ 355000474 w 497"/>
                <a:gd name="T19" fmla="*/ 371376913 h 802"/>
                <a:gd name="T20" fmla="*/ 346484614 w 497"/>
                <a:gd name="T21" fmla="*/ 337574647 h 802"/>
                <a:gd name="T22" fmla="*/ 331919174 w 497"/>
                <a:gd name="T23" fmla="*/ 308975796 h 802"/>
                <a:gd name="T24" fmla="*/ 264745416 w 497"/>
                <a:gd name="T25" fmla="*/ 96135933 h 802"/>
                <a:gd name="T26" fmla="*/ 272273128 w 497"/>
                <a:gd name="T27" fmla="*/ 52504685 h 802"/>
                <a:gd name="T28" fmla="*/ 276132321 w 497"/>
                <a:gd name="T29" fmla="*/ 3687915 h 802"/>
                <a:gd name="T30" fmla="*/ 198233407 w 497"/>
                <a:gd name="T31" fmla="*/ 71224496 h 802"/>
                <a:gd name="T32" fmla="*/ 168383861 w 497"/>
                <a:gd name="T33" fmla="*/ 123824102 h 802"/>
                <a:gd name="T34" fmla="*/ 139501460 w 497"/>
                <a:gd name="T35" fmla="*/ 147433937 h 802"/>
                <a:gd name="T36" fmla="*/ 150207327 w 497"/>
                <a:gd name="T37" fmla="*/ 177535371 h 802"/>
                <a:gd name="T38" fmla="*/ 126896867 w 497"/>
                <a:gd name="T39" fmla="*/ 210135987 h 802"/>
                <a:gd name="T40" fmla="*/ 108721729 w 497"/>
                <a:gd name="T41" fmla="*/ 201240339 h 802"/>
                <a:gd name="T42" fmla="*/ 78868185 w 497"/>
                <a:gd name="T43" fmla="*/ 220237194 h 802"/>
                <a:gd name="T44" fmla="*/ 60634148 w 497"/>
                <a:gd name="T45" fmla="*/ 237751658 h 802"/>
                <a:gd name="T46" fmla="*/ 95393489 w 497"/>
                <a:gd name="T47" fmla="*/ 300080147 h 802"/>
                <a:gd name="T48" fmla="*/ 85656355 w 497"/>
                <a:gd name="T49" fmla="*/ 331456446 h 802"/>
                <a:gd name="T50" fmla="*/ 85656355 w 497"/>
                <a:gd name="T51" fmla="*/ 353862840 h 802"/>
                <a:gd name="T52" fmla="*/ 108721729 w 497"/>
                <a:gd name="T53" fmla="*/ 376270536 h 802"/>
                <a:gd name="T54" fmla="*/ 145380226 w 497"/>
                <a:gd name="T55" fmla="*/ 394990689 h 802"/>
                <a:gd name="T56" fmla="*/ 148247527 w 497"/>
                <a:gd name="T57" fmla="*/ 489009111 h 802"/>
                <a:gd name="T58" fmla="*/ 42209672 w 497"/>
                <a:gd name="T59" fmla="*/ 513903223 h 802"/>
                <a:gd name="T60" fmla="*/ 5816073 w 497"/>
                <a:gd name="T61" fmla="*/ 597729377 h 802"/>
                <a:gd name="T62" fmla="*/ 16276954 w 497"/>
                <a:gd name="T63" fmla="*/ 605126871 h 802"/>
                <a:gd name="T64" fmla="*/ 30842462 w 497"/>
                <a:gd name="T65" fmla="*/ 618930212 h 802"/>
                <a:gd name="T66" fmla="*/ 69379405 w 497"/>
                <a:gd name="T67" fmla="*/ 620136552 h 802"/>
                <a:gd name="T68" fmla="*/ 80828239 w 497"/>
                <a:gd name="T69" fmla="*/ 630329733 h 802"/>
                <a:gd name="T70" fmla="*/ 120353815 w 497"/>
                <a:gd name="T71" fmla="*/ 627830030 h 802"/>
                <a:gd name="T72" fmla="*/ 122314821 w 497"/>
                <a:gd name="T73" fmla="*/ 649031907 h 802"/>
                <a:gd name="T74" fmla="*/ 120353815 w 497"/>
                <a:gd name="T75" fmla="*/ 657631052 h 802"/>
                <a:gd name="T76" fmla="*/ 122314821 w 497"/>
                <a:gd name="T77" fmla="*/ 677944459 h 802"/>
                <a:gd name="T78" fmla="*/ 139501460 w 497"/>
                <a:gd name="T79" fmla="*/ 717847469 h 802"/>
                <a:gd name="T80" fmla="*/ 173273653 w 497"/>
                <a:gd name="T81" fmla="*/ 737841444 h 802"/>
                <a:gd name="T82" fmla="*/ 190475680 w 497"/>
                <a:gd name="T83" fmla="*/ 759046969 h 802"/>
                <a:gd name="T84" fmla="*/ 208943208 w 497"/>
                <a:gd name="T85" fmla="*/ 805377712 h 802"/>
                <a:gd name="T86" fmla="*/ 199220985 w 497"/>
                <a:gd name="T87" fmla="*/ 822877716 h 802"/>
                <a:gd name="T88" fmla="*/ 236851482 w 497"/>
                <a:gd name="T89" fmla="*/ 855478592 h 802"/>
                <a:gd name="T90" fmla="*/ 266644619 w 497"/>
                <a:gd name="T91" fmla="*/ 875474651 h 802"/>
                <a:gd name="T92" fmla="*/ 325130242 w 497"/>
                <a:gd name="T93" fmla="*/ 927981958 h 802"/>
                <a:gd name="T94" fmla="*/ 328079016 w 497"/>
                <a:gd name="T95" fmla="*/ 940287145 h 802"/>
                <a:gd name="T96" fmla="*/ 359827448 w 497"/>
                <a:gd name="T97" fmla="*/ 949183315 h 802"/>
                <a:gd name="T98" fmla="*/ 382893013 w 497"/>
                <a:gd name="T99" fmla="*/ 986600692 h 802"/>
                <a:gd name="T100" fmla="*/ 383866123 w 497"/>
                <a:gd name="T101" fmla="*/ 942992160 h 802"/>
                <a:gd name="T102" fmla="*/ 401313332 w 497"/>
                <a:gd name="T103" fmla="*/ 927981958 h 802"/>
                <a:gd name="T104" fmla="*/ 445483772 w 497"/>
                <a:gd name="T105" fmla="*/ 950390176 h 802"/>
                <a:gd name="T106" fmla="*/ 458088270 w 497"/>
                <a:gd name="T107" fmla="*/ 952816404 h 802"/>
                <a:gd name="T108" fmla="*/ 462982250 w 497"/>
                <a:gd name="T109" fmla="*/ 934096512 h 8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7"/>
                <a:gd name="T166" fmla="*/ 0 h 802"/>
                <a:gd name="T167" fmla="*/ 497 w 497"/>
                <a:gd name="T168" fmla="*/ 802 h 80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7" h="802">
                  <a:moveTo>
                    <a:pt x="492" y="739"/>
                  </a:moveTo>
                  <a:lnTo>
                    <a:pt x="492" y="728"/>
                  </a:lnTo>
                  <a:lnTo>
                    <a:pt x="497" y="728"/>
                  </a:lnTo>
                  <a:lnTo>
                    <a:pt x="497" y="722"/>
                  </a:lnTo>
                  <a:lnTo>
                    <a:pt x="484" y="722"/>
                  </a:lnTo>
                  <a:lnTo>
                    <a:pt x="484" y="703"/>
                  </a:lnTo>
                  <a:lnTo>
                    <a:pt x="459" y="703"/>
                  </a:lnTo>
                  <a:lnTo>
                    <a:pt x="459" y="691"/>
                  </a:lnTo>
                  <a:lnTo>
                    <a:pt x="452" y="691"/>
                  </a:lnTo>
                  <a:lnTo>
                    <a:pt x="452" y="667"/>
                  </a:lnTo>
                  <a:lnTo>
                    <a:pt x="445" y="667"/>
                  </a:lnTo>
                  <a:lnTo>
                    <a:pt x="445" y="664"/>
                  </a:lnTo>
                  <a:lnTo>
                    <a:pt x="439" y="664"/>
                  </a:lnTo>
                  <a:lnTo>
                    <a:pt x="439" y="655"/>
                  </a:lnTo>
                  <a:cubicBezTo>
                    <a:pt x="439" y="655"/>
                    <a:pt x="446" y="656"/>
                    <a:pt x="446" y="654"/>
                  </a:cubicBezTo>
                  <a:cubicBezTo>
                    <a:pt x="447" y="652"/>
                    <a:pt x="439" y="648"/>
                    <a:pt x="437" y="645"/>
                  </a:cubicBezTo>
                  <a:cubicBezTo>
                    <a:pt x="436" y="642"/>
                    <a:pt x="438" y="637"/>
                    <a:pt x="438" y="637"/>
                  </a:cubicBezTo>
                  <a:lnTo>
                    <a:pt x="438" y="618"/>
                  </a:lnTo>
                  <a:lnTo>
                    <a:pt x="433" y="618"/>
                  </a:lnTo>
                  <a:lnTo>
                    <a:pt x="433" y="609"/>
                  </a:lnTo>
                  <a:lnTo>
                    <a:pt x="426" y="609"/>
                  </a:lnTo>
                  <a:lnTo>
                    <a:pt x="424" y="575"/>
                  </a:lnTo>
                  <a:cubicBezTo>
                    <a:pt x="424" y="575"/>
                    <a:pt x="427" y="574"/>
                    <a:pt x="429" y="573"/>
                  </a:cubicBezTo>
                  <a:cubicBezTo>
                    <a:pt x="430" y="571"/>
                    <a:pt x="429" y="569"/>
                    <a:pt x="432" y="566"/>
                  </a:cubicBezTo>
                  <a:cubicBezTo>
                    <a:pt x="435" y="564"/>
                    <a:pt x="431" y="562"/>
                    <a:pt x="431" y="560"/>
                  </a:cubicBezTo>
                  <a:cubicBezTo>
                    <a:pt x="432" y="557"/>
                    <a:pt x="431" y="556"/>
                    <a:pt x="430" y="553"/>
                  </a:cubicBezTo>
                  <a:cubicBezTo>
                    <a:pt x="429" y="551"/>
                    <a:pt x="429" y="548"/>
                    <a:pt x="429" y="545"/>
                  </a:cubicBezTo>
                  <a:cubicBezTo>
                    <a:pt x="429" y="543"/>
                    <a:pt x="431" y="542"/>
                    <a:pt x="433" y="540"/>
                  </a:cubicBezTo>
                  <a:cubicBezTo>
                    <a:pt x="435" y="538"/>
                    <a:pt x="432" y="529"/>
                    <a:pt x="432" y="526"/>
                  </a:cubicBezTo>
                  <a:cubicBezTo>
                    <a:pt x="431" y="524"/>
                    <a:pt x="431" y="519"/>
                    <a:pt x="429" y="516"/>
                  </a:cubicBezTo>
                  <a:cubicBezTo>
                    <a:pt x="427" y="514"/>
                    <a:pt x="421" y="504"/>
                    <a:pt x="420" y="503"/>
                  </a:cubicBezTo>
                  <a:cubicBezTo>
                    <a:pt x="420" y="501"/>
                    <a:pt x="423" y="497"/>
                    <a:pt x="424" y="496"/>
                  </a:cubicBezTo>
                  <a:cubicBezTo>
                    <a:pt x="424" y="495"/>
                    <a:pt x="427" y="496"/>
                    <a:pt x="429" y="494"/>
                  </a:cubicBezTo>
                  <a:cubicBezTo>
                    <a:pt x="432" y="492"/>
                    <a:pt x="431" y="489"/>
                    <a:pt x="429" y="488"/>
                  </a:cubicBezTo>
                  <a:cubicBezTo>
                    <a:pt x="426" y="487"/>
                    <a:pt x="419" y="493"/>
                    <a:pt x="418" y="491"/>
                  </a:cubicBezTo>
                  <a:lnTo>
                    <a:pt x="411" y="472"/>
                  </a:lnTo>
                  <a:lnTo>
                    <a:pt x="391" y="449"/>
                  </a:lnTo>
                  <a:lnTo>
                    <a:pt x="391" y="426"/>
                  </a:lnTo>
                  <a:lnTo>
                    <a:pt x="368" y="405"/>
                  </a:lnTo>
                  <a:lnTo>
                    <a:pt x="361" y="388"/>
                  </a:lnTo>
                  <a:lnTo>
                    <a:pt x="360" y="373"/>
                  </a:lnTo>
                  <a:lnTo>
                    <a:pt x="360" y="338"/>
                  </a:lnTo>
                  <a:lnTo>
                    <a:pt x="353" y="334"/>
                  </a:lnTo>
                  <a:lnTo>
                    <a:pt x="353" y="320"/>
                  </a:lnTo>
                  <a:lnTo>
                    <a:pt x="366" y="320"/>
                  </a:lnTo>
                  <a:lnTo>
                    <a:pt x="365" y="314"/>
                  </a:lnTo>
                  <a:cubicBezTo>
                    <a:pt x="365" y="314"/>
                    <a:pt x="371" y="313"/>
                    <a:pt x="373" y="313"/>
                  </a:cubicBezTo>
                  <a:cubicBezTo>
                    <a:pt x="375" y="313"/>
                    <a:pt x="379" y="316"/>
                    <a:pt x="379" y="316"/>
                  </a:cubicBezTo>
                  <a:lnTo>
                    <a:pt x="379" y="296"/>
                  </a:lnTo>
                  <a:lnTo>
                    <a:pt x="369" y="297"/>
                  </a:lnTo>
                  <a:cubicBezTo>
                    <a:pt x="369" y="297"/>
                    <a:pt x="369" y="296"/>
                    <a:pt x="371" y="294"/>
                  </a:cubicBezTo>
                  <a:cubicBezTo>
                    <a:pt x="372" y="292"/>
                    <a:pt x="372" y="291"/>
                    <a:pt x="371" y="289"/>
                  </a:cubicBezTo>
                  <a:cubicBezTo>
                    <a:pt x="371" y="288"/>
                    <a:pt x="367" y="287"/>
                    <a:pt x="364" y="285"/>
                  </a:cubicBezTo>
                  <a:cubicBezTo>
                    <a:pt x="362" y="284"/>
                    <a:pt x="362" y="282"/>
                    <a:pt x="360" y="280"/>
                  </a:cubicBezTo>
                  <a:cubicBezTo>
                    <a:pt x="358" y="277"/>
                    <a:pt x="359" y="274"/>
                    <a:pt x="360" y="270"/>
                  </a:cubicBezTo>
                  <a:cubicBezTo>
                    <a:pt x="362" y="267"/>
                    <a:pt x="365" y="265"/>
                    <a:pt x="365" y="265"/>
                  </a:cubicBezTo>
                  <a:lnTo>
                    <a:pt x="360" y="265"/>
                  </a:lnTo>
                  <a:lnTo>
                    <a:pt x="360" y="254"/>
                  </a:lnTo>
                  <a:lnTo>
                    <a:pt x="345" y="254"/>
                  </a:lnTo>
                  <a:lnTo>
                    <a:pt x="345" y="247"/>
                  </a:lnTo>
                  <a:lnTo>
                    <a:pt x="333" y="247"/>
                  </a:lnTo>
                  <a:lnTo>
                    <a:pt x="329" y="208"/>
                  </a:lnTo>
                  <a:lnTo>
                    <a:pt x="304" y="208"/>
                  </a:lnTo>
                  <a:lnTo>
                    <a:pt x="304" y="77"/>
                  </a:lnTo>
                  <a:lnTo>
                    <a:pt x="275" y="77"/>
                  </a:lnTo>
                  <a:cubicBezTo>
                    <a:pt x="275" y="77"/>
                    <a:pt x="275" y="73"/>
                    <a:pt x="276" y="71"/>
                  </a:cubicBezTo>
                  <a:cubicBezTo>
                    <a:pt x="277" y="69"/>
                    <a:pt x="274" y="65"/>
                    <a:pt x="273" y="63"/>
                  </a:cubicBezTo>
                  <a:cubicBezTo>
                    <a:pt x="272" y="61"/>
                    <a:pt x="275" y="57"/>
                    <a:pt x="276" y="55"/>
                  </a:cubicBezTo>
                  <a:cubicBezTo>
                    <a:pt x="276" y="53"/>
                    <a:pt x="274" y="49"/>
                    <a:pt x="273" y="47"/>
                  </a:cubicBezTo>
                  <a:cubicBezTo>
                    <a:pt x="272" y="45"/>
                    <a:pt x="280" y="45"/>
                    <a:pt x="283" y="42"/>
                  </a:cubicBezTo>
                  <a:cubicBezTo>
                    <a:pt x="285" y="40"/>
                    <a:pt x="286" y="36"/>
                    <a:pt x="285" y="34"/>
                  </a:cubicBezTo>
                  <a:cubicBezTo>
                    <a:pt x="284" y="32"/>
                    <a:pt x="284" y="31"/>
                    <a:pt x="284" y="28"/>
                  </a:cubicBezTo>
                  <a:cubicBezTo>
                    <a:pt x="284" y="24"/>
                    <a:pt x="280" y="21"/>
                    <a:pt x="279" y="18"/>
                  </a:cubicBezTo>
                  <a:cubicBezTo>
                    <a:pt x="279" y="15"/>
                    <a:pt x="282" y="14"/>
                    <a:pt x="284" y="12"/>
                  </a:cubicBezTo>
                  <a:cubicBezTo>
                    <a:pt x="286" y="9"/>
                    <a:pt x="287" y="3"/>
                    <a:pt x="287" y="3"/>
                  </a:cubicBezTo>
                  <a:cubicBezTo>
                    <a:pt x="287" y="3"/>
                    <a:pt x="282" y="0"/>
                    <a:pt x="270" y="1"/>
                  </a:cubicBezTo>
                  <a:cubicBezTo>
                    <a:pt x="258" y="2"/>
                    <a:pt x="200" y="20"/>
                    <a:pt x="200" y="20"/>
                  </a:cubicBezTo>
                  <a:lnTo>
                    <a:pt x="200" y="27"/>
                  </a:lnTo>
                  <a:lnTo>
                    <a:pt x="206" y="33"/>
                  </a:lnTo>
                  <a:lnTo>
                    <a:pt x="206" y="57"/>
                  </a:lnTo>
                  <a:cubicBezTo>
                    <a:pt x="203" y="59"/>
                    <a:pt x="187" y="64"/>
                    <a:pt x="185" y="65"/>
                  </a:cubicBezTo>
                  <a:cubicBezTo>
                    <a:pt x="183" y="66"/>
                    <a:pt x="186" y="69"/>
                    <a:pt x="186" y="69"/>
                  </a:cubicBezTo>
                  <a:lnTo>
                    <a:pt x="186" y="83"/>
                  </a:lnTo>
                  <a:lnTo>
                    <a:pt x="175" y="83"/>
                  </a:lnTo>
                  <a:lnTo>
                    <a:pt x="175" y="99"/>
                  </a:lnTo>
                  <a:lnTo>
                    <a:pt x="167" y="99"/>
                  </a:lnTo>
                  <a:lnTo>
                    <a:pt x="167" y="106"/>
                  </a:lnTo>
                  <a:lnTo>
                    <a:pt x="150" y="106"/>
                  </a:lnTo>
                  <a:lnTo>
                    <a:pt x="150" y="118"/>
                  </a:lnTo>
                  <a:lnTo>
                    <a:pt x="145" y="118"/>
                  </a:lnTo>
                  <a:lnTo>
                    <a:pt x="145" y="130"/>
                  </a:lnTo>
                  <a:lnTo>
                    <a:pt x="149" y="130"/>
                  </a:lnTo>
                  <a:lnTo>
                    <a:pt x="151" y="137"/>
                  </a:lnTo>
                  <a:lnTo>
                    <a:pt x="156" y="137"/>
                  </a:lnTo>
                  <a:lnTo>
                    <a:pt x="156" y="142"/>
                  </a:lnTo>
                  <a:lnTo>
                    <a:pt x="145" y="142"/>
                  </a:lnTo>
                  <a:lnTo>
                    <a:pt x="145" y="136"/>
                  </a:lnTo>
                  <a:lnTo>
                    <a:pt x="139" y="136"/>
                  </a:lnTo>
                  <a:lnTo>
                    <a:pt x="139" y="168"/>
                  </a:lnTo>
                  <a:lnTo>
                    <a:pt x="132" y="168"/>
                  </a:lnTo>
                  <a:lnTo>
                    <a:pt x="132" y="161"/>
                  </a:lnTo>
                  <a:lnTo>
                    <a:pt x="126" y="161"/>
                  </a:lnTo>
                  <a:lnTo>
                    <a:pt x="126" y="155"/>
                  </a:lnTo>
                  <a:lnTo>
                    <a:pt x="113" y="155"/>
                  </a:lnTo>
                  <a:lnTo>
                    <a:pt x="113" y="161"/>
                  </a:lnTo>
                  <a:lnTo>
                    <a:pt x="106" y="161"/>
                  </a:lnTo>
                  <a:lnTo>
                    <a:pt x="106" y="179"/>
                  </a:lnTo>
                  <a:lnTo>
                    <a:pt x="94" y="179"/>
                  </a:lnTo>
                  <a:lnTo>
                    <a:pt x="94" y="176"/>
                  </a:lnTo>
                  <a:lnTo>
                    <a:pt x="82" y="176"/>
                  </a:lnTo>
                  <a:lnTo>
                    <a:pt x="82" y="170"/>
                  </a:lnTo>
                  <a:lnTo>
                    <a:pt x="75" y="170"/>
                  </a:lnTo>
                  <a:lnTo>
                    <a:pt x="75" y="167"/>
                  </a:lnTo>
                  <a:lnTo>
                    <a:pt x="63" y="167"/>
                  </a:lnTo>
                  <a:lnTo>
                    <a:pt x="63" y="190"/>
                  </a:lnTo>
                  <a:cubicBezTo>
                    <a:pt x="65" y="192"/>
                    <a:pt x="67" y="202"/>
                    <a:pt x="68" y="206"/>
                  </a:cubicBezTo>
                  <a:cubicBezTo>
                    <a:pt x="70" y="209"/>
                    <a:pt x="75" y="210"/>
                    <a:pt x="79" y="213"/>
                  </a:cubicBezTo>
                  <a:cubicBezTo>
                    <a:pt x="83" y="216"/>
                    <a:pt x="83" y="223"/>
                    <a:pt x="83" y="224"/>
                  </a:cubicBezTo>
                  <a:cubicBezTo>
                    <a:pt x="83" y="226"/>
                    <a:pt x="90" y="233"/>
                    <a:pt x="93" y="235"/>
                  </a:cubicBezTo>
                  <a:cubicBezTo>
                    <a:pt x="96" y="237"/>
                    <a:pt x="98" y="236"/>
                    <a:pt x="99" y="240"/>
                  </a:cubicBezTo>
                  <a:cubicBezTo>
                    <a:pt x="94" y="241"/>
                    <a:pt x="95" y="248"/>
                    <a:pt x="95" y="248"/>
                  </a:cubicBezTo>
                  <a:lnTo>
                    <a:pt x="101" y="248"/>
                  </a:lnTo>
                  <a:lnTo>
                    <a:pt x="101" y="254"/>
                  </a:lnTo>
                  <a:lnTo>
                    <a:pt x="89" y="254"/>
                  </a:lnTo>
                  <a:lnTo>
                    <a:pt x="89" y="265"/>
                  </a:lnTo>
                  <a:lnTo>
                    <a:pt x="69" y="265"/>
                  </a:lnTo>
                  <a:lnTo>
                    <a:pt x="69" y="272"/>
                  </a:lnTo>
                  <a:lnTo>
                    <a:pt x="64" y="272"/>
                  </a:lnTo>
                  <a:lnTo>
                    <a:pt x="64" y="283"/>
                  </a:lnTo>
                  <a:lnTo>
                    <a:pt x="89" y="283"/>
                  </a:lnTo>
                  <a:lnTo>
                    <a:pt x="89" y="289"/>
                  </a:lnTo>
                  <a:lnTo>
                    <a:pt x="100" y="290"/>
                  </a:lnTo>
                  <a:lnTo>
                    <a:pt x="100" y="296"/>
                  </a:lnTo>
                  <a:lnTo>
                    <a:pt x="113" y="296"/>
                  </a:lnTo>
                  <a:lnTo>
                    <a:pt x="113" y="301"/>
                  </a:lnTo>
                  <a:lnTo>
                    <a:pt x="125" y="301"/>
                  </a:lnTo>
                  <a:lnTo>
                    <a:pt x="125" y="307"/>
                  </a:lnTo>
                  <a:lnTo>
                    <a:pt x="137" y="307"/>
                  </a:lnTo>
                  <a:lnTo>
                    <a:pt x="137" y="316"/>
                  </a:lnTo>
                  <a:lnTo>
                    <a:pt x="151" y="316"/>
                  </a:lnTo>
                  <a:lnTo>
                    <a:pt x="151" y="326"/>
                  </a:lnTo>
                  <a:lnTo>
                    <a:pt x="174" y="351"/>
                  </a:lnTo>
                  <a:cubicBezTo>
                    <a:pt x="174" y="351"/>
                    <a:pt x="172" y="358"/>
                    <a:pt x="169" y="362"/>
                  </a:cubicBezTo>
                  <a:cubicBezTo>
                    <a:pt x="167" y="365"/>
                    <a:pt x="164" y="372"/>
                    <a:pt x="163" y="376"/>
                  </a:cubicBezTo>
                  <a:cubicBezTo>
                    <a:pt x="163" y="380"/>
                    <a:pt x="154" y="388"/>
                    <a:pt x="154" y="391"/>
                  </a:cubicBezTo>
                  <a:cubicBezTo>
                    <a:pt x="153" y="394"/>
                    <a:pt x="146" y="398"/>
                    <a:pt x="144" y="401"/>
                  </a:cubicBezTo>
                  <a:cubicBezTo>
                    <a:pt x="143" y="404"/>
                    <a:pt x="125" y="419"/>
                    <a:pt x="116" y="424"/>
                  </a:cubicBezTo>
                  <a:lnTo>
                    <a:pt x="64" y="424"/>
                  </a:lnTo>
                  <a:lnTo>
                    <a:pt x="64" y="411"/>
                  </a:lnTo>
                  <a:lnTo>
                    <a:pt x="44" y="411"/>
                  </a:lnTo>
                  <a:lnTo>
                    <a:pt x="42" y="425"/>
                  </a:lnTo>
                  <a:lnTo>
                    <a:pt x="9" y="458"/>
                  </a:lnTo>
                  <a:cubicBezTo>
                    <a:pt x="9" y="471"/>
                    <a:pt x="0" y="473"/>
                    <a:pt x="0" y="473"/>
                  </a:cubicBezTo>
                  <a:lnTo>
                    <a:pt x="0" y="478"/>
                  </a:lnTo>
                  <a:lnTo>
                    <a:pt x="6" y="478"/>
                  </a:lnTo>
                  <a:lnTo>
                    <a:pt x="6" y="474"/>
                  </a:lnTo>
                  <a:lnTo>
                    <a:pt x="11" y="474"/>
                  </a:lnTo>
                  <a:lnTo>
                    <a:pt x="11" y="478"/>
                  </a:lnTo>
                  <a:lnTo>
                    <a:pt x="17" y="478"/>
                  </a:lnTo>
                  <a:lnTo>
                    <a:pt x="17" y="484"/>
                  </a:lnTo>
                  <a:lnTo>
                    <a:pt x="23" y="484"/>
                  </a:lnTo>
                  <a:lnTo>
                    <a:pt x="23" y="488"/>
                  </a:lnTo>
                  <a:lnTo>
                    <a:pt x="29" y="488"/>
                  </a:lnTo>
                  <a:lnTo>
                    <a:pt x="32" y="491"/>
                  </a:lnTo>
                  <a:lnTo>
                    <a:pt x="32" y="495"/>
                  </a:lnTo>
                  <a:lnTo>
                    <a:pt x="48" y="495"/>
                  </a:lnTo>
                  <a:lnTo>
                    <a:pt x="48" y="490"/>
                  </a:lnTo>
                  <a:lnTo>
                    <a:pt x="61" y="490"/>
                  </a:lnTo>
                  <a:lnTo>
                    <a:pt x="65" y="495"/>
                  </a:lnTo>
                  <a:cubicBezTo>
                    <a:pt x="65" y="495"/>
                    <a:pt x="70" y="495"/>
                    <a:pt x="72" y="496"/>
                  </a:cubicBezTo>
                  <a:cubicBezTo>
                    <a:pt x="74" y="498"/>
                    <a:pt x="77" y="502"/>
                    <a:pt x="77" y="502"/>
                  </a:cubicBezTo>
                  <a:lnTo>
                    <a:pt x="75" y="510"/>
                  </a:lnTo>
                  <a:lnTo>
                    <a:pt x="79" y="508"/>
                  </a:lnTo>
                  <a:lnTo>
                    <a:pt x="84" y="508"/>
                  </a:lnTo>
                  <a:lnTo>
                    <a:pt x="84" y="504"/>
                  </a:lnTo>
                  <a:cubicBezTo>
                    <a:pt x="84" y="504"/>
                    <a:pt x="90" y="502"/>
                    <a:pt x="94" y="500"/>
                  </a:cubicBezTo>
                  <a:cubicBezTo>
                    <a:pt x="97" y="498"/>
                    <a:pt x="108" y="498"/>
                    <a:pt x="108" y="498"/>
                  </a:cubicBezTo>
                  <a:cubicBezTo>
                    <a:pt x="108" y="498"/>
                    <a:pt x="110" y="507"/>
                    <a:pt x="112" y="507"/>
                  </a:cubicBezTo>
                  <a:cubicBezTo>
                    <a:pt x="115" y="507"/>
                    <a:pt x="116" y="502"/>
                    <a:pt x="116" y="502"/>
                  </a:cubicBezTo>
                  <a:lnTo>
                    <a:pt x="125" y="502"/>
                  </a:lnTo>
                  <a:lnTo>
                    <a:pt x="125" y="508"/>
                  </a:lnTo>
                  <a:lnTo>
                    <a:pt x="136" y="508"/>
                  </a:lnTo>
                  <a:lnTo>
                    <a:pt x="136" y="518"/>
                  </a:lnTo>
                  <a:lnTo>
                    <a:pt x="132" y="520"/>
                  </a:lnTo>
                  <a:lnTo>
                    <a:pt x="127" y="519"/>
                  </a:lnTo>
                  <a:lnTo>
                    <a:pt x="127" y="522"/>
                  </a:lnTo>
                  <a:lnTo>
                    <a:pt x="123" y="518"/>
                  </a:lnTo>
                  <a:lnTo>
                    <a:pt x="118" y="518"/>
                  </a:lnTo>
                  <a:lnTo>
                    <a:pt x="118" y="526"/>
                  </a:lnTo>
                  <a:lnTo>
                    <a:pt x="125" y="526"/>
                  </a:lnTo>
                  <a:lnTo>
                    <a:pt x="128" y="529"/>
                  </a:lnTo>
                  <a:lnTo>
                    <a:pt x="125" y="530"/>
                  </a:lnTo>
                  <a:lnTo>
                    <a:pt x="125" y="534"/>
                  </a:lnTo>
                  <a:cubicBezTo>
                    <a:pt x="125" y="534"/>
                    <a:pt x="126" y="536"/>
                    <a:pt x="127" y="538"/>
                  </a:cubicBezTo>
                  <a:cubicBezTo>
                    <a:pt x="127" y="540"/>
                    <a:pt x="127" y="540"/>
                    <a:pt x="127" y="542"/>
                  </a:cubicBezTo>
                  <a:cubicBezTo>
                    <a:pt x="126" y="543"/>
                    <a:pt x="129" y="544"/>
                    <a:pt x="130" y="546"/>
                  </a:cubicBezTo>
                  <a:cubicBezTo>
                    <a:pt x="132" y="549"/>
                    <a:pt x="132" y="551"/>
                    <a:pt x="131" y="552"/>
                  </a:cubicBezTo>
                  <a:cubicBezTo>
                    <a:pt x="130" y="553"/>
                    <a:pt x="131" y="556"/>
                    <a:pt x="133" y="559"/>
                  </a:cubicBezTo>
                  <a:cubicBezTo>
                    <a:pt x="135" y="562"/>
                    <a:pt x="142" y="561"/>
                    <a:pt x="142" y="561"/>
                  </a:cubicBezTo>
                  <a:cubicBezTo>
                    <a:pt x="142" y="561"/>
                    <a:pt x="144" y="572"/>
                    <a:pt x="145" y="574"/>
                  </a:cubicBezTo>
                  <a:cubicBezTo>
                    <a:pt x="146" y="576"/>
                    <a:pt x="145" y="581"/>
                    <a:pt x="145" y="581"/>
                  </a:cubicBezTo>
                  <a:cubicBezTo>
                    <a:pt x="145" y="581"/>
                    <a:pt x="162" y="581"/>
                    <a:pt x="164" y="579"/>
                  </a:cubicBezTo>
                  <a:cubicBezTo>
                    <a:pt x="166" y="578"/>
                    <a:pt x="170" y="580"/>
                    <a:pt x="172" y="582"/>
                  </a:cubicBezTo>
                  <a:cubicBezTo>
                    <a:pt x="175" y="584"/>
                    <a:pt x="173" y="588"/>
                    <a:pt x="173" y="588"/>
                  </a:cubicBezTo>
                  <a:cubicBezTo>
                    <a:pt x="173" y="588"/>
                    <a:pt x="179" y="589"/>
                    <a:pt x="180" y="590"/>
                  </a:cubicBezTo>
                  <a:cubicBezTo>
                    <a:pt x="181" y="592"/>
                    <a:pt x="190" y="594"/>
                    <a:pt x="190" y="594"/>
                  </a:cubicBezTo>
                  <a:lnTo>
                    <a:pt x="190" y="600"/>
                  </a:lnTo>
                  <a:lnTo>
                    <a:pt x="186" y="600"/>
                  </a:lnTo>
                  <a:lnTo>
                    <a:pt x="186" y="607"/>
                  </a:lnTo>
                  <a:lnTo>
                    <a:pt x="198" y="607"/>
                  </a:lnTo>
                  <a:lnTo>
                    <a:pt x="198" y="612"/>
                  </a:lnTo>
                  <a:cubicBezTo>
                    <a:pt x="198" y="612"/>
                    <a:pt x="203" y="612"/>
                    <a:pt x="205" y="616"/>
                  </a:cubicBezTo>
                  <a:cubicBezTo>
                    <a:pt x="206" y="620"/>
                    <a:pt x="207" y="636"/>
                    <a:pt x="207" y="636"/>
                  </a:cubicBezTo>
                  <a:lnTo>
                    <a:pt x="211" y="644"/>
                  </a:lnTo>
                  <a:lnTo>
                    <a:pt x="217" y="644"/>
                  </a:lnTo>
                  <a:lnTo>
                    <a:pt x="217" y="650"/>
                  </a:lnTo>
                  <a:lnTo>
                    <a:pt x="211" y="650"/>
                  </a:lnTo>
                  <a:lnTo>
                    <a:pt x="211" y="654"/>
                  </a:lnTo>
                  <a:lnTo>
                    <a:pt x="207" y="654"/>
                  </a:lnTo>
                  <a:lnTo>
                    <a:pt x="207" y="658"/>
                  </a:lnTo>
                  <a:lnTo>
                    <a:pt x="217" y="658"/>
                  </a:lnTo>
                  <a:lnTo>
                    <a:pt x="217" y="663"/>
                  </a:lnTo>
                  <a:lnTo>
                    <a:pt x="234" y="667"/>
                  </a:lnTo>
                  <a:cubicBezTo>
                    <a:pt x="234" y="667"/>
                    <a:pt x="234" y="672"/>
                    <a:pt x="234" y="673"/>
                  </a:cubicBezTo>
                  <a:cubicBezTo>
                    <a:pt x="234" y="675"/>
                    <a:pt x="242" y="680"/>
                    <a:pt x="246" y="684"/>
                  </a:cubicBezTo>
                  <a:cubicBezTo>
                    <a:pt x="250" y="688"/>
                    <a:pt x="253" y="689"/>
                    <a:pt x="253" y="689"/>
                  </a:cubicBezTo>
                  <a:lnTo>
                    <a:pt x="253" y="696"/>
                  </a:lnTo>
                  <a:lnTo>
                    <a:pt x="260" y="696"/>
                  </a:lnTo>
                  <a:lnTo>
                    <a:pt x="260" y="700"/>
                  </a:lnTo>
                  <a:lnTo>
                    <a:pt x="277" y="700"/>
                  </a:lnTo>
                  <a:lnTo>
                    <a:pt x="278" y="698"/>
                  </a:lnTo>
                  <a:lnTo>
                    <a:pt x="282" y="700"/>
                  </a:lnTo>
                  <a:cubicBezTo>
                    <a:pt x="302" y="722"/>
                    <a:pt x="326" y="731"/>
                    <a:pt x="326" y="731"/>
                  </a:cubicBezTo>
                  <a:lnTo>
                    <a:pt x="338" y="731"/>
                  </a:lnTo>
                  <a:lnTo>
                    <a:pt x="338" y="742"/>
                  </a:lnTo>
                  <a:lnTo>
                    <a:pt x="332" y="744"/>
                  </a:lnTo>
                  <a:cubicBezTo>
                    <a:pt x="332" y="744"/>
                    <a:pt x="335" y="744"/>
                    <a:pt x="337" y="745"/>
                  </a:cubicBezTo>
                  <a:cubicBezTo>
                    <a:pt x="339" y="747"/>
                    <a:pt x="338" y="749"/>
                    <a:pt x="338" y="749"/>
                  </a:cubicBezTo>
                  <a:lnTo>
                    <a:pt x="341" y="749"/>
                  </a:lnTo>
                  <a:lnTo>
                    <a:pt x="341" y="752"/>
                  </a:lnTo>
                  <a:lnTo>
                    <a:pt x="343" y="752"/>
                  </a:lnTo>
                  <a:lnTo>
                    <a:pt x="343" y="754"/>
                  </a:lnTo>
                  <a:lnTo>
                    <a:pt x="368" y="754"/>
                  </a:lnTo>
                  <a:lnTo>
                    <a:pt x="368" y="759"/>
                  </a:lnTo>
                  <a:lnTo>
                    <a:pt x="374" y="759"/>
                  </a:lnTo>
                  <a:lnTo>
                    <a:pt x="374" y="766"/>
                  </a:lnTo>
                  <a:lnTo>
                    <a:pt x="381" y="766"/>
                  </a:lnTo>
                  <a:lnTo>
                    <a:pt x="381" y="784"/>
                  </a:lnTo>
                  <a:lnTo>
                    <a:pt x="398" y="784"/>
                  </a:lnTo>
                  <a:lnTo>
                    <a:pt x="398" y="789"/>
                  </a:lnTo>
                  <a:lnTo>
                    <a:pt x="419" y="789"/>
                  </a:lnTo>
                  <a:lnTo>
                    <a:pt x="419" y="802"/>
                  </a:lnTo>
                  <a:lnTo>
                    <a:pt x="437" y="799"/>
                  </a:lnTo>
                  <a:lnTo>
                    <a:pt x="437" y="795"/>
                  </a:lnTo>
                  <a:lnTo>
                    <a:pt x="399" y="754"/>
                  </a:lnTo>
                  <a:lnTo>
                    <a:pt x="406" y="747"/>
                  </a:lnTo>
                  <a:lnTo>
                    <a:pt x="411" y="747"/>
                  </a:lnTo>
                  <a:lnTo>
                    <a:pt x="411" y="745"/>
                  </a:lnTo>
                  <a:lnTo>
                    <a:pt x="417" y="745"/>
                  </a:lnTo>
                  <a:lnTo>
                    <a:pt x="417" y="742"/>
                  </a:lnTo>
                  <a:lnTo>
                    <a:pt x="429" y="742"/>
                  </a:lnTo>
                  <a:lnTo>
                    <a:pt x="446" y="760"/>
                  </a:lnTo>
                  <a:lnTo>
                    <a:pt x="451" y="758"/>
                  </a:lnTo>
                  <a:lnTo>
                    <a:pt x="461" y="767"/>
                  </a:lnTo>
                  <a:cubicBezTo>
                    <a:pt x="461" y="767"/>
                    <a:pt x="463" y="760"/>
                    <a:pt x="463" y="760"/>
                  </a:cubicBezTo>
                  <a:cubicBezTo>
                    <a:pt x="466" y="759"/>
                    <a:pt x="469" y="768"/>
                    <a:pt x="469" y="768"/>
                  </a:cubicBezTo>
                  <a:cubicBezTo>
                    <a:pt x="469" y="768"/>
                    <a:pt x="470" y="766"/>
                    <a:pt x="470" y="766"/>
                  </a:cubicBezTo>
                  <a:cubicBezTo>
                    <a:pt x="471" y="766"/>
                    <a:pt x="472" y="767"/>
                    <a:pt x="473" y="767"/>
                  </a:cubicBezTo>
                  <a:cubicBezTo>
                    <a:pt x="473" y="766"/>
                    <a:pt x="474" y="765"/>
                    <a:pt x="474" y="764"/>
                  </a:cubicBezTo>
                  <a:cubicBezTo>
                    <a:pt x="474" y="763"/>
                    <a:pt x="476" y="762"/>
                    <a:pt x="476" y="762"/>
                  </a:cubicBezTo>
                  <a:cubicBezTo>
                    <a:pt x="477" y="762"/>
                    <a:pt x="479" y="762"/>
                    <a:pt x="479" y="761"/>
                  </a:cubicBezTo>
                  <a:cubicBezTo>
                    <a:pt x="479" y="760"/>
                    <a:pt x="478" y="759"/>
                    <a:pt x="479" y="757"/>
                  </a:cubicBezTo>
                  <a:cubicBezTo>
                    <a:pt x="479" y="756"/>
                    <a:pt x="479" y="756"/>
                    <a:pt x="479" y="755"/>
                  </a:cubicBezTo>
                  <a:cubicBezTo>
                    <a:pt x="480" y="754"/>
                    <a:pt x="480" y="753"/>
                    <a:pt x="480" y="751"/>
                  </a:cubicBezTo>
                  <a:cubicBezTo>
                    <a:pt x="480" y="750"/>
                    <a:pt x="481" y="748"/>
                    <a:pt x="481" y="747"/>
                  </a:cubicBezTo>
                  <a:cubicBezTo>
                    <a:pt x="482" y="747"/>
                    <a:pt x="483" y="747"/>
                    <a:pt x="484" y="747"/>
                  </a:cubicBezTo>
                  <a:cubicBezTo>
                    <a:pt x="485" y="747"/>
                    <a:pt x="486" y="748"/>
                    <a:pt x="487" y="748"/>
                  </a:cubicBezTo>
                  <a:cubicBezTo>
                    <a:pt x="488" y="747"/>
                    <a:pt x="488" y="745"/>
                    <a:pt x="488" y="743"/>
                  </a:cubicBezTo>
                  <a:cubicBezTo>
                    <a:pt x="489" y="742"/>
                    <a:pt x="490" y="739"/>
                    <a:pt x="492" y="739"/>
                  </a:cubicBezTo>
                  <a:close/>
                </a:path>
              </a:pathLst>
            </a:custGeom>
            <a:noFill/>
            <a:ln w="12700">
              <a:noFill/>
              <a:round/>
              <a:headEnd/>
              <a:tailEnd/>
            </a:ln>
          </p:spPr>
          <p:txBody>
            <a:bodyPr/>
            <a:lstStyle/>
            <a:p>
              <a:endParaRPr lang="en-US"/>
            </a:p>
          </p:txBody>
        </p:sp>
        <p:sp>
          <p:nvSpPr>
            <p:cNvPr id="9235" name="Freeform 5"/>
            <p:cNvSpPr>
              <a:spLocks noChangeAspect="1"/>
            </p:cNvSpPr>
            <p:nvPr/>
          </p:nvSpPr>
          <p:spPr bwMode="auto">
            <a:xfrm>
              <a:off x="3215" y="2296"/>
              <a:ext cx="160" cy="175"/>
            </a:xfrm>
            <a:custGeom>
              <a:avLst/>
              <a:gdLst>
                <a:gd name="T0" fmla="*/ 3145728 w 40"/>
                <a:gd name="T1" fmla="*/ 49890757 h 43"/>
                <a:gd name="T2" fmla="*/ 22020096 w 40"/>
                <a:gd name="T3" fmla="*/ 52389333 h 43"/>
                <a:gd name="T4" fmla="*/ 29360109 w 40"/>
                <a:gd name="T5" fmla="*/ 41016876 h 43"/>
                <a:gd name="T6" fmla="*/ 33554435 w 40"/>
                <a:gd name="T7" fmla="*/ 36114599 h 43"/>
                <a:gd name="T8" fmla="*/ 35651586 w 40"/>
                <a:gd name="T9" fmla="*/ 28830751 h 43"/>
                <a:gd name="T10" fmla="*/ 38797313 w 40"/>
                <a:gd name="T11" fmla="*/ 24835902 h 43"/>
                <a:gd name="T12" fmla="*/ 40894464 w 40"/>
                <a:gd name="T13" fmla="*/ 14980788 h 43"/>
                <a:gd name="T14" fmla="*/ 39845889 w 40"/>
                <a:gd name="T15" fmla="*/ 7378769 h 43"/>
                <a:gd name="T16" fmla="*/ 37748738 w 40"/>
                <a:gd name="T17" fmla="*/ 0 h 43"/>
                <a:gd name="T18" fmla="*/ 38797313 w 40"/>
                <a:gd name="T19" fmla="*/ 0 h 43"/>
                <a:gd name="T20" fmla="*/ 37748738 w 40"/>
                <a:gd name="T21" fmla="*/ 4897965 h 43"/>
                <a:gd name="T22" fmla="*/ 38797313 w 40"/>
                <a:gd name="T23" fmla="*/ 16253722 h 43"/>
                <a:gd name="T24" fmla="*/ 37748738 w 40"/>
                <a:gd name="T25" fmla="*/ 23559753 h 43"/>
                <a:gd name="T26" fmla="*/ 33554435 w 40"/>
                <a:gd name="T27" fmla="*/ 30029867 h 43"/>
                <a:gd name="T28" fmla="*/ 28311533 w 40"/>
                <a:gd name="T29" fmla="*/ 39812323 h 43"/>
                <a:gd name="T30" fmla="*/ 23068671 w 40"/>
                <a:gd name="T31" fmla="*/ 49890757 h 43"/>
                <a:gd name="T32" fmla="*/ 5242880 w 40"/>
                <a:gd name="T33" fmla="*/ 47486795 h 43"/>
                <a:gd name="T34" fmla="*/ 0 w 40"/>
                <a:gd name="T35" fmla="*/ 48691641 h 43"/>
                <a:gd name="T36" fmla="*/ 3145728 w 40"/>
                <a:gd name="T37" fmla="*/ 49890757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43"/>
                <a:gd name="T59" fmla="*/ 40 w 40"/>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43">
                  <a:moveTo>
                    <a:pt x="3" y="40"/>
                  </a:moveTo>
                  <a:cubicBezTo>
                    <a:pt x="5" y="39"/>
                    <a:pt x="15" y="43"/>
                    <a:pt x="21" y="42"/>
                  </a:cubicBezTo>
                  <a:cubicBezTo>
                    <a:pt x="26" y="42"/>
                    <a:pt x="26" y="35"/>
                    <a:pt x="28" y="33"/>
                  </a:cubicBezTo>
                  <a:cubicBezTo>
                    <a:pt x="29" y="32"/>
                    <a:pt x="31" y="30"/>
                    <a:pt x="32" y="29"/>
                  </a:cubicBezTo>
                  <a:cubicBezTo>
                    <a:pt x="33" y="27"/>
                    <a:pt x="33" y="23"/>
                    <a:pt x="34" y="23"/>
                  </a:cubicBezTo>
                  <a:cubicBezTo>
                    <a:pt x="35" y="22"/>
                    <a:pt x="37" y="21"/>
                    <a:pt x="37" y="20"/>
                  </a:cubicBezTo>
                  <a:cubicBezTo>
                    <a:pt x="38" y="18"/>
                    <a:pt x="36" y="16"/>
                    <a:pt x="39" y="12"/>
                  </a:cubicBezTo>
                  <a:cubicBezTo>
                    <a:pt x="40" y="10"/>
                    <a:pt x="39" y="7"/>
                    <a:pt x="38" y="6"/>
                  </a:cubicBezTo>
                  <a:cubicBezTo>
                    <a:pt x="38" y="5"/>
                    <a:pt x="34" y="2"/>
                    <a:pt x="36" y="0"/>
                  </a:cubicBezTo>
                  <a:lnTo>
                    <a:pt x="37" y="0"/>
                  </a:lnTo>
                  <a:cubicBezTo>
                    <a:pt x="35" y="1"/>
                    <a:pt x="35" y="3"/>
                    <a:pt x="36" y="4"/>
                  </a:cubicBezTo>
                  <a:cubicBezTo>
                    <a:pt x="37" y="5"/>
                    <a:pt x="40" y="10"/>
                    <a:pt x="37" y="13"/>
                  </a:cubicBezTo>
                  <a:cubicBezTo>
                    <a:pt x="36" y="15"/>
                    <a:pt x="36" y="17"/>
                    <a:pt x="36" y="19"/>
                  </a:cubicBezTo>
                  <a:cubicBezTo>
                    <a:pt x="36" y="20"/>
                    <a:pt x="32" y="21"/>
                    <a:pt x="32" y="24"/>
                  </a:cubicBezTo>
                  <a:cubicBezTo>
                    <a:pt x="32" y="26"/>
                    <a:pt x="30" y="30"/>
                    <a:pt x="27" y="32"/>
                  </a:cubicBezTo>
                  <a:cubicBezTo>
                    <a:pt x="25" y="33"/>
                    <a:pt x="24" y="39"/>
                    <a:pt x="22" y="40"/>
                  </a:cubicBezTo>
                  <a:cubicBezTo>
                    <a:pt x="17" y="43"/>
                    <a:pt x="7" y="38"/>
                    <a:pt x="5" y="38"/>
                  </a:cubicBezTo>
                  <a:cubicBezTo>
                    <a:pt x="3" y="38"/>
                    <a:pt x="1" y="38"/>
                    <a:pt x="0" y="39"/>
                  </a:cubicBezTo>
                  <a:lnTo>
                    <a:pt x="3" y="40"/>
                  </a:lnTo>
                  <a:close/>
                </a:path>
              </a:pathLst>
            </a:custGeom>
            <a:noFill/>
            <a:ln w="12700">
              <a:noFill/>
              <a:round/>
              <a:headEnd/>
              <a:tailEnd/>
            </a:ln>
          </p:spPr>
          <p:txBody>
            <a:bodyPr/>
            <a:lstStyle/>
            <a:p>
              <a:endParaRPr lang="en-US"/>
            </a:p>
          </p:txBody>
        </p:sp>
        <p:sp>
          <p:nvSpPr>
            <p:cNvPr id="9236" name="Freeform 6"/>
            <p:cNvSpPr>
              <a:spLocks noChangeAspect="1"/>
            </p:cNvSpPr>
            <p:nvPr/>
          </p:nvSpPr>
          <p:spPr bwMode="auto">
            <a:xfrm>
              <a:off x="3287" y="2532"/>
              <a:ext cx="178" cy="20"/>
            </a:xfrm>
            <a:custGeom>
              <a:avLst/>
              <a:gdLst>
                <a:gd name="T0" fmla="*/ 953791 w 45"/>
                <a:gd name="T1" fmla="*/ 3145728 h 5"/>
                <a:gd name="T2" fmla="*/ 6649807 w 45"/>
                <a:gd name="T3" fmla="*/ 5242880 h 5"/>
                <a:gd name="T4" fmla="*/ 13969621 w 45"/>
                <a:gd name="T5" fmla="*/ 3145728 h 5"/>
                <a:gd name="T6" fmla="*/ 25349889 w 45"/>
                <a:gd name="T7" fmla="*/ 3145728 h 5"/>
                <a:gd name="T8" fmla="*/ 30091839 w 45"/>
                <a:gd name="T9" fmla="*/ 4194304 h 5"/>
                <a:gd name="T10" fmla="*/ 38422782 w 45"/>
                <a:gd name="T11" fmla="*/ 4194304 h 5"/>
                <a:gd name="T12" fmla="*/ 42195273 w 45"/>
                <a:gd name="T13" fmla="*/ 3145728 h 5"/>
                <a:gd name="T14" fmla="*/ 38422782 w 45"/>
                <a:gd name="T15" fmla="*/ 4194304 h 5"/>
                <a:gd name="T16" fmla="*/ 29179641 w 45"/>
                <a:gd name="T17" fmla="*/ 3145728 h 5"/>
                <a:gd name="T18" fmla="*/ 26303668 w 45"/>
                <a:gd name="T19" fmla="*/ 2097152 h 5"/>
                <a:gd name="T20" fmla="*/ 17803356 w 45"/>
                <a:gd name="T21" fmla="*/ 2097152 h 5"/>
                <a:gd name="T22" fmla="*/ 11150656 w 45"/>
                <a:gd name="T23" fmla="*/ 1048576 h 5"/>
                <a:gd name="T24" fmla="*/ 7607490 w 45"/>
                <a:gd name="T25" fmla="*/ 3145728 h 5"/>
                <a:gd name="T26" fmla="*/ 0 w 45"/>
                <a:gd name="T27" fmla="*/ 1048576 h 5"/>
                <a:gd name="T28" fmla="*/ 953791 w 45"/>
                <a:gd name="T29" fmla="*/ 3145728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
                <a:gd name="T47" fmla="*/ 45 w 45"/>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
                  <a:moveTo>
                    <a:pt x="1" y="3"/>
                  </a:moveTo>
                  <a:cubicBezTo>
                    <a:pt x="5" y="3"/>
                    <a:pt x="6" y="5"/>
                    <a:pt x="7" y="5"/>
                  </a:cubicBezTo>
                  <a:cubicBezTo>
                    <a:pt x="10" y="5"/>
                    <a:pt x="11" y="1"/>
                    <a:pt x="15" y="3"/>
                  </a:cubicBezTo>
                  <a:cubicBezTo>
                    <a:pt x="19" y="4"/>
                    <a:pt x="23" y="4"/>
                    <a:pt x="27" y="3"/>
                  </a:cubicBezTo>
                  <a:cubicBezTo>
                    <a:pt x="28" y="3"/>
                    <a:pt x="30" y="5"/>
                    <a:pt x="32" y="4"/>
                  </a:cubicBezTo>
                  <a:cubicBezTo>
                    <a:pt x="33" y="4"/>
                    <a:pt x="37" y="3"/>
                    <a:pt x="41" y="4"/>
                  </a:cubicBezTo>
                  <a:cubicBezTo>
                    <a:pt x="42" y="4"/>
                    <a:pt x="43" y="4"/>
                    <a:pt x="45" y="3"/>
                  </a:cubicBezTo>
                  <a:cubicBezTo>
                    <a:pt x="45" y="3"/>
                    <a:pt x="42" y="4"/>
                    <a:pt x="41" y="4"/>
                  </a:cubicBezTo>
                  <a:cubicBezTo>
                    <a:pt x="35" y="2"/>
                    <a:pt x="32" y="3"/>
                    <a:pt x="31" y="3"/>
                  </a:cubicBezTo>
                  <a:cubicBezTo>
                    <a:pt x="30" y="3"/>
                    <a:pt x="29" y="2"/>
                    <a:pt x="28" y="2"/>
                  </a:cubicBezTo>
                  <a:cubicBezTo>
                    <a:pt x="27" y="1"/>
                    <a:pt x="22" y="3"/>
                    <a:pt x="19" y="2"/>
                  </a:cubicBezTo>
                  <a:cubicBezTo>
                    <a:pt x="17" y="1"/>
                    <a:pt x="15" y="0"/>
                    <a:pt x="12" y="1"/>
                  </a:cubicBezTo>
                  <a:cubicBezTo>
                    <a:pt x="11" y="1"/>
                    <a:pt x="9" y="3"/>
                    <a:pt x="8" y="3"/>
                  </a:cubicBezTo>
                  <a:cubicBezTo>
                    <a:pt x="7" y="4"/>
                    <a:pt x="4" y="0"/>
                    <a:pt x="0" y="1"/>
                  </a:cubicBezTo>
                  <a:lnTo>
                    <a:pt x="1" y="3"/>
                  </a:lnTo>
                  <a:close/>
                </a:path>
              </a:pathLst>
            </a:custGeom>
            <a:noFill/>
            <a:ln w="12700">
              <a:noFill/>
              <a:round/>
              <a:headEnd/>
              <a:tailEnd/>
            </a:ln>
          </p:spPr>
          <p:txBody>
            <a:bodyPr/>
            <a:lstStyle/>
            <a:p>
              <a:endParaRPr lang="en-US"/>
            </a:p>
          </p:txBody>
        </p:sp>
        <p:sp>
          <p:nvSpPr>
            <p:cNvPr id="9237" name="Freeform 7"/>
            <p:cNvSpPr>
              <a:spLocks noChangeAspect="1"/>
            </p:cNvSpPr>
            <p:nvPr/>
          </p:nvSpPr>
          <p:spPr bwMode="auto">
            <a:xfrm>
              <a:off x="3112" y="2630"/>
              <a:ext cx="132" cy="41"/>
            </a:xfrm>
            <a:custGeom>
              <a:avLst/>
              <a:gdLst>
                <a:gd name="T0" fmla="*/ 0 w 33"/>
                <a:gd name="T1" fmla="*/ 12131268 h 10"/>
                <a:gd name="T2" fmla="*/ 13631478 w 33"/>
                <a:gd name="T3" fmla="*/ 3913671 h 10"/>
                <a:gd name="T4" fmla="*/ 34603008 w 33"/>
                <a:gd name="T5" fmla="*/ 0 h 10"/>
                <a:gd name="T6" fmla="*/ 15728629 w 33"/>
                <a:gd name="T7" fmla="*/ 0 h 10"/>
                <a:gd name="T8" fmla="*/ 9437184 w 33"/>
                <a:gd name="T9" fmla="*/ 6873625 h 10"/>
                <a:gd name="T10" fmla="*/ 1048576 w 33"/>
                <a:gd name="T11" fmla="*/ 9504760 h 10"/>
                <a:gd name="T12" fmla="*/ 0 w 33"/>
                <a:gd name="T13" fmla="*/ 12131268 h 10"/>
                <a:gd name="T14" fmla="*/ 0 60000 65536"/>
                <a:gd name="T15" fmla="*/ 0 60000 65536"/>
                <a:gd name="T16" fmla="*/ 0 60000 65536"/>
                <a:gd name="T17" fmla="*/ 0 60000 65536"/>
                <a:gd name="T18" fmla="*/ 0 60000 65536"/>
                <a:gd name="T19" fmla="*/ 0 60000 65536"/>
                <a:gd name="T20" fmla="*/ 0 60000 65536"/>
                <a:gd name="T21" fmla="*/ 0 w 33"/>
                <a:gd name="T22" fmla="*/ 0 h 10"/>
                <a:gd name="T23" fmla="*/ 33 w 3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0">
                  <a:moveTo>
                    <a:pt x="0" y="9"/>
                  </a:moveTo>
                  <a:cubicBezTo>
                    <a:pt x="9" y="10"/>
                    <a:pt x="11" y="8"/>
                    <a:pt x="13" y="3"/>
                  </a:cubicBezTo>
                  <a:cubicBezTo>
                    <a:pt x="14" y="0"/>
                    <a:pt x="33" y="0"/>
                    <a:pt x="33" y="0"/>
                  </a:cubicBezTo>
                  <a:cubicBezTo>
                    <a:pt x="27" y="0"/>
                    <a:pt x="21" y="0"/>
                    <a:pt x="15" y="0"/>
                  </a:cubicBezTo>
                  <a:cubicBezTo>
                    <a:pt x="11" y="0"/>
                    <a:pt x="10" y="4"/>
                    <a:pt x="9" y="5"/>
                  </a:cubicBezTo>
                  <a:cubicBezTo>
                    <a:pt x="7" y="8"/>
                    <a:pt x="4" y="7"/>
                    <a:pt x="1" y="7"/>
                  </a:cubicBezTo>
                  <a:lnTo>
                    <a:pt x="0" y="9"/>
                  </a:lnTo>
                  <a:close/>
                </a:path>
              </a:pathLst>
            </a:custGeom>
            <a:noFill/>
            <a:ln w="12700">
              <a:noFill/>
              <a:round/>
              <a:headEnd/>
              <a:tailEnd/>
            </a:ln>
          </p:spPr>
          <p:txBody>
            <a:bodyPr/>
            <a:lstStyle/>
            <a:p>
              <a:endParaRPr lang="en-US"/>
            </a:p>
          </p:txBody>
        </p:sp>
        <p:sp>
          <p:nvSpPr>
            <p:cNvPr id="9238" name="Freeform 8"/>
            <p:cNvSpPr>
              <a:spLocks noChangeAspect="1"/>
            </p:cNvSpPr>
            <p:nvPr/>
          </p:nvSpPr>
          <p:spPr bwMode="auto">
            <a:xfrm>
              <a:off x="3073" y="2727"/>
              <a:ext cx="162" cy="41"/>
            </a:xfrm>
            <a:custGeom>
              <a:avLst/>
              <a:gdLst>
                <a:gd name="T0" fmla="*/ 0 w 41"/>
                <a:gd name="T1" fmla="*/ 13418430 h 10"/>
                <a:gd name="T2" fmla="*/ 2796634 w 41"/>
                <a:gd name="T3" fmla="*/ 10787379 h 10"/>
                <a:gd name="T4" fmla="*/ 5639603 w 41"/>
                <a:gd name="T5" fmla="*/ 12131268 h 10"/>
                <a:gd name="T6" fmla="*/ 11050115 w 41"/>
                <a:gd name="T7" fmla="*/ 8141283 h 10"/>
                <a:gd name="T8" fmla="*/ 14794692 w 41"/>
                <a:gd name="T9" fmla="*/ 9504760 h 10"/>
                <a:gd name="T10" fmla="*/ 17591336 w 41"/>
                <a:gd name="T11" fmla="*/ 8141283 h 10"/>
                <a:gd name="T12" fmla="*/ 23230989 w 41"/>
                <a:gd name="T13" fmla="*/ 6873625 h 10"/>
                <a:gd name="T14" fmla="*/ 28627120 w 41"/>
                <a:gd name="T15" fmla="*/ 3913671 h 10"/>
                <a:gd name="T16" fmla="*/ 34282332 w 41"/>
                <a:gd name="T17" fmla="*/ 1287175 h 10"/>
                <a:gd name="T18" fmla="*/ 38026696 w 41"/>
                <a:gd name="T19" fmla="*/ 0 h 10"/>
                <a:gd name="T20" fmla="*/ 34282332 w 41"/>
                <a:gd name="T21" fmla="*/ 1287175 h 10"/>
                <a:gd name="T22" fmla="*/ 25122627 w 41"/>
                <a:gd name="T23" fmla="*/ 3913671 h 10"/>
                <a:gd name="T24" fmla="*/ 22283297 w 41"/>
                <a:gd name="T25" fmla="*/ 5277418 h 10"/>
                <a:gd name="T26" fmla="*/ 16690032 w 41"/>
                <a:gd name="T27" fmla="*/ 6873625 h 10"/>
                <a:gd name="T28" fmla="*/ 12884736 w 41"/>
                <a:gd name="T29" fmla="*/ 6873625 h 10"/>
                <a:gd name="T30" fmla="*/ 10102470 w 41"/>
                <a:gd name="T31" fmla="*/ 5277418 h 10"/>
                <a:gd name="T32" fmla="*/ 6601918 w 41"/>
                <a:gd name="T33" fmla="*/ 10787379 h 10"/>
                <a:gd name="T34" fmla="*/ 3744337 w 41"/>
                <a:gd name="T35" fmla="*/ 8141283 h 10"/>
                <a:gd name="T36" fmla="*/ 0 w 41"/>
                <a:gd name="T37" fmla="*/ 8141283 h 10"/>
                <a:gd name="T38" fmla="*/ 0 w 41"/>
                <a:gd name="T39" fmla="*/ 1341843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10"/>
                <a:gd name="T62" fmla="*/ 41 w 41"/>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10">
                  <a:moveTo>
                    <a:pt x="0" y="10"/>
                  </a:moveTo>
                  <a:cubicBezTo>
                    <a:pt x="1" y="9"/>
                    <a:pt x="2" y="8"/>
                    <a:pt x="3" y="8"/>
                  </a:cubicBezTo>
                  <a:cubicBezTo>
                    <a:pt x="4" y="7"/>
                    <a:pt x="5" y="8"/>
                    <a:pt x="6" y="9"/>
                  </a:cubicBezTo>
                  <a:cubicBezTo>
                    <a:pt x="8" y="10"/>
                    <a:pt x="10" y="6"/>
                    <a:pt x="12" y="6"/>
                  </a:cubicBezTo>
                  <a:cubicBezTo>
                    <a:pt x="13" y="6"/>
                    <a:pt x="15" y="7"/>
                    <a:pt x="16" y="7"/>
                  </a:cubicBezTo>
                  <a:cubicBezTo>
                    <a:pt x="17" y="6"/>
                    <a:pt x="18" y="6"/>
                    <a:pt x="19" y="6"/>
                  </a:cubicBezTo>
                  <a:cubicBezTo>
                    <a:pt x="21" y="5"/>
                    <a:pt x="24" y="6"/>
                    <a:pt x="25" y="5"/>
                  </a:cubicBezTo>
                  <a:cubicBezTo>
                    <a:pt x="27" y="4"/>
                    <a:pt x="29" y="3"/>
                    <a:pt x="31" y="3"/>
                  </a:cubicBezTo>
                  <a:cubicBezTo>
                    <a:pt x="32" y="3"/>
                    <a:pt x="36" y="2"/>
                    <a:pt x="37" y="1"/>
                  </a:cubicBezTo>
                  <a:cubicBezTo>
                    <a:pt x="38" y="1"/>
                    <a:pt x="40" y="0"/>
                    <a:pt x="41" y="0"/>
                  </a:cubicBezTo>
                  <a:cubicBezTo>
                    <a:pt x="39" y="0"/>
                    <a:pt x="38" y="1"/>
                    <a:pt x="37" y="1"/>
                  </a:cubicBezTo>
                  <a:cubicBezTo>
                    <a:pt x="35" y="2"/>
                    <a:pt x="30" y="1"/>
                    <a:pt x="27" y="3"/>
                  </a:cubicBezTo>
                  <a:cubicBezTo>
                    <a:pt x="26" y="3"/>
                    <a:pt x="25" y="4"/>
                    <a:pt x="24" y="4"/>
                  </a:cubicBezTo>
                  <a:cubicBezTo>
                    <a:pt x="22" y="5"/>
                    <a:pt x="20" y="4"/>
                    <a:pt x="18" y="5"/>
                  </a:cubicBezTo>
                  <a:cubicBezTo>
                    <a:pt x="17" y="5"/>
                    <a:pt x="15" y="5"/>
                    <a:pt x="14" y="5"/>
                  </a:cubicBezTo>
                  <a:cubicBezTo>
                    <a:pt x="13" y="5"/>
                    <a:pt x="12" y="4"/>
                    <a:pt x="11" y="4"/>
                  </a:cubicBezTo>
                  <a:cubicBezTo>
                    <a:pt x="10" y="5"/>
                    <a:pt x="8" y="7"/>
                    <a:pt x="7" y="8"/>
                  </a:cubicBezTo>
                  <a:cubicBezTo>
                    <a:pt x="6" y="8"/>
                    <a:pt x="5" y="6"/>
                    <a:pt x="4" y="6"/>
                  </a:cubicBezTo>
                  <a:cubicBezTo>
                    <a:pt x="3" y="6"/>
                    <a:pt x="1" y="8"/>
                    <a:pt x="0" y="6"/>
                  </a:cubicBezTo>
                  <a:lnTo>
                    <a:pt x="0" y="10"/>
                  </a:lnTo>
                  <a:close/>
                </a:path>
              </a:pathLst>
            </a:custGeom>
            <a:noFill/>
            <a:ln w="12700">
              <a:noFill/>
              <a:round/>
              <a:headEnd/>
              <a:tailEnd/>
            </a:ln>
          </p:spPr>
          <p:txBody>
            <a:bodyPr/>
            <a:lstStyle/>
            <a:p>
              <a:endParaRPr lang="en-US"/>
            </a:p>
          </p:txBody>
        </p:sp>
        <p:sp>
          <p:nvSpPr>
            <p:cNvPr id="9239" name="Freeform 9"/>
            <p:cNvSpPr>
              <a:spLocks noChangeAspect="1"/>
            </p:cNvSpPr>
            <p:nvPr/>
          </p:nvSpPr>
          <p:spPr bwMode="auto">
            <a:xfrm>
              <a:off x="3042" y="2821"/>
              <a:ext cx="193" cy="45"/>
            </a:xfrm>
            <a:custGeom>
              <a:avLst/>
              <a:gdLst>
                <a:gd name="T0" fmla="*/ 926120 w 49"/>
                <a:gd name="T1" fmla="*/ 11849531 h 11"/>
                <a:gd name="T2" fmla="*/ 6366755 w 49"/>
                <a:gd name="T3" fmla="*/ 6422228 h 11"/>
                <a:gd name="T4" fmla="*/ 17090428 w 49"/>
                <a:gd name="T5" fmla="*/ 7996205 h 11"/>
                <a:gd name="T6" fmla="*/ 22354584 w 49"/>
                <a:gd name="T7" fmla="*/ 9336994 h 11"/>
                <a:gd name="T8" fmla="*/ 31517843 w 49"/>
                <a:gd name="T9" fmla="*/ 9336994 h 11"/>
                <a:gd name="T10" fmla="*/ 35165928 w 49"/>
                <a:gd name="T11" fmla="*/ 3833693 h 11"/>
                <a:gd name="T12" fmla="*/ 44019158 w 49"/>
                <a:gd name="T13" fmla="*/ 0 h 11"/>
                <a:gd name="T14" fmla="*/ 33310734 w 49"/>
                <a:gd name="T15" fmla="*/ 3833693 h 11"/>
                <a:gd name="T16" fmla="*/ 30591727 w 49"/>
                <a:gd name="T17" fmla="*/ 7996205 h 11"/>
                <a:gd name="T18" fmla="*/ 22354584 w 49"/>
                <a:gd name="T19" fmla="*/ 6422228 h 11"/>
                <a:gd name="T20" fmla="*/ 16220097 w 49"/>
                <a:gd name="T21" fmla="*/ 5099920 h 11"/>
                <a:gd name="T22" fmla="*/ 13442576 w 49"/>
                <a:gd name="T23" fmla="*/ 7996205 h 11"/>
                <a:gd name="T24" fmla="*/ 8001941 w 49"/>
                <a:gd name="T25" fmla="*/ 3833693 h 11"/>
                <a:gd name="T26" fmla="*/ 3647779 w 49"/>
                <a:gd name="T27" fmla="*/ 5099920 h 11"/>
                <a:gd name="T28" fmla="*/ 0 w 49"/>
                <a:gd name="T29" fmla="*/ 3833693 h 11"/>
                <a:gd name="T30" fmla="*/ 926120 w 49"/>
                <a:gd name="T31" fmla="*/ 11849531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11"/>
                <a:gd name="T50" fmla="*/ 49 w 49"/>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11">
                  <a:moveTo>
                    <a:pt x="1" y="9"/>
                  </a:moveTo>
                  <a:cubicBezTo>
                    <a:pt x="2" y="7"/>
                    <a:pt x="5" y="5"/>
                    <a:pt x="7" y="5"/>
                  </a:cubicBezTo>
                  <a:cubicBezTo>
                    <a:pt x="9" y="5"/>
                    <a:pt x="14" y="11"/>
                    <a:pt x="19" y="6"/>
                  </a:cubicBezTo>
                  <a:cubicBezTo>
                    <a:pt x="20" y="5"/>
                    <a:pt x="24" y="5"/>
                    <a:pt x="25" y="7"/>
                  </a:cubicBezTo>
                  <a:cubicBezTo>
                    <a:pt x="27" y="9"/>
                    <a:pt x="32" y="8"/>
                    <a:pt x="35" y="7"/>
                  </a:cubicBezTo>
                  <a:cubicBezTo>
                    <a:pt x="37" y="6"/>
                    <a:pt x="37" y="4"/>
                    <a:pt x="39" y="3"/>
                  </a:cubicBezTo>
                  <a:cubicBezTo>
                    <a:pt x="40" y="3"/>
                    <a:pt x="46" y="1"/>
                    <a:pt x="49" y="0"/>
                  </a:cubicBezTo>
                  <a:cubicBezTo>
                    <a:pt x="44" y="3"/>
                    <a:pt x="38" y="2"/>
                    <a:pt x="37" y="3"/>
                  </a:cubicBezTo>
                  <a:cubicBezTo>
                    <a:pt x="36" y="4"/>
                    <a:pt x="36" y="5"/>
                    <a:pt x="34" y="6"/>
                  </a:cubicBezTo>
                  <a:cubicBezTo>
                    <a:pt x="32" y="6"/>
                    <a:pt x="28" y="8"/>
                    <a:pt x="25" y="5"/>
                  </a:cubicBezTo>
                  <a:cubicBezTo>
                    <a:pt x="24" y="4"/>
                    <a:pt x="19" y="3"/>
                    <a:pt x="18" y="4"/>
                  </a:cubicBezTo>
                  <a:cubicBezTo>
                    <a:pt x="18" y="5"/>
                    <a:pt x="17" y="6"/>
                    <a:pt x="15" y="6"/>
                  </a:cubicBezTo>
                  <a:cubicBezTo>
                    <a:pt x="14" y="6"/>
                    <a:pt x="11" y="6"/>
                    <a:pt x="9" y="3"/>
                  </a:cubicBezTo>
                  <a:cubicBezTo>
                    <a:pt x="8" y="2"/>
                    <a:pt x="6" y="2"/>
                    <a:pt x="4" y="4"/>
                  </a:cubicBezTo>
                  <a:cubicBezTo>
                    <a:pt x="3" y="5"/>
                    <a:pt x="1" y="4"/>
                    <a:pt x="0" y="3"/>
                  </a:cubicBezTo>
                  <a:lnTo>
                    <a:pt x="1" y="9"/>
                  </a:lnTo>
                  <a:close/>
                </a:path>
              </a:pathLst>
            </a:custGeom>
            <a:noFill/>
            <a:ln w="12700">
              <a:noFill/>
              <a:round/>
              <a:headEnd/>
              <a:tailEnd/>
            </a:ln>
          </p:spPr>
          <p:txBody>
            <a:bodyPr/>
            <a:lstStyle/>
            <a:p>
              <a:endParaRPr lang="en-US"/>
            </a:p>
          </p:txBody>
        </p:sp>
        <p:sp>
          <p:nvSpPr>
            <p:cNvPr id="9240" name="Freeform 10"/>
            <p:cNvSpPr>
              <a:spLocks noChangeAspect="1"/>
            </p:cNvSpPr>
            <p:nvPr/>
          </p:nvSpPr>
          <p:spPr bwMode="auto">
            <a:xfrm>
              <a:off x="2279" y="1380"/>
              <a:ext cx="731" cy="1344"/>
            </a:xfrm>
            <a:custGeom>
              <a:avLst/>
              <a:gdLst>
                <a:gd name="T0" fmla="*/ 89241054 w 184"/>
                <a:gd name="T1" fmla="*/ 385371738 h 330"/>
                <a:gd name="T2" fmla="*/ 71496957 w 184"/>
                <a:gd name="T3" fmla="*/ 352677851 h 330"/>
                <a:gd name="T4" fmla="*/ 55734234 w 184"/>
                <a:gd name="T5" fmla="*/ 342825112 h 330"/>
                <a:gd name="T6" fmla="*/ 44127071 w 184"/>
                <a:gd name="T7" fmla="*/ 331397761 h 330"/>
                <a:gd name="T8" fmla="*/ 25384467 w 184"/>
                <a:gd name="T9" fmla="*/ 328979669 h 330"/>
                <a:gd name="T10" fmla="*/ 15762711 w 184"/>
                <a:gd name="T11" fmla="*/ 321564050 h 330"/>
                <a:gd name="T12" fmla="*/ 32272741 w 184"/>
                <a:gd name="T13" fmla="*/ 298703613 h 330"/>
                <a:gd name="T14" fmla="*/ 27365921 w 184"/>
                <a:gd name="T15" fmla="*/ 287646130 h 330"/>
                <a:gd name="T16" fmla="*/ 12841064 w 184"/>
                <a:gd name="T17" fmla="*/ 272513379 h 330"/>
                <a:gd name="T18" fmla="*/ 4902797 w 184"/>
                <a:gd name="T19" fmla="*/ 268798793 h 330"/>
                <a:gd name="T20" fmla="*/ 23398309 w 184"/>
                <a:gd name="T21" fmla="*/ 278724710 h 330"/>
                <a:gd name="T22" fmla="*/ 36240346 w 184"/>
                <a:gd name="T23" fmla="*/ 292569892 h 330"/>
                <a:gd name="T24" fmla="*/ 41143161 w 184"/>
                <a:gd name="T25" fmla="*/ 282421311 h 330"/>
                <a:gd name="T26" fmla="*/ 27365921 w 184"/>
                <a:gd name="T27" fmla="*/ 262368187 h 330"/>
                <a:gd name="T28" fmla="*/ 43128588 w 184"/>
                <a:gd name="T29" fmla="*/ 283648212 h 330"/>
                <a:gd name="T30" fmla="*/ 51015313 w 184"/>
                <a:gd name="T31" fmla="*/ 298703613 h 330"/>
                <a:gd name="T32" fmla="*/ 63605258 w 184"/>
                <a:gd name="T33" fmla="*/ 318756802 h 330"/>
                <a:gd name="T34" fmla="*/ 68513079 w 184"/>
                <a:gd name="T35" fmla="*/ 331397761 h 330"/>
                <a:gd name="T36" fmla="*/ 74461193 w 184"/>
                <a:gd name="T37" fmla="*/ 342825112 h 330"/>
                <a:gd name="T38" fmla="*/ 78385199 w 184"/>
                <a:gd name="T39" fmla="*/ 321564050 h 330"/>
                <a:gd name="T40" fmla="*/ 77382522 w 184"/>
                <a:gd name="T41" fmla="*/ 336322566 h 330"/>
                <a:gd name="T42" fmla="*/ 78385199 w 184"/>
                <a:gd name="T43" fmla="*/ 355484838 h 330"/>
                <a:gd name="T44" fmla="*/ 152847028 w 184"/>
                <a:gd name="T45" fmla="*/ 13846563 h 330"/>
                <a:gd name="T46" fmla="*/ 150864938 w 184"/>
                <a:gd name="T47" fmla="*/ 2492163 h 330"/>
                <a:gd name="T48" fmla="*/ 142973954 w 184"/>
                <a:gd name="T49" fmla="*/ 1208969 h 330"/>
                <a:gd name="T50" fmla="*/ 155830905 w 184"/>
                <a:gd name="T51" fmla="*/ 8939588 h 330"/>
                <a:gd name="T52" fmla="*/ 179229254 w 184"/>
                <a:gd name="T53" fmla="*/ 17565511 h 330"/>
                <a:gd name="T54" fmla="*/ 97864182 w 184"/>
                <a:gd name="T55" fmla="*/ 244802814 h 330"/>
                <a:gd name="T56" fmla="*/ 84334075 w 184"/>
                <a:gd name="T57" fmla="*/ 348958572 h 330"/>
                <a:gd name="T58" fmla="*/ 91973595 w 184"/>
                <a:gd name="T59" fmla="*/ 331397761 h 330"/>
                <a:gd name="T60" fmla="*/ 97864182 w 184"/>
                <a:gd name="T61" fmla="*/ 317552318 h 330"/>
                <a:gd name="T62" fmla="*/ 96876379 w 184"/>
                <a:gd name="T63" fmla="*/ 302720037 h 330"/>
                <a:gd name="T64" fmla="*/ 114625498 w 184"/>
                <a:gd name="T65" fmla="*/ 295062270 h 330"/>
                <a:gd name="T66" fmla="*/ 125481416 w 184"/>
                <a:gd name="T67" fmla="*/ 282421311 h 330"/>
                <a:gd name="T68" fmla="*/ 135102167 w 184"/>
                <a:gd name="T69" fmla="*/ 256157052 h 330"/>
                <a:gd name="T70" fmla="*/ 144975114 w 184"/>
                <a:gd name="T71" fmla="*/ 228447269 h 330"/>
                <a:gd name="T72" fmla="*/ 166435487 w 184"/>
                <a:gd name="T73" fmla="*/ 183412826 h 330"/>
                <a:gd name="T74" fmla="*/ 172340948 w 184"/>
                <a:gd name="T75" fmla="*/ 169561910 h 330"/>
                <a:gd name="T76" fmla="*/ 152847028 w 184"/>
                <a:gd name="T77" fmla="*/ 221030607 h 330"/>
                <a:gd name="T78" fmla="*/ 140992754 w 184"/>
                <a:gd name="T79" fmla="*/ 243520524 h 330"/>
                <a:gd name="T80" fmla="*/ 140068262 w 184"/>
                <a:gd name="T81" fmla="*/ 258666763 h 330"/>
                <a:gd name="T82" fmla="*/ 128213957 w 184"/>
                <a:gd name="T83" fmla="*/ 276214607 h 330"/>
                <a:gd name="T84" fmla="*/ 125481416 w 184"/>
                <a:gd name="T85" fmla="*/ 320358263 h 330"/>
                <a:gd name="T86" fmla="*/ 132118068 w 184"/>
                <a:gd name="T87" fmla="*/ 313851025 h 330"/>
                <a:gd name="T88" fmla="*/ 141991236 w 184"/>
                <a:gd name="T89" fmla="*/ 283648212 h 330"/>
                <a:gd name="T90" fmla="*/ 132118068 w 184"/>
                <a:gd name="T91" fmla="*/ 327696728 h 330"/>
                <a:gd name="T92" fmla="*/ 126228561 w 184"/>
                <a:gd name="T93" fmla="*/ 367806235 h 330"/>
                <a:gd name="T94" fmla="*/ 88238440 w 184"/>
                <a:gd name="T95" fmla="*/ 410669034 h 330"/>
                <a:gd name="T96" fmla="*/ 60625099 w 184"/>
                <a:gd name="T97" fmla="*/ 320358263 h 330"/>
                <a:gd name="T98" fmla="*/ 47096264 w 184"/>
                <a:gd name="T99" fmla="*/ 299986554 h 330"/>
                <a:gd name="T100" fmla="*/ 27365921 w 184"/>
                <a:gd name="T101" fmla="*/ 306416638 h 330"/>
                <a:gd name="T102" fmla="*/ 32272741 w 184"/>
                <a:gd name="T103" fmla="*/ 328979669 h 330"/>
                <a:gd name="T104" fmla="*/ 50016831 w 184"/>
                <a:gd name="T105" fmla="*/ 336322566 h 330"/>
                <a:gd name="T106" fmla="*/ 67572887 w 184"/>
                <a:gd name="T107" fmla="*/ 342825112 h 330"/>
                <a:gd name="T108" fmla="*/ 90223836 w 184"/>
                <a:gd name="T109" fmla="*/ 396804564 h 330"/>
                <a:gd name="T110" fmla="*/ 105750779 w 184"/>
                <a:gd name="T111" fmla="*/ 395521362 h 330"/>
                <a:gd name="T112" fmla="*/ 123495004 w 184"/>
                <a:gd name="T113" fmla="*/ 356693754 h 330"/>
                <a:gd name="T114" fmla="*/ 122496522 w 184"/>
                <a:gd name="T115" fmla="*/ 302720037 h 330"/>
                <a:gd name="T116" fmla="*/ 100848059 w 184"/>
                <a:gd name="T117" fmla="*/ 311340922 h 330"/>
                <a:gd name="T118" fmla="*/ 93959817 w 184"/>
                <a:gd name="T119" fmla="*/ 332625704 h 330"/>
                <a:gd name="T120" fmla="*/ 89241054 w 184"/>
                <a:gd name="T121" fmla="*/ 342825112 h 330"/>
                <a:gd name="T122" fmla="*/ 85336689 w 184"/>
                <a:gd name="T123" fmla="*/ 351468675 h 330"/>
                <a:gd name="T124" fmla="*/ 89241054 w 184"/>
                <a:gd name="T125" fmla="*/ 382880664 h 3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4"/>
                <a:gd name="T190" fmla="*/ 0 h 330"/>
                <a:gd name="T191" fmla="*/ 184 w 184"/>
                <a:gd name="T192" fmla="*/ 330 h 3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4" h="330">
                  <a:moveTo>
                    <a:pt x="84" y="330"/>
                  </a:moveTo>
                  <a:cubicBezTo>
                    <a:pt x="85" y="329"/>
                    <a:pt x="87" y="327"/>
                    <a:pt x="88" y="325"/>
                  </a:cubicBezTo>
                  <a:cubicBezTo>
                    <a:pt x="88" y="324"/>
                    <a:pt x="88" y="322"/>
                    <a:pt x="88" y="320"/>
                  </a:cubicBezTo>
                  <a:cubicBezTo>
                    <a:pt x="88" y="318"/>
                    <a:pt x="90" y="317"/>
                    <a:pt x="90" y="316"/>
                  </a:cubicBezTo>
                  <a:cubicBezTo>
                    <a:pt x="91" y="313"/>
                    <a:pt x="91" y="309"/>
                    <a:pt x="91" y="307"/>
                  </a:cubicBezTo>
                  <a:cubicBezTo>
                    <a:pt x="90" y="305"/>
                    <a:pt x="86" y="302"/>
                    <a:pt x="85" y="301"/>
                  </a:cubicBezTo>
                  <a:cubicBezTo>
                    <a:pt x="81" y="297"/>
                    <a:pt x="80" y="294"/>
                    <a:pt x="80" y="290"/>
                  </a:cubicBezTo>
                  <a:cubicBezTo>
                    <a:pt x="79" y="289"/>
                    <a:pt x="79" y="287"/>
                    <a:pt x="79" y="286"/>
                  </a:cubicBezTo>
                  <a:cubicBezTo>
                    <a:pt x="78" y="285"/>
                    <a:pt x="77" y="284"/>
                    <a:pt x="76" y="283"/>
                  </a:cubicBezTo>
                  <a:cubicBezTo>
                    <a:pt x="76" y="283"/>
                    <a:pt x="74" y="283"/>
                    <a:pt x="73" y="281"/>
                  </a:cubicBezTo>
                  <a:cubicBezTo>
                    <a:pt x="72" y="281"/>
                    <a:pt x="71" y="280"/>
                    <a:pt x="71" y="279"/>
                  </a:cubicBezTo>
                  <a:cubicBezTo>
                    <a:pt x="71" y="279"/>
                    <a:pt x="71" y="277"/>
                    <a:pt x="69" y="276"/>
                  </a:cubicBezTo>
                  <a:cubicBezTo>
                    <a:pt x="68" y="276"/>
                    <a:pt x="67" y="277"/>
                    <a:pt x="66" y="276"/>
                  </a:cubicBezTo>
                  <a:cubicBezTo>
                    <a:pt x="65" y="275"/>
                    <a:pt x="64" y="274"/>
                    <a:pt x="63" y="273"/>
                  </a:cubicBezTo>
                  <a:cubicBezTo>
                    <a:pt x="61" y="272"/>
                    <a:pt x="59" y="274"/>
                    <a:pt x="57" y="273"/>
                  </a:cubicBezTo>
                  <a:cubicBezTo>
                    <a:pt x="56" y="273"/>
                    <a:pt x="56" y="272"/>
                    <a:pt x="55" y="271"/>
                  </a:cubicBezTo>
                  <a:cubicBezTo>
                    <a:pt x="54" y="270"/>
                    <a:pt x="53" y="271"/>
                    <a:pt x="52" y="271"/>
                  </a:cubicBezTo>
                  <a:cubicBezTo>
                    <a:pt x="51" y="270"/>
                    <a:pt x="50" y="270"/>
                    <a:pt x="50" y="269"/>
                  </a:cubicBezTo>
                  <a:cubicBezTo>
                    <a:pt x="49" y="269"/>
                    <a:pt x="48" y="269"/>
                    <a:pt x="48" y="269"/>
                  </a:cubicBezTo>
                  <a:cubicBezTo>
                    <a:pt x="46" y="268"/>
                    <a:pt x="46" y="265"/>
                    <a:pt x="45" y="264"/>
                  </a:cubicBezTo>
                  <a:cubicBezTo>
                    <a:pt x="43" y="264"/>
                    <a:pt x="42" y="266"/>
                    <a:pt x="41" y="266"/>
                  </a:cubicBezTo>
                  <a:cubicBezTo>
                    <a:pt x="41" y="266"/>
                    <a:pt x="39" y="265"/>
                    <a:pt x="38" y="265"/>
                  </a:cubicBezTo>
                  <a:cubicBezTo>
                    <a:pt x="37" y="264"/>
                    <a:pt x="36" y="263"/>
                    <a:pt x="35" y="263"/>
                  </a:cubicBezTo>
                  <a:cubicBezTo>
                    <a:pt x="33" y="264"/>
                    <a:pt x="30" y="263"/>
                    <a:pt x="28" y="262"/>
                  </a:cubicBezTo>
                  <a:cubicBezTo>
                    <a:pt x="28" y="262"/>
                    <a:pt x="26" y="262"/>
                    <a:pt x="26" y="262"/>
                  </a:cubicBezTo>
                  <a:cubicBezTo>
                    <a:pt x="24" y="263"/>
                    <a:pt x="25" y="265"/>
                    <a:pt x="25" y="267"/>
                  </a:cubicBezTo>
                  <a:cubicBezTo>
                    <a:pt x="25" y="267"/>
                    <a:pt x="24" y="267"/>
                    <a:pt x="24" y="267"/>
                  </a:cubicBezTo>
                  <a:cubicBezTo>
                    <a:pt x="23" y="266"/>
                    <a:pt x="24" y="264"/>
                    <a:pt x="23" y="262"/>
                  </a:cubicBezTo>
                  <a:cubicBezTo>
                    <a:pt x="22" y="263"/>
                    <a:pt x="18" y="263"/>
                    <a:pt x="16" y="261"/>
                  </a:cubicBezTo>
                  <a:cubicBezTo>
                    <a:pt x="15" y="260"/>
                    <a:pt x="16" y="258"/>
                    <a:pt x="16" y="256"/>
                  </a:cubicBezTo>
                  <a:cubicBezTo>
                    <a:pt x="16" y="256"/>
                    <a:pt x="17" y="251"/>
                    <a:pt x="17" y="250"/>
                  </a:cubicBezTo>
                  <a:cubicBezTo>
                    <a:pt x="18" y="250"/>
                    <a:pt x="20" y="247"/>
                    <a:pt x="20" y="247"/>
                  </a:cubicBezTo>
                  <a:cubicBezTo>
                    <a:pt x="21" y="246"/>
                    <a:pt x="24" y="244"/>
                    <a:pt x="25" y="243"/>
                  </a:cubicBezTo>
                  <a:cubicBezTo>
                    <a:pt x="27" y="243"/>
                    <a:pt x="28" y="241"/>
                    <a:pt x="30" y="240"/>
                  </a:cubicBezTo>
                  <a:cubicBezTo>
                    <a:pt x="30" y="240"/>
                    <a:pt x="32" y="238"/>
                    <a:pt x="33" y="238"/>
                  </a:cubicBezTo>
                  <a:cubicBezTo>
                    <a:pt x="34" y="237"/>
                    <a:pt x="35" y="236"/>
                    <a:pt x="35" y="235"/>
                  </a:cubicBezTo>
                  <a:cubicBezTo>
                    <a:pt x="35" y="234"/>
                    <a:pt x="34" y="234"/>
                    <a:pt x="34" y="233"/>
                  </a:cubicBezTo>
                  <a:cubicBezTo>
                    <a:pt x="33" y="233"/>
                    <a:pt x="32" y="233"/>
                    <a:pt x="31" y="232"/>
                  </a:cubicBezTo>
                  <a:cubicBezTo>
                    <a:pt x="31" y="232"/>
                    <a:pt x="30" y="232"/>
                    <a:pt x="30" y="231"/>
                  </a:cubicBezTo>
                  <a:cubicBezTo>
                    <a:pt x="30" y="230"/>
                    <a:pt x="29" y="230"/>
                    <a:pt x="28" y="229"/>
                  </a:cubicBezTo>
                  <a:cubicBezTo>
                    <a:pt x="27" y="229"/>
                    <a:pt x="26" y="229"/>
                    <a:pt x="25" y="229"/>
                  </a:cubicBezTo>
                  <a:cubicBezTo>
                    <a:pt x="24" y="228"/>
                    <a:pt x="24" y="227"/>
                    <a:pt x="24" y="225"/>
                  </a:cubicBezTo>
                  <a:cubicBezTo>
                    <a:pt x="24" y="224"/>
                    <a:pt x="22" y="223"/>
                    <a:pt x="21" y="223"/>
                  </a:cubicBezTo>
                  <a:cubicBezTo>
                    <a:pt x="20" y="223"/>
                    <a:pt x="18" y="221"/>
                    <a:pt x="18" y="220"/>
                  </a:cubicBezTo>
                  <a:cubicBezTo>
                    <a:pt x="16" y="220"/>
                    <a:pt x="14" y="218"/>
                    <a:pt x="13" y="217"/>
                  </a:cubicBezTo>
                  <a:cubicBezTo>
                    <a:pt x="11" y="214"/>
                    <a:pt x="9" y="214"/>
                    <a:pt x="8" y="214"/>
                  </a:cubicBezTo>
                  <a:cubicBezTo>
                    <a:pt x="7" y="215"/>
                    <a:pt x="6" y="215"/>
                    <a:pt x="5" y="214"/>
                  </a:cubicBezTo>
                  <a:cubicBezTo>
                    <a:pt x="4" y="214"/>
                    <a:pt x="3" y="212"/>
                    <a:pt x="3" y="212"/>
                  </a:cubicBezTo>
                  <a:cubicBezTo>
                    <a:pt x="2" y="211"/>
                    <a:pt x="1" y="209"/>
                    <a:pt x="0" y="209"/>
                  </a:cubicBezTo>
                  <a:cubicBezTo>
                    <a:pt x="1" y="209"/>
                    <a:pt x="4" y="213"/>
                    <a:pt x="5" y="214"/>
                  </a:cubicBezTo>
                  <a:cubicBezTo>
                    <a:pt x="7" y="215"/>
                    <a:pt x="8" y="213"/>
                    <a:pt x="10" y="213"/>
                  </a:cubicBezTo>
                  <a:cubicBezTo>
                    <a:pt x="11" y="213"/>
                    <a:pt x="12" y="214"/>
                    <a:pt x="13" y="214"/>
                  </a:cubicBezTo>
                  <a:cubicBezTo>
                    <a:pt x="13" y="214"/>
                    <a:pt x="15" y="218"/>
                    <a:pt x="18" y="219"/>
                  </a:cubicBezTo>
                  <a:cubicBezTo>
                    <a:pt x="18" y="219"/>
                    <a:pt x="18" y="220"/>
                    <a:pt x="19" y="220"/>
                  </a:cubicBezTo>
                  <a:cubicBezTo>
                    <a:pt x="20" y="221"/>
                    <a:pt x="22" y="222"/>
                    <a:pt x="24" y="222"/>
                  </a:cubicBezTo>
                  <a:cubicBezTo>
                    <a:pt x="25" y="222"/>
                    <a:pt x="25" y="223"/>
                    <a:pt x="25" y="223"/>
                  </a:cubicBezTo>
                  <a:cubicBezTo>
                    <a:pt x="26" y="224"/>
                    <a:pt x="26" y="226"/>
                    <a:pt x="26" y="227"/>
                  </a:cubicBezTo>
                  <a:cubicBezTo>
                    <a:pt x="27" y="228"/>
                    <a:pt x="29" y="227"/>
                    <a:pt x="30" y="228"/>
                  </a:cubicBezTo>
                  <a:cubicBezTo>
                    <a:pt x="30" y="229"/>
                    <a:pt x="32" y="231"/>
                    <a:pt x="34" y="232"/>
                  </a:cubicBezTo>
                  <a:cubicBezTo>
                    <a:pt x="35" y="232"/>
                    <a:pt x="37" y="233"/>
                    <a:pt x="37" y="233"/>
                  </a:cubicBezTo>
                  <a:cubicBezTo>
                    <a:pt x="40" y="234"/>
                    <a:pt x="42" y="235"/>
                    <a:pt x="45" y="235"/>
                  </a:cubicBezTo>
                  <a:cubicBezTo>
                    <a:pt x="45" y="235"/>
                    <a:pt x="46" y="234"/>
                    <a:pt x="45" y="234"/>
                  </a:cubicBezTo>
                  <a:cubicBezTo>
                    <a:pt x="45" y="232"/>
                    <a:pt x="43" y="231"/>
                    <a:pt x="43" y="230"/>
                  </a:cubicBezTo>
                  <a:cubicBezTo>
                    <a:pt x="42" y="229"/>
                    <a:pt x="42" y="228"/>
                    <a:pt x="43" y="227"/>
                  </a:cubicBezTo>
                  <a:cubicBezTo>
                    <a:pt x="43" y="226"/>
                    <a:pt x="42" y="225"/>
                    <a:pt x="42" y="225"/>
                  </a:cubicBezTo>
                  <a:cubicBezTo>
                    <a:pt x="41" y="224"/>
                    <a:pt x="39" y="223"/>
                    <a:pt x="39" y="221"/>
                  </a:cubicBezTo>
                  <a:cubicBezTo>
                    <a:pt x="38" y="220"/>
                    <a:pt x="39" y="219"/>
                    <a:pt x="38" y="219"/>
                  </a:cubicBezTo>
                  <a:cubicBezTo>
                    <a:pt x="37" y="217"/>
                    <a:pt x="36" y="216"/>
                    <a:pt x="35" y="215"/>
                  </a:cubicBezTo>
                  <a:cubicBezTo>
                    <a:pt x="34" y="214"/>
                    <a:pt x="33" y="214"/>
                    <a:pt x="33" y="213"/>
                  </a:cubicBezTo>
                  <a:cubicBezTo>
                    <a:pt x="32" y="212"/>
                    <a:pt x="30" y="209"/>
                    <a:pt x="28" y="209"/>
                  </a:cubicBezTo>
                  <a:cubicBezTo>
                    <a:pt x="29" y="209"/>
                    <a:pt x="33" y="213"/>
                    <a:pt x="33" y="213"/>
                  </a:cubicBezTo>
                  <a:cubicBezTo>
                    <a:pt x="34" y="214"/>
                    <a:pt x="35" y="214"/>
                    <a:pt x="35" y="214"/>
                  </a:cubicBezTo>
                  <a:cubicBezTo>
                    <a:pt x="36" y="215"/>
                    <a:pt x="36" y="215"/>
                    <a:pt x="37" y="216"/>
                  </a:cubicBezTo>
                  <a:cubicBezTo>
                    <a:pt x="38" y="216"/>
                    <a:pt x="39" y="217"/>
                    <a:pt x="39" y="218"/>
                  </a:cubicBezTo>
                  <a:cubicBezTo>
                    <a:pt x="40" y="222"/>
                    <a:pt x="44" y="225"/>
                    <a:pt x="44" y="226"/>
                  </a:cubicBezTo>
                  <a:cubicBezTo>
                    <a:pt x="45" y="226"/>
                    <a:pt x="43" y="229"/>
                    <a:pt x="47" y="233"/>
                  </a:cubicBezTo>
                  <a:cubicBezTo>
                    <a:pt x="48" y="234"/>
                    <a:pt x="47" y="235"/>
                    <a:pt x="48" y="236"/>
                  </a:cubicBezTo>
                  <a:cubicBezTo>
                    <a:pt x="48" y="236"/>
                    <a:pt x="48" y="238"/>
                    <a:pt x="49" y="238"/>
                  </a:cubicBezTo>
                  <a:cubicBezTo>
                    <a:pt x="50" y="239"/>
                    <a:pt x="51" y="237"/>
                    <a:pt x="51" y="237"/>
                  </a:cubicBezTo>
                  <a:cubicBezTo>
                    <a:pt x="52" y="237"/>
                    <a:pt x="52" y="237"/>
                    <a:pt x="52" y="238"/>
                  </a:cubicBezTo>
                  <a:cubicBezTo>
                    <a:pt x="53" y="239"/>
                    <a:pt x="52" y="240"/>
                    <a:pt x="53" y="240"/>
                  </a:cubicBezTo>
                  <a:cubicBezTo>
                    <a:pt x="53" y="241"/>
                    <a:pt x="55" y="243"/>
                    <a:pt x="55" y="244"/>
                  </a:cubicBezTo>
                  <a:cubicBezTo>
                    <a:pt x="56" y="244"/>
                    <a:pt x="58" y="247"/>
                    <a:pt x="58" y="247"/>
                  </a:cubicBezTo>
                  <a:cubicBezTo>
                    <a:pt x="59" y="248"/>
                    <a:pt x="59" y="250"/>
                    <a:pt x="60" y="251"/>
                  </a:cubicBezTo>
                  <a:cubicBezTo>
                    <a:pt x="62" y="253"/>
                    <a:pt x="64" y="254"/>
                    <a:pt x="65" y="254"/>
                  </a:cubicBezTo>
                  <a:cubicBezTo>
                    <a:pt x="66" y="254"/>
                    <a:pt x="66" y="253"/>
                    <a:pt x="66" y="251"/>
                  </a:cubicBezTo>
                  <a:cubicBezTo>
                    <a:pt x="67" y="248"/>
                    <a:pt x="66" y="246"/>
                    <a:pt x="66" y="244"/>
                  </a:cubicBezTo>
                  <a:cubicBezTo>
                    <a:pt x="66" y="245"/>
                    <a:pt x="67" y="250"/>
                    <a:pt x="68" y="251"/>
                  </a:cubicBezTo>
                  <a:cubicBezTo>
                    <a:pt x="68" y="254"/>
                    <a:pt x="68" y="256"/>
                    <a:pt x="68" y="258"/>
                  </a:cubicBezTo>
                  <a:cubicBezTo>
                    <a:pt x="68" y="260"/>
                    <a:pt x="68" y="263"/>
                    <a:pt x="70" y="264"/>
                  </a:cubicBezTo>
                  <a:cubicBezTo>
                    <a:pt x="70" y="264"/>
                    <a:pt x="72" y="266"/>
                    <a:pt x="72" y="266"/>
                  </a:cubicBezTo>
                  <a:cubicBezTo>
                    <a:pt x="73" y="268"/>
                    <a:pt x="71" y="273"/>
                    <a:pt x="73" y="275"/>
                  </a:cubicBezTo>
                  <a:cubicBezTo>
                    <a:pt x="73" y="275"/>
                    <a:pt x="73" y="275"/>
                    <a:pt x="73" y="275"/>
                  </a:cubicBezTo>
                  <a:cubicBezTo>
                    <a:pt x="74" y="275"/>
                    <a:pt x="74" y="276"/>
                    <a:pt x="74" y="276"/>
                  </a:cubicBezTo>
                  <a:cubicBezTo>
                    <a:pt x="76" y="276"/>
                    <a:pt x="75" y="274"/>
                    <a:pt x="76" y="273"/>
                  </a:cubicBezTo>
                  <a:cubicBezTo>
                    <a:pt x="77" y="273"/>
                    <a:pt x="76" y="269"/>
                    <a:pt x="77" y="270"/>
                  </a:cubicBezTo>
                  <a:cubicBezTo>
                    <a:pt x="78" y="270"/>
                    <a:pt x="79" y="263"/>
                    <a:pt x="80" y="264"/>
                  </a:cubicBezTo>
                  <a:cubicBezTo>
                    <a:pt x="81" y="266"/>
                    <a:pt x="82" y="262"/>
                    <a:pt x="82" y="261"/>
                  </a:cubicBezTo>
                  <a:cubicBezTo>
                    <a:pt x="82" y="260"/>
                    <a:pt x="81" y="259"/>
                    <a:pt x="82" y="258"/>
                  </a:cubicBezTo>
                  <a:cubicBezTo>
                    <a:pt x="82" y="257"/>
                    <a:pt x="81" y="256"/>
                    <a:pt x="80" y="256"/>
                  </a:cubicBezTo>
                  <a:cubicBezTo>
                    <a:pt x="80" y="254"/>
                    <a:pt x="81" y="254"/>
                    <a:pt x="82" y="254"/>
                  </a:cubicBezTo>
                  <a:cubicBezTo>
                    <a:pt x="83" y="255"/>
                    <a:pt x="82" y="256"/>
                    <a:pt x="83" y="258"/>
                  </a:cubicBezTo>
                  <a:cubicBezTo>
                    <a:pt x="84" y="259"/>
                    <a:pt x="83" y="261"/>
                    <a:pt x="82" y="263"/>
                  </a:cubicBezTo>
                  <a:cubicBezTo>
                    <a:pt x="81" y="264"/>
                    <a:pt x="81" y="268"/>
                    <a:pt x="80" y="268"/>
                  </a:cubicBezTo>
                  <a:cubicBezTo>
                    <a:pt x="80" y="268"/>
                    <a:pt x="80" y="267"/>
                    <a:pt x="79" y="268"/>
                  </a:cubicBezTo>
                  <a:cubicBezTo>
                    <a:pt x="78" y="268"/>
                    <a:pt x="79" y="272"/>
                    <a:pt x="78" y="271"/>
                  </a:cubicBezTo>
                  <a:cubicBezTo>
                    <a:pt x="77" y="271"/>
                    <a:pt x="78" y="274"/>
                    <a:pt x="77" y="275"/>
                  </a:cubicBezTo>
                  <a:cubicBezTo>
                    <a:pt x="77" y="275"/>
                    <a:pt x="77" y="277"/>
                    <a:pt x="75" y="278"/>
                  </a:cubicBezTo>
                  <a:cubicBezTo>
                    <a:pt x="75" y="278"/>
                    <a:pt x="75" y="279"/>
                    <a:pt x="75" y="279"/>
                  </a:cubicBezTo>
                  <a:cubicBezTo>
                    <a:pt x="76" y="281"/>
                    <a:pt x="78" y="282"/>
                    <a:pt x="80" y="283"/>
                  </a:cubicBezTo>
                  <a:lnTo>
                    <a:pt x="97" y="193"/>
                  </a:lnTo>
                  <a:lnTo>
                    <a:pt x="138" y="85"/>
                  </a:lnTo>
                  <a:lnTo>
                    <a:pt x="138" y="30"/>
                  </a:lnTo>
                  <a:cubicBezTo>
                    <a:pt x="138" y="30"/>
                    <a:pt x="138" y="22"/>
                    <a:pt x="144" y="17"/>
                  </a:cubicBezTo>
                  <a:cubicBezTo>
                    <a:pt x="149" y="12"/>
                    <a:pt x="156" y="11"/>
                    <a:pt x="156" y="11"/>
                  </a:cubicBezTo>
                  <a:cubicBezTo>
                    <a:pt x="156" y="11"/>
                    <a:pt x="159" y="11"/>
                    <a:pt x="158" y="10"/>
                  </a:cubicBezTo>
                  <a:cubicBezTo>
                    <a:pt x="158" y="9"/>
                    <a:pt x="157" y="8"/>
                    <a:pt x="156" y="7"/>
                  </a:cubicBezTo>
                  <a:cubicBezTo>
                    <a:pt x="156" y="7"/>
                    <a:pt x="156" y="6"/>
                    <a:pt x="156" y="5"/>
                  </a:cubicBezTo>
                  <a:cubicBezTo>
                    <a:pt x="155" y="5"/>
                    <a:pt x="154" y="4"/>
                    <a:pt x="154" y="4"/>
                  </a:cubicBezTo>
                  <a:cubicBezTo>
                    <a:pt x="154" y="3"/>
                    <a:pt x="154" y="2"/>
                    <a:pt x="154" y="2"/>
                  </a:cubicBezTo>
                  <a:cubicBezTo>
                    <a:pt x="153" y="2"/>
                    <a:pt x="152" y="3"/>
                    <a:pt x="151" y="2"/>
                  </a:cubicBezTo>
                  <a:cubicBezTo>
                    <a:pt x="151" y="2"/>
                    <a:pt x="149" y="3"/>
                    <a:pt x="149" y="4"/>
                  </a:cubicBezTo>
                  <a:cubicBezTo>
                    <a:pt x="149" y="4"/>
                    <a:pt x="148" y="4"/>
                    <a:pt x="148" y="4"/>
                  </a:cubicBezTo>
                  <a:cubicBezTo>
                    <a:pt x="147" y="4"/>
                    <a:pt x="146" y="4"/>
                    <a:pt x="145" y="4"/>
                  </a:cubicBezTo>
                  <a:cubicBezTo>
                    <a:pt x="143" y="5"/>
                    <a:pt x="143" y="0"/>
                    <a:pt x="146" y="1"/>
                  </a:cubicBezTo>
                  <a:cubicBezTo>
                    <a:pt x="148" y="2"/>
                    <a:pt x="149" y="1"/>
                    <a:pt x="150" y="0"/>
                  </a:cubicBezTo>
                  <a:cubicBezTo>
                    <a:pt x="152" y="0"/>
                    <a:pt x="152" y="0"/>
                    <a:pt x="155" y="0"/>
                  </a:cubicBezTo>
                  <a:cubicBezTo>
                    <a:pt x="156" y="0"/>
                    <a:pt x="155" y="2"/>
                    <a:pt x="156" y="3"/>
                  </a:cubicBezTo>
                  <a:cubicBezTo>
                    <a:pt x="156" y="3"/>
                    <a:pt x="157" y="3"/>
                    <a:pt x="157" y="4"/>
                  </a:cubicBezTo>
                  <a:cubicBezTo>
                    <a:pt x="158" y="4"/>
                    <a:pt x="159" y="7"/>
                    <a:pt x="159" y="7"/>
                  </a:cubicBezTo>
                  <a:cubicBezTo>
                    <a:pt x="159" y="8"/>
                    <a:pt x="159" y="9"/>
                    <a:pt x="160" y="9"/>
                  </a:cubicBezTo>
                  <a:cubicBezTo>
                    <a:pt x="161" y="9"/>
                    <a:pt x="163" y="9"/>
                    <a:pt x="163" y="11"/>
                  </a:cubicBezTo>
                  <a:cubicBezTo>
                    <a:pt x="163" y="11"/>
                    <a:pt x="164" y="11"/>
                    <a:pt x="164" y="11"/>
                  </a:cubicBezTo>
                  <a:cubicBezTo>
                    <a:pt x="171" y="11"/>
                    <a:pt x="182" y="11"/>
                    <a:pt x="182" y="11"/>
                  </a:cubicBezTo>
                  <a:cubicBezTo>
                    <a:pt x="183" y="11"/>
                    <a:pt x="184" y="13"/>
                    <a:pt x="183" y="14"/>
                  </a:cubicBezTo>
                  <a:lnTo>
                    <a:pt x="160" y="14"/>
                  </a:lnTo>
                  <a:cubicBezTo>
                    <a:pt x="160" y="14"/>
                    <a:pt x="154" y="13"/>
                    <a:pt x="148" y="17"/>
                  </a:cubicBezTo>
                  <a:cubicBezTo>
                    <a:pt x="142" y="22"/>
                    <a:pt x="142" y="27"/>
                    <a:pt x="142" y="27"/>
                  </a:cubicBezTo>
                  <a:lnTo>
                    <a:pt x="142" y="85"/>
                  </a:lnTo>
                  <a:lnTo>
                    <a:pt x="100" y="195"/>
                  </a:lnTo>
                  <a:lnTo>
                    <a:pt x="82" y="286"/>
                  </a:lnTo>
                  <a:cubicBezTo>
                    <a:pt x="83" y="286"/>
                    <a:pt x="84" y="285"/>
                    <a:pt x="84" y="284"/>
                  </a:cubicBezTo>
                  <a:cubicBezTo>
                    <a:pt x="84" y="284"/>
                    <a:pt x="84" y="283"/>
                    <a:pt x="84" y="283"/>
                  </a:cubicBezTo>
                  <a:cubicBezTo>
                    <a:pt x="85" y="282"/>
                    <a:pt x="84" y="280"/>
                    <a:pt x="85" y="278"/>
                  </a:cubicBezTo>
                  <a:cubicBezTo>
                    <a:pt x="85" y="278"/>
                    <a:pt x="85" y="278"/>
                    <a:pt x="86" y="278"/>
                  </a:cubicBezTo>
                  <a:cubicBezTo>
                    <a:pt x="86" y="275"/>
                    <a:pt x="88" y="275"/>
                    <a:pt x="89" y="273"/>
                  </a:cubicBezTo>
                  <a:cubicBezTo>
                    <a:pt x="90" y="272"/>
                    <a:pt x="89" y="271"/>
                    <a:pt x="90" y="270"/>
                  </a:cubicBezTo>
                  <a:cubicBezTo>
                    <a:pt x="91" y="270"/>
                    <a:pt x="91" y="269"/>
                    <a:pt x="91" y="269"/>
                  </a:cubicBezTo>
                  <a:cubicBezTo>
                    <a:pt x="92" y="268"/>
                    <a:pt x="92" y="266"/>
                    <a:pt x="92" y="265"/>
                  </a:cubicBezTo>
                  <a:cubicBezTo>
                    <a:pt x="93" y="264"/>
                    <a:pt x="94" y="265"/>
                    <a:pt x="94" y="264"/>
                  </a:cubicBezTo>
                  <a:cubicBezTo>
                    <a:pt x="95" y="263"/>
                    <a:pt x="94" y="262"/>
                    <a:pt x="94" y="261"/>
                  </a:cubicBezTo>
                  <a:cubicBezTo>
                    <a:pt x="94" y="260"/>
                    <a:pt x="94" y="260"/>
                    <a:pt x="95" y="260"/>
                  </a:cubicBezTo>
                  <a:cubicBezTo>
                    <a:pt x="96" y="259"/>
                    <a:pt x="97" y="258"/>
                    <a:pt x="97" y="257"/>
                  </a:cubicBezTo>
                  <a:cubicBezTo>
                    <a:pt x="98" y="256"/>
                    <a:pt x="100" y="256"/>
                    <a:pt x="100" y="255"/>
                  </a:cubicBezTo>
                  <a:cubicBezTo>
                    <a:pt x="100" y="255"/>
                    <a:pt x="100" y="254"/>
                    <a:pt x="100" y="253"/>
                  </a:cubicBezTo>
                  <a:cubicBezTo>
                    <a:pt x="100" y="253"/>
                    <a:pt x="101" y="252"/>
                    <a:pt x="100" y="251"/>
                  </a:cubicBezTo>
                  <a:cubicBezTo>
                    <a:pt x="99" y="250"/>
                    <a:pt x="100" y="248"/>
                    <a:pt x="101" y="247"/>
                  </a:cubicBezTo>
                  <a:cubicBezTo>
                    <a:pt x="102" y="247"/>
                    <a:pt x="101" y="245"/>
                    <a:pt x="101" y="245"/>
                  </a:cubicBezTo>
                  <a:cubicBezTo>
                    <a:pt x="101" y="245"/>
                    <a:pt x="100" y="245"/>
                    <a:pt x="100" y="245"/>
                  </a:cubicBezTo>
                  <a:cubicBezTo>
                    <a:pt x="99" y="243"/>
                    <a:pt x="99" y="242"/>
                    <a:pt x="99" y="241"/>
                  </a:cubicBezTo>
                  <a:cubicBezTo>
                    <a:pt x="99" y="240"/>
                    <a:pt x="99" y="240"/>
                    <a:pt x="99" y="240"/>
                  </a:cubicBezTo>
                  <a:cubicBezTo>
                    <a:pt x="99" y="239"/>
                    <a:pt x="99" y="238"/>
                    <a:pt x="99" y="236"/>
                  </a:cubicBezTo>
                  <a:cubicBezTo>
                    <a:pt x="101" y="236"/>
                    <a:pt x="104" y="237"/>
                    <a:pt x="106" y="236"/>
                  </a:cubicBezTo>
                  <a:cubicBezTo>
                    <a:pt x="106" y="236"/>
                    <a:pt x="106" y="235"/>
                    <a:pt x="106" y="235"/>
                  </a:cubicBezTo>
                  <a:cubicBezTo>
                    <a:pt x="110" y="235"/>
                    <a:pt x="114" y="235"/>
                    <a:pt x="117" y="235"/>
                  </a:cubicBezTo>
                  <a:cubicBezTo>
                    <a:pt x="118" y="235"/>
                    <a:pt x="118" y="236"/>
                    <a:pt x="118" y="236"/>
                  </a:cubicBezTo>
                  <a:cubicBezTo>
                    <a:pt x="119" y="236"/>
                    <a:pt x="120" y="236"/>
                    <a:pt x="121" y="236"/>
                  </a:cubicBezTo>
                  <a:cubicBezTo>
                    <a:pt x="122" y="237"/>
                    <a:pt x="124" y="239"/>
                    <a:pt x="125" y="237"/>
                  </a:cubicBezTo>
                  <a:cubicBezTo>
                    <a:pt x="125" y="236"/>
                    <a:pt x="125" y="232"/>
                    <a:pt x="125" y="230"/>
                  </a:cubicBezTo>
                  <a:cubicBezTo>
                    <a:pt x="125" y="229"/>
                    <a:pt x="126" y="227"/>
                    <a:pt x="128" y="225"/>
                  </a:cubicBezTo>
                  <a:cubicBezTo>
                    <a:pt x="129" y="224"/>
                    <a:pt x="128" y="221"/>
                    <a:pt x="129" y="219"/>
                  </a:cubicBezTo>
                  <a:cubicBezTo>
                    <a:pt x="130" y="217"/>
                    <a:pt x="134" y="216"/>
                    <a:pt x="134" y="215"/>
                  </a:cubicBezTo>
                  <a:cubicBezTo>
                    <a:pt x="135" y="214"/>
                    <a:pt x="133" y="210"/>
                    <a:pt x="135" y="209"/>
                  </a:cubicBezTo>
                  <a:cubicBezTo>
                    <a:pt x="136" y="207"/>
                    <a:pt x="137" y="206"/>
                    <a:pt x="137" y="205"/>
                  </a:cubicBezTo>
                  <a:cubicBezTo>
                    <a:pt x="137" y="204"/>
                    <a:pt x="138" y="204"/>
                    <a:pt x="138" y="204"/>
                  </a:cubicBezTo>
                  <a:cubicBezTo>
                    <a:pt x="139" y="203"/>
                    <a:pt x="139" y="201"/>
                    <a:pt x="140" y="200"/>
                  </a:cubicBezTo>
                  <a:cubicBezTo>
                    <a:pt x="141" y="198"/>
                    <a:pt x="140" y="195"/>
                    <a:pt x="142" y="194"/>
                  </a:cubicBezTo>
                  <a:cubicBezTo>
                    <a:pt x="143" y="194"/>
                    <a:pt x="141" y="191"/>
                    <a:pt x="142" y="190"/>
                  </a:cubicBezTo>
                  <a:cubicBezTo>
                    <a:pt x="142" y="189"/>
                    <a:pt x="146" y="188"/>
                    <a:pt x="146" y="187"/>
                  </a:cubicBezTo>
                  <a:cubicBezTo>
                    <a:pt x="147" y="186"/>
                    <a:pt x="145" y="183"/>
                    <a:pt x="148" y="182"/>
                  </a:cubicBezTo>
                  <a:cubicBezTo>
                    <a:pt x="149" y="182"/>
                    <a:pt x="153" y="181"/>
                    <a:pt x="153" y="180"/>
                  </a:cubicBezTo>
                  <a:cubicBezTo>
                    <a:pt x="154" y="178"/>
                    <a:pt x="152" y="174"/>
                    <a:pt x="158" y="169"/>
                  </a:cubicBezTo>
                  <a:cubicBezTo>
                    <a:pt x="158" y="169"/>
                    <a:pt x="162" y="164"/>
                    <a:pt x="163" y="163"/>
                  </a:cubicBezTo>
                  <a:cubicBezTo>
                    <a:pt x="168" y="159"/>
                    <a:pt x="163" y="154"/>
                    <a:pt x="167" y="150"/>
                  </a:cubicBezTo>
                  <a:cubicBezTo>
                    <a:pt x="168" y="149"/>
                    <a:pt x="170" y="147"/>
                    <a:pt x="170" y="146"/>
                  </a:cubicBezTo>
                  <a:cubicBezTo>
                    <a:pt x="170" y="144"/>
                    <a:pt x="165" y="142"/>
                    <a:pt x="166" y="139"/>
                  </a:cubicBezTo>
                  <a:cubicBezTo>
                    <a:pt x="167" y="136"/>
                    <a:pt x="173" y="136"/>
                    <a:pt x="174" y="134"/>
                  </a:cubicBezTo>
                  <a:cubicBezTo>
                    <a:pt x="174" y="132"/>
                    <a:pt x="174" y="132"/>
                    <a:pt x="176" y="131"/>
                  </a:cubicBezTo>
                  <a:cubicBezTo>
                    <a:pt x="177" y="131"/>
                    <a:pt x="178" y="132"/>
                    <a:pt x="178" y="133"/>
                  </a:cubicBezTo>
                  <a:cubicBezTo>
                    <a:pt x="176" y="133"/>
                    <a:pt x="176" y="135"/>
                    <a:pt x="176" y="135"/>
                  </a:cubicBezTo>
                  <a:cubicBezTo>
                    <a:pt x="175" y="138"/>
                    <a:pt x="168" y="137"/>
                    <a:pt x="168" y="140"/>
                  </a:cubicBezTo>
                  <a:cubicBezTo>
                    <a:pt x="168" y="141"/>
                    <a:pt x="172" y="143"/>
                    <a:pt x="172" y="145"/>
                  </a:cubicBezTo>
                  <a:cubicBezTo>
                    <a:pt x="173" y="149"/>
                    <a:pt x="169" y="151"/>
                    <a:pt x="168" y="152"/>
                  </a:cubicBezTo>
                  <a:cubicBezTo>
                    <a:pt x="167" y="155"/>
                    <a:pt x="169" y="160"/>
                    <a:pt x="167" y="163"/>
                  </a:cubicBezTo>
                  <a:cubicBezTo>
                    <a:pt x="166" y="164"/>
                    <a:pt x="157" y="172"/>
                    <a:pt x="156" y="176"/>
                  </a:cubicBezTo>
                  <a:cubicBezTo>
                    <a:pt x="155" y="177"/>
                    <a:pt x="155" y="181"/>
                    <a:pt x="155" y="182"/>
                  </a:cubicBezTo>
                  <a:cubicBezTo>
                    <a:pt x="154" y="183"/>
                    <a:pt x="149" y="183"/>
                    <a:pt x="149" y="184"/>
                  </a:cubicBezTo>
                  <a:cubicBezTo>
                    <a:pt x="148" y="185"/>
                    <a:pt x="149" y="187"/>
                    <a:pt x="148" y="188"/>
                  </a:cubicBezTo>
                  <a:cubicBezTo>
                    <a:pt x="147" y="190"/>
                    <a:pt x="145" y="189"/>
                    <a:pt x="144" y="191"/>
                  </a:cubicBezTo>
                  <a:cubicBezTo>
                    <a:pt x="144" y="191"/>
                    <a:pt x="144" y="193"/>
                    <a:pt x="144" y="194"/>
                  </a:cubicBezTo>
                  <a:cubicBezTo>
                    <a:pt x="144" y="195"/>
                    <a:pt x="143" y="196"/>
                    <a:pt x="143" y="196"/>
                  </a:cubicBezTo>
                  <a:cubicBezTo>
                    <a:pt x="142" y="198"/>
                    <a:pt x="143" y="199"/>
                    <a:pt x="142" y="200"/>
                  </a:cubicBezTo>
                  <a:cubicBezTo>
                    <a:pt x="142" y="200"/>
                    <a:pt x="141" y="202"/>
                    <a:pt x="143" y="204"/>
                  </a:cubicBezTo>
                  <a:cubicBezTo>
                    <a:pt x="144" y="204"/>
                    <a:pt x="144" y="204"/>
                    <a:pt x="144" y="204"/>
                  </a:cubicBezTo>
                  <a:cubicBezTo>
                    <a:pt x="145" y="204"/>
                    <a:pt x="144" y="206"/>
                    <a:pt x="143" y="206"/>
                  </a:cubicBezTo>
                  <a:cubicBezTo>
                    <a:pt x="143" y="205"/>
                    <a:pt x="140" y="204"/>
                    <a:pt x="139" y="205"/>
                  </a:cubicBezTo>
                  <a:cubicBezTo>
                    <a:pt x="138" y="206"/>
                    <a:pt x="139" y="207"/>
                    <a:pt x="139" y="207"/>
                  </a:cubicBezTo>
                  <a:cubicBezTo>
                    <a:pt x="138" y="208"/>
                    <a:pt x="136" y="209"/>
                    <a:pt x="136" y="211"/>
                  </a:cubicBezTo>
                  <a:cubicBezTo>
                    <a:pt x="136" y="213"/>
                    <a:pt x="137" y="215"/>
                    <a:pt x="135" y="217"/>
                  </a:cubicBezTo>
                  <a:cubicBezTo>
                    <a:pt x="133" y="218"/>
                    <a:pt x="132" y="219"/>
                    <a:pt x="131" y="220"/>
                  </a:cubicBezTo>
                  <a:cubicBezTo>
                    <a:pt x="129" y="221"/>
                    <a:pt x="131" y="224"/>
                    <a:pt x="130" y="226"/>
                  </a:cubicBezTo>
                  <a:cubicBezTo>
                    <a:pt x="130" y="226"/>
                    <a:pt x="128" y="228"/>
                    <a:pt x="128" y="228"/>
                  </a:cubicBezTo>
                  <a:cubicBezTo>
                    <a:pt x="125" y="232"/>
                    <a:pt x="128" y="238"/>
                    <a:pt x="127" y="240"/>
                  </a:cubicBezTo>
                  <a:cubicBezTo>
                    <a:pt x="127" y="240"/>
                    <a:pt x="129" y="241"/>
                    <a:pt x="129" y="245"/>
                  </a:cubicBezTo>
                  <a:cubicBezTo>
                    <a:pt x="130" y="249"/>
                    <a:pt x="127" y="253"/>
                    <a:pt x="128" y="255"/>
                  </a:cubicBezTo>
                  <a:cubicBezTo>
                    <a:pt x="128" y="255"/>
                    <a:pt x="131" y="259"/>
                    <a:pt x="129" y="264"/>
                  </a:cubicBezTo>
                  <a:cubicBezTo>
                    <a:pt x="130" y="266"/>
                    <a:pt x="131" y="262"/>
                    <a:pt x="131" y="261"/>
                  </a:cubicBezTo>
                  <a:cubicBezTo>
                    <a:pt x="132" y="259"/>
                    <a:pt x="135" y="259"/>
                    <a:pt x="136" y="258"/>
                  </a:cubicBezTo>
                  <a:cubicBezTo>
                    <a:pt x="136" y="257"/>
                    <a:pt x="135" y="256"/>
                    <a:pt x="135" y="255"/>
                  </a:cubicBezTo>
                  <a:cubicBezTo>
                    <a:pt x="135" y="253"/>
                    <a:pt x="136" y="252"/>
                    <a:pt x="135" y="250"/>
                  </a:cubicBezTo>
                  <a:cubicBezTo>
                    <a:pt x="134" y="249"/>
                    <a:pt x="134" y="247"/>
                    <a:pt x="134" y="246"/>
                  </a:cubicBezTo>
                  <a:cubicBezTo>
                    <a:pt x="135" y="244"/>
                    <a:pt x="134" y="242"/>
                    <a:pt x="136" y="241"/>
                  </a:cubicBezTo>
                  <a:cubicBezTo>
                    <a:pt x="139" y="238"/>
                    <a:pt x="138" y="237"/>
                    <a:pt x="139" y="231"/>
                  </a:cubicBezTo>
                  <a:cubicBezTo>
                    <a:pt x="139" y="230"/>
                    <a:pt x="142" y="225"/>
                    <a:pt x="144" y="224"/>
                  </a:cubicBezTo>
                  <a:cubicBezTo>
                    <a:pt x="145" y="224"/>
                    <a:pt x="145" y="225"/>
                    <a:pt x="145" y="226"/>
                  </a:cubicBezTo>
                  <a:cubicBezTo>
                    <a:pt x="139" y="232"/>
                    <a:pt x="141" y="236"/>
                    <a:pt x="140" y="239"/>
                  </a:cubicBezTo>
                  <a:cubicBezTo>
                    <a:pt x="140" y="241"/>
                    <a:pt x="137" y="241"/>
                    <a:pt x="137" y="243"/>
                  </a:cubicBezTo>
                  <a:cubicBezTo>
                    <a:pt x="138" y="245"/>
                    <a:pt x="135" y="246"/>
                    <a:pt x="136" y="248"/>
                  </a:cubicBezTo>
                  <a:cubicBezTo>
                    <a:pt x="138" y="251"/>
                    <a:pt x="136" y="254"/>
                    <a:pt x="138" y="256"/>
                  </a:cubicBezTo>
                  <a:cubicBezTo>
                    <a:pt x="138" y="257"/>
                    <a:pt x="138" y="260"/>
                    <a:pt x="135" y="261"/>
                  </a:cubicBezTo>
                  <a:cubicBezTo>
                    <a:pt x="133" y="261"/>
                    <a:pt x="133" y="263"/>
                    <a:pt x="132" y="264"/>
                  </a:cubicBezTo>
                  <a:cubicBezTo>
                    <a:pt x="132" y="265"/>
                    <a:pt x="132" y="266"/>
                    <a:pt x="130" y="267"/>
                  </a:cubicBezTo>
                  <a:cubicBezTo>
                    <a:pt x="129" y="267"/>
                    <a:pt x="129" y="268"/>
                    <a:pt x="129" y="270"/>
                  </a:cubicBezTo>
                  <a:cubicBezTo>
                    <a:pt x="130" y="276"/>
                    <a:pt x="128" y="284"/>
                    <a:pt x="129" y="285"/>
                  </a:cubicBezTo>
                  <a:cubicBezTo>
                    <a:pt x="129" y="286"/>
                    <a:pt x="129" y="292"/>
                    <a:pt x="129" y="293"/>
                  </a:cubicBezTo>
                  <a:cubicBezTo>
                    <a:pt x="128" y="296"/>
                    <a:pt x="123" y="303"/>
                    <a:pt x="122" y="308"/>
                  </a:cubicBezTo>
                  <a:cubicBezTo>
                    <a:pt x="122" y="310"/>
                    <a:pt x="122" y="313"/>
                    <a:pt x="120" y="314"/>
                  </a:cubicBezTo>
                  <a:cubicBezTo>
                    <a:pt x="117" y="318"/>
                    <a:pt x="113" y="317"/>
                    <a:pt x="111" y="317"/>
                  </a:cubicBezTo>
                  <a:cubicBezTo>
                    <a:pt x="105" y="317"/>
                    <a:pt x="99" y="324"/>
                    <a:pt x="97" y="325"/>
                  </a:cubicBezTo>
                  <a:cubicBezTo>
                    <a:pt x="94" y="326"/>
                    <a:pt x="91" y="326"/>
                    <a:pt x="90" y="327"/>
                  </a:cubicBezTo>
                  <a:cubicBezTo>
                    <a:pt x="89" y="328"/>
                    <a:pt x="89" y="328"/>
                    <a:pt x="88" y="329"/>
                  </a:cubicBezTo>
                  <a:cubicBezTo>
                    <a:pt x="87" y="330"/>
                    <a:pt x="84" y="330"/>
                    <a:pt x="84" y="330"/>
                  </a:cubicBezTo>
                  <a:close/>
                  <a:moveTo>
                    <a:pt x="67" y="259"/>
                  </a:moveTo>
                  <a:cubicBezTo>
                    <a:pt x="67" y="259"/>
                    <a:pt x="66" y="259"/>
                    <a:pt x="66" y="259"/>
                  </a:cubicBezTo>
                  <a:cubicBezTo>
                    <a:pt x="64" y="257"/>
                    <a:pt x="64" y="256"/>
                    <a:pt x="62" y="255"/>
                  </a:cubicBezTo>
                  <a:cubicBezTo>
                    <a:pt x="61" y="254"/>
                    <a:pt x="60" y="253"/>
                    <a:pt x="59" y="252"/>
                  </a:cubicBezTo>
                  <a:cubicBezTo>
                    <a:pt x="59" y="252"/>
                    <a:pt x="57" y="251"/>
                    <a:pt x="57" y="248"/>
                  </a:cubicBezTo>
                  <a:cubicBezTo>
                    <a:pt x="57" y="247"/>
                    <a:pt x="55" y="246"/>
                    <a:pt x="54" y="245"/>
                  </a:cubicBezTo>
                  <a:cubicBezTo>
                    <a:pt x="52" y="244"/>
                    <a:pt x="52" y="242"/>
                    <a:pt x="52" y="241"/>
                  </a:cubicBezTo>
                  <a:cubicBezTo>
                    <a:pt x="51" y="241"/>
                    <a:pt x="49" y="241"/>
                    <a:pt x="48" y="239"/>
                  </a:cubicBezTo>
                  <a:cubicBezTo>
                    <a:pt x="47" y="238"/>
                    <a:pt x="47" y="237"/>
                    <a:pt x="46" y="236"/>
                  </a:cubicBezTo>
                  <a:cubicBezTo>
                    <a:pt x="44" y="235"/>
                    <a:pt x="42" y="236"/>
                    <a:pt x="40" y="236"/>
                  </a:cubicBezTo>
                  <a:cubicBezTo>
                    <a:pt x="39" y="235"/>
                    <a:pt x="37" y="234"/>
                    <a:pt x="36" y="236"/>
                  </a:cubicBezTo>
                  <a:cubicBezTo>
                    <a:pt x="36" y="237"/>
                    <a:pt x="34" y="239"/>
                    <a:pt x="33" y="240"/>
                  </a:cubicBezTo>
                  <a:cubicBezTo>
                    <a:pt x="32" y="240"/>
                    <a:pt x="29" y="243"/>
                    <a:pt x="28" y="244"/>
                  </a:cubicBezTo>
                  <a:cubicBezTo>
                    <a:pt x="27" y="245"/>
                    <a:pt x="22" y="247"/>
                    <a:pt x="21" y="249"/>
                  </a:cubicBezTo>
                  <a:cubicBezTo>
                    <a:pt x="18" y="252"/>
                    <a:pt x="18" y="255"/>
                    <a:pt x="18" y="256"/>
                  </a:cubicBezTo>
                  <a:cubicBezTo>
                    <a:pt x="17" y="257"/>
                    <a:pt x="17" y="259"/>
                    <a:pt x="18" y="260"/>
                  </a:cubicBezTo>
                  <a:cubicBezTo>
                    <a:pt x="20" y="262"/>
                    <a:pt x="24" y="261"/>
                    <a:pt x="25" y="261"/>
                  </a:cubicBezTo>
                  <a:cubicBezTo>
                    <a:pt x="28" y="261"/>
                    <a:pt x="30" y="262"/>
                    <a:pt x="33" y="262"/>
                  </a:cubicBezTo>
                  <a:cubicBezTo>
                    <a:pt x="34" y="261"/>
                    <a:pt x="36" y="261"/>
                    <a:pt x="37" y="262"/>
                  </a:cubicBezTo>
                  <a:cubicBezTo>
                    <a:pt x="38" y="262"/>
                    <a:pt x="38" y="263"/>
                    <a:pt x="39" y="263"/>
                  </a:cubicBezTo>
                  <a:cubicBezTo>
                    <a:pt x="42" y="264"/>
                    <a:pt x="44" y="262"/>
                    <a:pt x="46" y="263"/>
                  </a:cubicBezTo>
                  <a:cubicBezTo>
                    <a:pt x="48" y="263"/>
                    <a:pt x="48" y="267"/>
                    <a:pt x="48" y="267"/>
                  </a:cubicBezTo>
                  <a:cubicBezTo>
                    <a:pt x="49" y="267"/>
                    <a:pt x="50" y="267"/>
                    <a:pt x="51" y="268"/>
                  </a:cubicBezTo>
                  <a:cubicBezTo>
                    <a:pt x="51" y="268"/>
                    <a:pt x="52" y="269"/>
                    <a:pt x="53" y="269"/>
                  </a:cubicBezTo>
                  <a:cubicBezTo>
                    <a:pt x="55" y="269"/>
                    <a:pt x="56" y="270"/>
                    <a:pt x="58" y="271"/>
                  </a:cubicBezTo>
                  <a:cubicBezTo>
                    <a:pt x="60" y="272"/>
                    <a:pt x="62" y="271"/>
                    <a:pt x="64" y="272"/>
                  </a:cubicBezTo>
                  <a:cubicBezTo>
                    <a:pt x="65" y="272"/>
                    <a:pt x="66" y="273"/>
                    <a:pt x="67" y="274"/>
                  </a:cubicBezTo>
                  <a:cubicBezTo>
                    <a:pt x="68" y="274"/>
                    <a:pt x="69" y="274"/>
                    <a:pt x="69" y="273"/>
                  </a:cubicBezTo>
                  <a:cubicBezTo>
                    <a:pt x="70" y="271"/>
                    <a:pt x="72" y="269"/>
                    <a:pt x="70" y="266"/>
                  </a:cubicBezTo>
                  <a:cubicBezTo>
                    <a:pt x="70" y="266"/>
                    <a:pt x="68" y="265"/>
                    <a:pt x="68" y="264"/>
                  </a:cubicBezTo>
                  <a:cubicBezTo>
                    <a:pt x="67" y="263"/>
                    <a:pt x="67" y="260"/>
                    <a:pt x="67" y="259"/>
                  </a:cubicBezTo>
                  <a:close/>
                  <a:moveTo>
                    <a:pt x="91" y="305"/>
                  </a:moveTo>
                  <a:cubicBezTo>
                    <a:pt x="93" y="308"/>
                    <a:pt x="93" y="313"/>
                    <a:pt x="92" y="316"/>
                  </a:cubicBezTo>
                  <a:cubicBezTo>
                    <a:pt x="91" y="319"/>
                    <a:pt x="89" y="321"/>
                    <a:pt x="90" y="323"/>
                  </a:cubicBezTo>
                  <a:cubicBezTo>
                    <a:pt x="90" y="324"/>
                    <a:pt x="90" y="324"/>
                    <a:pt x="91" y="324"/>
                  </a:cubicBezTo>
                  <a:cubicBezTo>
                    <a:pt x="92" y="325"/>
                    <a:pt x="93" y="324"/>
                    <a:pt x="93" y="323"/>
                  </a:cubicBezTo>
                  <a:cubicBezTo>
                    <a:pt x="95" y="322"/>
                    <a:pt x="96" y="323"/>
                    <a:pt x="97" y="322"/>
                  </a:cubicBezTo>
                  <a:cubicBezTo>
                    <a:pt x="98" y="322"/>
                    <a:pt x="104" y="316"/>
                    <a:pt x="108" y="315"/>
                  </a:cubicBezTo>
                  <a:cubicBezTo>
                    <a:pt x="111" y="315"/>
                    <a:pt x="113" y="315"/>
                    <a:pt x="116" y="314"/>
                  </a:cubicBezTo>
                  <a:cubicBezTo>
                    <a:pt x="117" y="314"/>
                    <a:pt x="118" y="314"/>
                    <a:pt x="118" y="313"/>
                  </a:cubicBezTo>
                  <a:cubicBezTo>
                    <a:pt x="120" y="311"/>
                    <a:pt x="120" y="308"/>
                    <a:pt x="120" y="306"/>
                  </a:cubicBezTo>
                  <a:cubicBezTo>
                    <a:pt x="120" y="305"/>
                    <a:pt x="122" y="301"/>
                    <a:pt x="123" y="298"/>
                  </a:cubicBezTo>
                  <a:cubicBezTo>
                    <a:pt x="125" y="295"/>
                    <a:pt x="128" y="292"/>
                    <a:pt x="126" y="284"/>
                  </a:cubicBezTo>
                  <a:cubicBezTo>
                    <a:pt x="125" y="282"/>
                    <a:pt x="126" y="281"/>
                    <a:pt x="127" y="279"/>
                  </a:cubicBezTo>
                  <a:cubicBezTo>
                    <a:pt x="127" y="273"/>
                    <a:pt x="127" y="268"/>
                    <a:pt x="127" y="262"/>
                  </a:cubicBezTo>
                  <a:cubicBezTo>
                    <a:pt x="127" y="260"/>
                    <a:pt x="127" y="257"/>
                    <a:pt x="126" y="255"/>
                  </a:cubicBezTo>
                  <a:cubicBezTo>
                    <a:pt x="125" y="254"/>
                    <a:pt x="125" y="252"/>
                    <a:pt x="126" y="251"/>
                  </a:cubicBezTo>
                  <a:cubicBezTo>
                    <a:pt x="128" y="247"/>
                    <a:pt x="128" y="244"/>
                    <a:pt x="125" y="241"/>
                  </a:cubicBezTo>
                  <a:cubicBezTo>
                    <a:pt x="120" y="237"/>
                    <a:pt x="114" y="236"/>
                    <a:pt x="108" y="237"/>
                  </a:cubicBezTo>
                  <a:cubicBezTo>
                    <a:pt x="106" y="237"/>
                    <a:pt x="103" y="238"/>
                    <a:pt x="101" y="238"/>
                  </a:cubicBezTo>
                  <a:cubicBezTo>
                    <a:pt x="101" y="238"/>
                    <a:pt x="101" y="239"/>
                    <a:pt x="101" y="239"/>
                  </a:cubicBezTo>
                  <a:cubicBezTo>
                    <a:pt x="100" y="241"/>
                    <a:pt x="101" y="244"/>
                    <a:pt x="103" y="245"/>
                  </a:cubicBezTo>
                  <a:cubicBezTo>
                    <a:pt x="104" y="246"/>
                    <a:pt x="104" y="247"/>
                    <a:pt x="103" y="248"/>
                  </a:cubicBezTo>
                  <a:cubicBezTo>
                    <a:pt x="103" y="249"/>
                    <a:pt x="102" y="249"/>
                    <a:pt x="102" y="251"/>
                  </a:cubicBezTo>
                  <a:cubicBezTo>
                    <a:pt x="102" y="252"/>
                    <a:pt x="102" y="254"/>
                    <a:pt x="102" y="256"/>
                  </a:cubicBezTo>
                  <a:cubicBezTo>
                    <a:pt x="102" y="257"/>
                    <a:pt x="101" y="258"/>
                    <a:pt x="100" y="259"/>
                  </a:cubicBezTo>
                  <a:cubicBezTo>
                    <a:pt x="98" y="259"/>
                    <a:pt x="97" y="260"/>
                    <a:pt x="96" y="261"/>
                  </a:cubicBezTo>
                  <a:cubicBezTo>
                    <a:pt x="95" y="262"/>
                    <a:pt x="96" y="264"/>
                    <a:pt x="96" y="265"/>
                  </a:cubicBezTo>
                  <a:cubicBezTo>
                    <a:pt x="96" y="266"/>
                    <a:pt x="94" y="266"/>
                    <a:pt x="94" y="267"/>
                  </a:cubicBezTo>
                  <a:cubicBezTo>
                    <a:pt x="93" y="267"/>
                    <a:pt x="93" y="268"/>
                    <a:pt x="93" y="268"/>
                  </a:cubicBezTo>
                  <a:cubicBezTo>
                    <a:pt x="93" y="268"/>
                    <a:pt x="93" y="269"/>
                    <a:pt x="93" y="268"/>
                  </a:cubicBezTo>
                  <a:cubicBezTo>
                    <a:pt x="93" y="269"/>
                    <a:pt x="93" y="270"/>
                    <a:pt x="93" y="270"/>
                  </a:cubicBezTo>
                  <a:cubicBezTo>
                    <a:pt x="92" y="271"/>
                    <a:pt x="91" y="272"/>
                    <a:pt x="91" y="273"/>
                  </a:cubicBezTo>
                  <a:cubicBezTo>
                    <a:pt x="91" y="273"/>
                    <a:pt x="91" y="273"/>
                    <a:pt x="91" y="273"/>
                  </a:cubicBezTo>
                  <a:cubicBezTo>
                    <a:pt x="91" y="273"/>
                    <a:pt x="91" y="274"/>
                    <a:pt x="90" y="274"/>
                  </a:cubicBezTo>
                  <a:cubicBezTo>
                    <a:pt x="90" y="274"/>
                    <a:pt x="90" y="275"/>
                    <a:pt x="90" y="275"/>
                  </a:cubicBezTo>
                  <a:cubicBezTo>
                    <a:pt x="89" y="276"/>
                    <a:pt x="89" y="276"/>
                    <a:pt x="88" y="277"/>
                  </a:cubicBezTo>
                  <a:cubicBezTo>
                    <a:pt x="88" y="278"/>
                    <a:pt x="87" y="279"/>
                    <a:pt x="87" y="280"/>
                  </a:cubicBezTo>
                  <a:cubicBezTo>
                    <a:pt x="86" y="281"/>
                    <a:pt x="87" y="283"/>
                    <a:pt x="86" y="285"/>
                  </a:cubicBezTo>
                  <a:cubicBezTo>
                    <a:pt x="86" y="285"/>
                    <a:pt x="86" y="286"/>
                    <a:pt x="85" y="287"/>
                  </a:cubicBezTo>
                  <a:cubicBezTo>
                    <a:pt x="84" y="287"/>
                    <a:pt x="83" y="288"/>
                    <a:pt x="82" y="289"/>
                  </a:cubicBezTo>
                  <a:cubicBezTo>
                    <a:pt x="81" y="290"/>
                    <a:pt x="82" y="293"/>
                    <a:pt x="83" y="296"/>
                  </a:cubicBezTo>
                  <a:cubicBezTo>
                    <a:pt x="85" y="299"/>
                    <a:pt x="90" y="304"/>
                    <a:pt x="91" y="305"/>
                  </a:cubicBezTo>
                  <a:close/>
                </a:path>
              </a:pathLst>
            </a:custGeom>
            <a:solidFill>
              <a:srgbClr val="EAEAEA">
                <a:alpha val="50195"/>
              </a:srgbClr>
            </a:solidFill>
            <a:ln w="12700">
              <a:noFill/>
              <a:round/>
              <a:headEnd/>
              <a:tailEnd/>
            </a:ln>
          </p:spPr>
          <p:txBody>
            <a:bodyPr/>
            <a:lstStyle/>
            <a:p>
              <a:endParaRPr lang="en-US"/>
            </a:p>
          </p:txBody>
        </p:sp>
        <p:sp>
          <p:nvSpPr>
            <p:cNvPr id="9241" name="Freeform 11"/>
            <p:cNvSpPr>
              <a:spLocks noChangeAspect="1"/>
            </p:cNvSpPr>
            <p:nvPr/>
          </p:nvSpPr>
          <p:spPr bwMode="auto">
            <a:xfrm>
              <a:off x="2192" y="3131"/>
              <a:ext cx="179" cy="109"/>
            </a:xfrm>
            <a:custGeom>
              <a:avLst/>
              <a:gdLst>
                <a:gd name="T0" fmla="*/ 16922726 w 45"/>
                <a:gd name="T1" fmla="*/ 4579745 h 27"/>
                <a:gd name="T2" fmla="*/ 26707181 w 45"/>
                <a:gd name="T3" fmla="*/ 0 h 27"/>
                <a:gd name="T4" fmla="*/ 26707181 w 45"/>
                <a:gd name="T5" fmla="*/ 2255029 h 27"/>
                <a:gd name="T6" fmla="*/ 29639152 w 45"/>
                <a:gd name="T7" fmla="*/ 3389525 h 27"/>
                <a:gd name="T8" fmla="*/ 29639152 w 45"/>
                <a:gd name="T9" fmla="*/ 5714176 h 27"/>
                <a:gd name="T10" fmla="*/ 29639152 w 45"/>
                <a:gd name="T11" fmla="*/ 18488599 h 27"/>
                <a:gd name="T12" fmla="*/ 36666013 w 45"/>
                <a:gd name="T13" fmla="*/ 23068342 h 27"/>
                <a:gd name="T14" fmla="*/ 44624844 w 45"/>
                <a:gd name="T15" fmla="*/ 26457789 h 27"/>
                <a:gd name="T16" fmla="*/ 27702134 w 45"/>
                <a:gd name="T17" fmla="*/ 28782427 h 27"/>
                <a:gd name="T18" fmla="*/ 28648240 w 45"/>
                <a:gd name="T19" fmla="*/ 25324415 h 27"/>
                <a:gd name="T20" fmla="*/ 17932651 w 45"/>
                <a:gd name="T21" fmla="*/ 19678814 h 27"/>
                <a:gd name="T22" fmla="*/ 19933298 w 45"/>
                <a:gd name="T23" fmla="*/ 23068342 h 27"/>
                <a:gd name="T24" fmla="*/ 20940200 w 45"/>
                <a:gd name="T25" fmla="*/ 25324415 h 27"/>
                <a:gd name="T26" fmla="*/ 21934135 w 45"/>
                <a:gd name="T27" fmla="*/ 26457789 h 27"/>
                <a:gd name="T28" fmla="*/ 21934135 w 45"/>
                <a:gd name="T29" fmla="*/ 28782427 h 27"/>
                <a:gd name="T30" fmla="*/ 15975860 w 45"/>
                <a:gd name="T31" fmla="*/ 28782427 h 27"/>
                <a:gd name="T32" fmla="*/ 11975386 w 45"/>
                <a:gd name="T33" fmla="*/ 25324415 h 27"/>
                <a:gd name="T34" fmla="*/ 15975860 w 45"/>
                <a:gd name="T35" fmla="*/ 24202749 h 27"/>
                <a:gd name="T36" fmla="*/ 14985958 w 45"/>
                <a:gd name="T37" fmla="*/ 21951924 h 27"/>
                <a:gd name="T38" fmla="*/ 10968412 w 45"/>
                <a:gd name="T39" fmla="*/ 20813221 h 27"/>
                <a:gd name="T40" fmla="*/ 9958757 w 45"/>
                <a:gd name="T41" fmla="*/ 24202749 h 27"/>
                <a:gd name="T42" fmla="*/ 5958266 w 45"/>
                <a:gd name="T43" fmla="*/ 19678814 h 27"/>
                <a:gd name="T44" fmla="*/ 4016278 w 45"/>
                <a:gd name="T45" fmla="*/ 14818049 h 27"/>
                <a:gd name="T46" fmla="*/ 3010573 w 45"/>
                <a:gd name="T47" fmla="*/ 18488599 h 27"/>
                <a:gd name="T48" fmla="*/ 0 w 45"/>
                <a:gd name="T49" fmla="*/ 13683634 h 27"/>
                <a:gd name="T50" fmla="*/ 1009679 w 45"/>
                <a:gd name="T51" fmla="*/ 11358721 h 27"/>
                <a:gd name="T52" fmla="*/ 5958266 w 45"/>
                <a:gd name="T53" fmla="*/ 12567232 h 27"/>
                <a:gd name="T54" fmla="*/ 6964225 w 45"/>
                <a:gd name="T55" fmla="*/ 14818049 h 27"/>
                <a:gd name="T56" fmla="*/ 7957906 w 45"/>
                <a:gd name="T57" fmla="*/ 11358721 h 27"/>
                <a:gd name="T58" fmla="*/ 11975386 w 45"/>
                <a:gd name="T59" fmla="*/ 9103633 h 27"/>
                <a:gd name="T60" fmla="*/ 12969321 w 45"/>
                <a:gd name="T61" fmla="*/ 9103633 h 27"/>
                <a:gd name="T62" fmla="*/ 12969321 w 45"/>
                <a:gd name="T63" fmla="*/ 7969200 h 27"/>
                <a:gd name="T64" fmla="*/ 14985958 w 45"/>
                <a:gd name="T65" fmla="*/ 7969200 h 27"/>
                <a:gd name="T66" fmla="*/ 15975860 w 45"/>
                <a:gd name="T67" fmla="*/ 6853137 h 27"/>
                <a:gd name="T68" fmla="*/ 16922726 w 45"/>
                <a:gd name="T69" fmla="*/ 5714176 h 27"/>
                <a:gd name="T70" fmla="*/ 16922726 w 45"/>
                <a:gd name="T71" fmla="*/ 4579745 h 27"/>
                <a:gd name="T72" fmla="*/ 16922726 w 45"/>
                <a:gd name="T73" fmla="*/ 4579745 h 27"/>
                <a:gd name="T74" fmla="*/ 12969321 w 45"/>
                <a:gd name="T75" fmla="*/ 14818049 h 27"/>
                <a:gd name="T76" fmla="*/ 13975961 w 45"/>
                <a:gd name="T77" fmla="*/ 12567232 h 27"/>
                <a:gd name="T78" fmla="*/ 11975386 w 45"/>
                <a:gd name="T79" fmla="*/ 11358721 h 27"/>
                <a:gd name="T80" fmla="*/ 9958757 w 45"/>
                <a:gd name="T81" fmla="*/ 12567232 h 27"/>
                <a:gd name="T82" fmla="*/ 12969321 w 45"/>
                <a:gd name="T83" fmla="*/ 14818049 h 27"/>
                <a:gd name="T84" fmla="*/ 20940200 w 45"/>
                <a:gd name="T85" fmla="*/ 5714176 h 27"/>
                <a:gd name="T86" fmla="*/ 19933298 w 45"/>
                <a:gd name="T87" fmla="*/ 6853137 h 27"/>
                <a:gd name="T88" fmla="*/ 22690979 w 45"/>
                <a:gd name="T89" fmla="*/ 5714176 h 27"/>
                <a:gd name="T90" fmla="*/ 22690979 w 45"/>
                <a:gd name="T91" fmla="*/ 5714176 h 27"/>
                <a:gd name="T92" fmla="*/ 20940200 w 45"/>
                <a:gd name="T93" fmla="*/ 5714176 h 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
                <a:gd name="T142" fmla="*/ 0 h 27"/>
                <a:gd name="T143" fmla="*/ 45 w 45"/>
                <a:gd name="T144" fmla="*/ 27 h 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 h="27">
                  <a:moveTo>
                    <a:pt x="17" y="4"/>
                  </a:moveTo>
                  <a:cubicBezTo>
                    <a:pt x="18" y="3"/>
                    <a:pt x="26" y="0"/>
                    <a:pt x="27" y="0"/>
                  </a:cubicBezTo>
                  <a:cubicBezTo>
                    <a:pt x="27" y="1"/>
                    <a:pt x="26" y="2"/>
                    <a:pt x="27" y="2"/>
                  </a:cubicBezTo>
                  <a:cubicBezTo>
                    <a:pt x="27" y="3"/>
                    <a:pt x="29" y="2"/>
                    <a:pt x="30" y="3"/>
                  </a:cubicBezTo>
                  <a:cubicBezTo>
                    <a:pt x="30" y="3"/>
                    <a:pt x="31" y="4"/>
                    <a:pt x="30" y="5"/>
                  </a:cubicBezTo>
                  <a:cubicBezTo>
                    <a:pt x="30" y="6"/>
                    <a:pt x="24" y="8"/>
                    <a:pt x="30" y="16"/>
                  </a:cubicBezTo>
                  <a:cubicBezTo>
                    <a:pt x="32" y="17"/>
                    <a:pt x="33" y="17"/>
                    <a:pt x="37" y="20"/>
                  </a:cubicBezTo>
                  <a:cubicBezTo>
                    <a:pt x="39" y="22"/>
                    <a:pt x="44" y="19"/>
                    <a:pt x="45" y="23"/>
                  </a:cubicBezTo>
                  <a:cubicBezTo>
                    <a:pt x="44" y="24"/>
                    <a:pt x="29" y="27"/>
                    <a:pt x="28" y="25"/>
                  </a:cubicBezTo>
                  <a:cubicBezTo>
                    <a:pt x="28" y="25"/>
                    <a:pt x="29" y="22"/>
                    <a:pt x="29" y="22"/>
                  </a:cubicBezTo>
                  <a:cubicBezTo>
                    <a:pt x="26" y="22"/>
                    <a:pt x="20" y="18"/>
                    <a:pt x="18" y="17"/>
                  </a:cubicBezTo>
                  <a:cubicBezTo>
                    <a:pt x="19" y="18"/>
                    <a:pt x="20" y="19"/>
                    <a:pt x="20" y="20"/>
                  </a:cubicBezTo>
                  <a:cubicBezTo>
                    <a:pt x="21" y="20"/>
                    <a:pt x="21" y="21"/>
                    <a:pt x="21" y="22"/>
                  </a:cubicBezTo>
                  <a:cubicBezTo>
                    <a:pt x="21" y="22"/>
                    <a:pt x="22" y="23"/>
                    <a:pt x="22" y="23"/>
                  </a:cubicBezTo>
                  <a:cubicBezTo>
                    <a:pt x="23" y="23"/>
                    <a:pt x="22" y="25"/>
                    <a:pt x="22" y="25"/>
                  </a:cubicBezTo>
                  <a:cubicBezTo>
                    <a:pt x="20" y="23"/>
                    <a:pt x="18" y="24"/>
                    <a:pt x="16" y="25"/>
                  </a:cubicBezTo>
                  <a:cubicBezTo>
                    <a:pt x="16" y="25"/>
                    <a:pt x="12" y="23"/>
                    <a:pt x="12" y="22"/>
                  </a:cubicBezTo>
                  <a:cubicBezTo>
                    <a:pt x="12" y="22"/>
                    <a:pt x="16" y="23"/>
                    <a:pt x="16" y="21"/>
                  </a:cubicBezTo>
                  <a:cubicBezTo>
                    <a:pt x="16" y="21"/>
                    <a:pt x="16" y="19"/>
                    <a:pt x="15" y="19"/>
                  </a:cubicBezTo>
                  <a:cubicBezTo>
                    <a:pt x="14" y="20"/>
                    <a:pt x="12" y="17"/>
                    <a:pt x="11" y="18"/>
                  </a:cubicBezTo>
                  <a:cubicBezTo>
                    <a:pt x="10" y="18"/>
                    <a:pt x="11" y="21"/>
                    <a:pt x="10" y="21"/>
                  </a:cubicBezTo>
                  <a:cubicBezTo>
                    <a:pt x="9" y="21"/>
                    <a:pt x="7" y="18"/>
                    <a:pt x="6" y="17"/>
                  </a:cubicBezTo>
                  <a:cubicBezTo>
                    <a:pt x="6" y="16"/>
                    <a:pt x="5" y="12"/>
                    <a:pt x="4" y="13"/>
                  </a:cubicBezTo>
                  <a:cubicBezTo>
                    <a:pt x="3" y="13"/>
                    <a:pt x="4" y="15"/>
                    <a:pt x="3" y="16"/>
                  </a:cubicBezTo>
                  <a:cubicBezTo>
                    <a:pt x="3" y="16"/>
                    <a:pt x="0" y="14"/>
                    <a:pt x="0" y="12"/>
                  </a:cubicBezTo>
                  <a:cubicBezTo>
                    <a:pt x="0" y="12"/>
                    <a:pt x="1" y="10"/>
                    <a:pt x="1" y="10"/>
                  </a:cubicBezTo>
                  <a:cubicBezTo>
                    <a:pt x="2" y="10"/>
                    <a:pt x="4" y="11"/>
                    <a:pt x="6" y="11"/>
                  </a:cubicBezTo>
                  <a:cubicBezTo>
                    <a:pt x="7" y="10"/>
                    <a:pt x="7" y="13"/>
                    <a:pt x="7" y="13"/>
                  </a:cubicBezTo>
                  <a:cubicBezTo>
                    <a:pt x="8" y="12"/>
                    <a:pt x="7" y="10"/>
                    <a:pt x="8" y="10"/>
                  </a:cubicBezTo>
                  <a:cubicBezTo>
                    <a:pt x="10" y="9"/>
                    <a:pt x="11" y="9"/>
                    <a:pt x="12" y="8"/>
                  </a:cubicBezTo>
                  <a:cubicBezTo>
                    <a:pt x="12" y="8"/>
                    <a:pt x="13" y="8"/>
                    <a:pt x="13" y="8"/>
                  </a:cubicBezTo>
                  <a:cubicBezTo>
                    <a:pt x="13" y="8"/>
                    <a:pt x="13" y="7"/>
                    <a:pt x="13" y="7"/>
                  </a:cubicBezTo>
                  <a:cubicBezTo>
                    <a:pt x="13" y="7"/>
                    <a:pt x="14" y="7"/>
                    <a:pt x="15" y="7"/>
                  </a:cubicBezTo>
                  <a:cubicBezTo>
                    <a:pt x="15" y="7"/>
                    <a:pt x="15" y="6"/>
                    <a:pt x="16" y="6"/>
                  </a:cubicBezTo>
                  <a:cubicBezTo>
                    <a:pt x="16" y="5"/>
                    <a:pt x="17" y="6"/>
                    <a:pt x="17" y="5"/>
                  </a:cubicBezTo>
                  <a:cubicBezTo>
                    <a:pt x="18" y="5"/>
                    <a:pt x="18" y="4"/>
                    <a:pt x="17" y="4"/>
                  </a:cubicBezTo>
                  <a:close/>
                  <a:moveTo>
                    <a:pt x="13" y="13"/>
                  </a:moveTo>
                  <a:cubicBezTo>
                    <a:pt x="14" y="13"/>
                    <a:pt x="14" y="12"/>
                    <a:pt x="14" y="11"/>
                  </a:cubicBezTo>
                  <a:cubicBezTo>
                    <a:pt x="13" y="10"/>
                    <a:pt x="13" y="10"/>
                    <a:pt x="12" y="10"/>
                  </a:cubicBezTo>
                  <a:cubicBezTo>
                    <a:pt x="12" y="11"/>
                    <a:pt x="11" y="11"/>
                    <a:pt x="10" y="11"/>
                  </a:cubicBezTo>
                  <a:cubicBezTo>
                    <a:pt x="10" y="12"/>
                    <a:pt x="11" y="13"/>
                    <a:pt x="13" y="13"/>
                  </a:cubicBezTo>
                  <a:close/>
                  <a:moveTo>
                    <a:pt x="21" y="5"/>
                  </a:moveTo>
                  <a:cubicBezTo>
                    <a:pt x="20" y="5"/>
                    <a:pt x="19" y="5"/>
                    <a:pt x="20" y="6"/>
                  </a:cubicBezTo>
                  <a:cubicBezTo>
                    <a:pt x="21" y="6"/>
                    <a:pt x="22" y="6"/>
                    <a:pt x="23" y="5"/>
                  </a:cubicBezTo>
                  <a:cubicBezTo>
                    <a:pt x="23" y="5"/>
                    <a:pt x="23" y="5"/>
                    <a:pt x="23" y="5"/>
                  </a:cubicBezTo>
                  <a:cubicBezTo>
                    <a:pt x="22" y="4"/>
                    <a:pt x="21" y="4"/>
                    <a:pt x="21" y="5"/>
                  </a:cubicBezTo>
                  <a:close/>
                </a:path>
              </a:pathLst>
            </a:custGeom>
            <a:noFill/>
            <a:ln w="12700">
              <a:noFill/>
              <a:round/>
              <a:headEnd/>
              <a:tailEnd/>
            </a:ln>
          </p:spPr>
          <p:txBody>
            <a:bodyPr/>
            <a:lstStyle/>
            <a:p>
              <a:endParaRPr lang="en-US"/>
            </a:p>
          </p:txBody>
        </p:sp>
        <p:sp>
          <p:nvSpPr>
            <p:cNvPr id="9242" name="Freeform 12"/>
            <p:cNvSpPr>
              <a:spLocks noChangeAspect="1"/>
            </p:cNvSpPr>
            <p:nvPr/>
          </p:nvSpPr>
          <p:spPr bwMode="auto">
            <a:xfrm>
              <a:off x="2517" y="2898"/>
              <a:ext cx="250" cy="147"/>
            </a:xfrm>
            <a:custGeom>
              <a:avLst/>
              <a:gdLst>
                <a:gd name="T0" fmla="*/ 976254 w 63"/>
                <a:gd name="T1" fmla="*/ 21805097 h 36"/>
                <a:gd name="T2" fmla="*/ 5842151 w 63"/>
                <a:gd name="T3" fmla="*/ 24567944 h 36"/>
                <a:gd name="T4" fmla="*/ 11683057 w 63"/>
                <a:gd name="T5" fmla="*/ 16691912 h 36"/>
                <a:gd name="T6" fmla="*/ 12659310 w 63"/>
                <a:gd name="T7" fmla="*/ 46373041 h 36"/>
                <a:gd name="T8" fmla="*/ 13651183 w 63"/>
                <a:gd name="T9" fmla="*/ 38478981 h 36"/>
                <a:gd name="T10" fmla="*/ 13651183 w 63"/>
                <a:gd name="T11" fmla="*/ 14217413 h 36"/>
                <a:gd name="T12" fmla="*/ 15373111 w 63"/>
                <a:gd name="T13" fmla="*/ 6341122 h 36"/>
                <a:gd name="T14" fmla="*/ 23183129 w 63"/>
                <a:gd name="T15" fmla="*/ 3787026 h 36"/>
                <a:gd name="T16" fmla="*/ 30016175 w 63"/>
                <a:gd name="T17" fmla="*/ 9122632 h 36"/>
                <a:gd name="T18" fmla="*/ 51227210 w 63"/>
                <a:gd name="T19" fmla="*/ 11676658 h 36"/>
                <a:gd name="T20" fmla="*/ 56139463 w 63"/>
                <a:gd name="T21" fmla="*/ 20479027 h 36"/>
                <a:gd name="T22" fmla="*/ 60012509 w 63"/>
                <a:gd name="T23" fmla="*/ 19250728 h 36"/>
                <a:gd name="T24" fmla="*/ 48329464 w 63"/>
                <a:gd name="T25" fmla="*/ 7569633 h 36"/>
                <a:gd name="T26" fmla="*/ 32956381 w 63"/>
                <a:gd name="T27" fmla="*/ 6341122 h 36"/>
                <a:gd name="T28" fmla="*/ 23183129 w 63"/>
                <a:gd name="T29" fmla="*/ 2554362 h 36"/>
                <a:gd name="T30" fmla="*/ 13651183 w 63"/>
                <a:gd name="T31" fmla="*/ 3787026 h 36"/>
                <a:gd name="T32" fmla="*/ 11683057 w 63"/>
                <a:gd name="T33" fmla="*/ 12909653 h 36"/>
                <a:gd name="T34" fmla="*/ 1968127 w 63"/>
                <a:gd name="T35" fmla="*/ 19250728 h 36"/>
                <a:gd name="T36" fmla="*/ 0 w 63"/>
                <a:gd name="T37" fmla="*/ 21805097 h 36"/>
                <a:gd name="T38" fmla="*/ 976254 w 63"/>
                <a:gd name="T39" fmla="*/ 21805097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3"/>
                <a:gd name="T61" fmla="*/ 0 h 36"/>
                <a:gd name="T62" fmla="*/ 63 w 63"/>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3" h="36">
                  <a:moveTo>
                    <a:pt x="1" y="17"/>
                  </a:moveTo>
                  <a:cubicBezTo>
                    <a:pt x="2" y="19"/>
                    <a:pt x="4" y="20"/>
                    <a:pt x="6" y="19"/>
                  </a:cubicBezTo>
                  <a:cubicBezTo>
                    <a:pt x="8" y="19"/>
                    <a:pt x="10" y="12"/>
                    <a:pt x="12" y="13"/>
                  </a:cubicBezTo>
                  <a:cubicBezTo>
                    <a:pt x="14" y="14"/>
                    <a:pt x="10" y="30"/>
                    <a:pt x="13" y="36"/>
                  </a:cubicBezTo>
                  <a:cubicBezTo>
                    <a:pt x="14" y="35"/>
                    <a:pt x="14" y="30"/>
                    <a:pt x="14" y="30"/>
                  </a:cubicBezTo>
                  <a:cubicBezTo>
                    <a:pt x="13" y="28"/>
                    <a:pt x="16" y="15"/>
                    <a:pt x="14" y="11"/>
                  </a:cubicBezTo>
                  <a:cubicBezTo>
                    <a:pt x="13" y="9"/>
                    <a:pt x="14" y="7"/>
                    <a:pt x="16" y="5"/>
                  </a:cubicBezTo>
                  <a:cubicBezTo>
                    <a:pt x="17" y="3"/>
                    <a:pt x="22" y="2"/>
                    <a:pt x="24" y="3"/>
                  </a:cubicBezTo>
                  <a:cubicBezTo>
                    <a:pt x="25" y="4"/>
                    <a:pt x="29" y="7"/>
                    <a:pt x="31" y="7"/>
                  </a:cubicBezTo>
                  <a:cubicBezTo>
                    <a:pt x="32" y="7"/>
                    <a:pt x="49" y="7"/>
                    <a:pt x="53" y="9"/>
                  </a:cubicBezTo>
                  <a:cubicBezTo>
                    <a:pt x="59" y="11"/>
                    <a:pt x="60" y="13"/>
                    <a:pt x="58" y="16"/>
                  </a:cubicBezTo>
                  <a:cubicBezTo>
                    <a:pt x="58" y="18"/>
                    <a:pt x="61" y="17"/>
                    <a:pt x="62" y="15"/>
                  </a:cubicBezTo>
                  <a:cubicBezTo>
                    <a:pt x="63" y="10"/>
                    <a:pt x="56" y="7"/>
                    <a:pt x="50" y="6"/>
                  </a:cubicBezTo>
                  <a:cubicBezTo>
                    <a:pt x="45" y="5"/>
                    <a:pt x="39" y="6"/>
                    <a:pt x="34" y="5"/>
                  </a:cubicBezTo>
                  <a:cubicBezTo>
                    <a:pt x="30" y="5"/>
                    <a:pt x="28" y="3"/>
                    <a:pt x="24" y="2"/>
                  </a:cubicBezTo>
                  <a:cubicBezTo>
                    <a:pt x="21" y="0"/>
                    <a:pt x="17" y="0"/>
                    <a:pt x="14" y="3"/>
                  </a:cubicBezTo>
                  <a:cubicBezTo>
                    <a:pt x="13" y="3"/>
                    <a:pt x="12" y="6"/>
                    <a:pt x="12" y="10"/>
                  </a:cubicBezTo>
                  <a:cubicBezTo>
                    <a:pt x="8" y="10"/>
                    <a:pt x="6" y="20"/>
                    <a:pt x="2" y="15"/>
                  </a:cubicBezTo>
                  <a:cubicBezTo>
                    <a:pt x="1" y="15"/>
                    <a:pt x="0" y="17"/>
                    <a:pt x="0" y="17"/>
                  </a:cubicBezTo>
                  <a:lnTo>
                    <a:pt x="1" y="17"/>
                  </a:lnTo>
                  <a:close/>
                </a:path>
              </a:pathLst>
            </a:custGeom>
            <a:noFill/>
            <a:ln w="12700">
              <a:noFill/>
              <a:round/>
              <a:headEnd/>
              <a:tailEnd/>
            </a:ln>
          </p:spPr>
          <p:txBody>
            <a:bodyPr/>
            <a:lstStyle/>
            <a:p>
              <a:endParaRPr lang="en-US"/>
            </a:p>
          </p:txBody>
        </p:sp>
        <p:sp>
          <p:nvSpPr>
            <p:cNvPr id="9243" name="Freeform 13"/>
            <p:cNvSpPr>
              <a:spLocks noChangeAspect="1"/>
            </p:cNvSpPr>
            <p:nvPr/>
          </p:nvSpPr>
          <p:spPr bwMode="auto">
            <a:xfrm>
              <a:off x="2787" y="2508"/>
              <a:ext cx="223" cy="387"/>
            </a:xfrm>
            <a:custGeom>
              <a:avLst/>
              <a:gdLst>
                <a:gd name="T0" fmla="*/ 56148565 w 56"/>
                <a:gd name="T1" fmla="*/ 1211709 h 95"/>
                <a:gd name="T2" fmla="*/ 49130056 w 56"/>
                <a:gd name="T3" fmla="*/ 15173218 h 95"/>
                <a:gd name="T4" fmla="*/ 39013409 w 56"/>
                <a:gd name="T5" fmla="*/ 22525845 h 95"/>
                <a:gd name="T6" fmla="*/ 43064904 w 56"/>
                <a:gd name="T7" fmla="*/ 32767068 h 95"/>
                <a:gd name="T8" fmla="*/ 41031049 w 56"/>
                <a:gd name="T9" fmla="*/ 33974100 h 95"/>
                <a:gd name="T10" fmla="*/ 40030767 w 56"/>
                <a:gd name="T11" fmla="*/ 41405581 h 95"/>
                <a:gd name="T12" fmla="*/ 23134993 w 56"/>
                <a:gd name="T13" fmla="*/ 61810887 h 95"/>
                <a:gd name="T14" fmla="*/ 16117747 w 56"/>
                <a:gd name="T15" fmla="*/ 65530876 h 95"/>
                <a:gd name="T16" fmla="*/ 14100091 w 56"/>
                <a:gd name="T17" fmla="*/ 78190041 h 95"/>
                <a:gd name="T18" fmla="*/ 12082356 w 56"/>
                <a:gd name="T19" fmla="*/ 81914431 h 95"/>
                <a:gd name="T20" fmla="*/ 12082356 w 56"/>
                <a:gd name="T21" fmla="*/ 84336479 h 95"/>
                <a:gd name="T22" fmla="*/ 11068980 w 56"/>
                <a:gd name="T23" fmla="*/ 84336479 h 95"/>
                <a:gd name="T24" fmla="*/ 10052570 w 56"/>
                <a:gd name="T25" fmla="*/ 86831529 h 95"/>
                <a:gd name="T26" fmla="*/ 8034849 w 56"/>
                <a:gd name="T27" fmla="*/ 90551746 h 95"/>
                <a:gd name="T28" fmla="*/ 10052570 w 56"/>
                <a:gd name="T29" fmla="*/ 99508569 h 95"/>
                <a:gd name="T30" fmla="*/ 5063861 w 56"/>
                <a:gd name="T31" fmla="*/ 96995596 h 95"/>
                <a:gd name="T32" fmla="*/ 3034134 w 56"/>
                <a:gd name="T33" fmla="*/ 98205968 h 95"/>
                <a:gd name="T34" fmla="*/ 15116238 w 56"/>
                <a:gd name="T35" fmla="*/ 115893183 h 95"/>
                <a:gd name="T36" fmla="*/ 14100091 w 56"/>
                <a:gd name="T37" fmla="*/ 119594172 h 95"/>
                <a:gd name="T38" fmla="*/ 0 w 56"/>
                <a:gd name="T39" fmla="*/ 99508569 h 95"/>
                <a:gd name="T40" fmla="*/ 5063861 w 56"/>
                <a:gd name="T41" fmla="*/ 92973795 h 95"/>
                <a:gd name="T42" fmla="*/ 8034849 w 56"/>
                <a:gd name="T43" fmla="*/ 96995596 h 95"/>
                <a:gd name="T44" fmla="*/ 6065178 w 56"/>
                <a:gd name="T45" fmla="*/ 88061194 h 95"/>
                <a:gd name="T46" fmla="*/ 8034849 w 56"/>
                <a:gd name="T47" fmla="*/ 85547113 h 95"/>
                <a:gd name="T48" fmla="*/ 8034849 w 56"/>
                <a:gd name="T49" fmla="*/ 83125064 h 95"/>
                <a:gd name="T50" fmla="*/ 10052570 w 56"/>
                <a:gd name="T51" fmla="*/ 81914431 h 95"/>
                <a:gd name="T52" fmla="*/ 10052570 w 56"/>
                <a:gd name="T53" fmla="*/ 79400414 h 95"/>
                <a:gd name="T54" fmla="*/ 12082356 w 56"/>
                <a:gd name="T55" fmla="*/ 76590290 h 95"/>
                <a:gd name="T56" fmla="*/ 15116238 w 56"/>
                <a:gd name="T57" fmla="*/ 63016827 h 95"/>
                <a:gd name="T58" fmla="*/ 22134679 w 56"/>
                <a:gd name="T59" fmla="*/ 57789086 h 95"/>
                <a:gd name="T60" fmla="*/ 35029993 w 56"/>
                <a:gd name="T61" fmla="*/ 44215608 h 95"/>
                <a:gd name="T62" fmla="*/ 39013409 w 56"/>
                <a:gd name="T63" fmla="*/ 37698790 h 95"/>
                <a:gd name="T64" fmla="*/ 39013409 w 56"/>
                <a:gd name="T65" fmla="*/ 31556728 h 95"/>
                <a:gd name="T66" fmla="*/ 41031049 w 56"/>
                <a:gd name="T67" fmla="*/ 30254159 h 95"/>
                <a:gd name="T68" fmla="*/ 36995674 w 56"/>
                <a:gd name="T69" fmla="*/ 20108196 h 95"/>
                <a:gd name="T70" fmla="*/ 45078562 w 56"/>
                <a:gd name="T71" fmla="*/ 13870585 h 95"/>
                <a:gd name="T72" fmla="*/ 53113409 w 56"/>
                <a:gd name="T73" fmla="*/ 2495079 h 95"/>
                <a:gd name="T74" fmla="*/ 56148565 w 56"/>
                <a:gd name="T75" fmla="*/ 1211709 h 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
                <a:gd name="T115" fmla="*/ 0 h 95"/>
                <a:gd name="T116" fmla="*/ 56 w 56"/>
                <a:gd name="T117" fmla="*/ 95 h 9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 h="95">
                  <a:moveTo>
                    <a:pt x="56" y="1"/>
                  </a:moveTo>
                  <a:cubicBezTo>
                    <a:pt x="56" y="6"/>
                    <a:pt x="51" y="11"/>
                    <a:pt x="49" y="12"/>
                  </a:cubicBezTo>
                  <a:cubicBezTo>
                    <a:pt x="47" y="13"/>
                    <a:pt x="38" y="16"/>
                    <a:pt x="39" y="18"/>
                  </a:cubicBezTo>
                  <a:cubicBezTo>
                    <a:pt x="39" y="20"/>
                    <a:pt x="45" y="23"/>
                    <a:pt x="43" y="26"/>
                  </a:cubicBezTo>
                  <a:cubicBezTo>
                    <a:pt x="42" y="26"/>
                    <a:pt x="42" y="27"/>
                    <a:pt x="41" y="27"/>
                  </a:cubicBezTo>
                  <a:cubicBezTo>
                    <a:pt x="41" y="28"/>
                    <a:pt x="43" y="31"/>
                    <a:pt x="40" y="33"/>
                  </a:cubicBezTo>
                  <a:cubicBezTo>
                    <a:pt x="38" y="36"/>
                    <a:pt x="28" y="47"/>
                    <a:pt x="23" y="49"/>
                  </a:cubicBezTo>
                  <a:cubicBezTo>
                    <a:pt x="21" y="50"/>
                    <a:pt x="18" y="50"/>
                    <a:pt x="16" y="52"/>
                  </a:cubicBezTo>
                  <a:cubicBezTo>
                    <a:pt x="16" y="53"/>
                    <a:pt x="15" y="60"/>
                    <a:pt x="14" y="62"/>
                  </a:cubicBezTo>
                  <a:cubicBezTo>
                    <a:pt x="14" y="63"/>
                    <a:pt x="12" y="63"/>
                    <a:pt x="12" y="65"/>
                  </a:cubicBezTo>
                  <a:cubicBezTo>
                    <a:pt x="12" y="65"/>
                    <a:pt x="12" y="66"/>
                    <a:pt x="12" y="67"/>
                  </a:cubicBezTo>
                  <a:cubicBezTo>
                    <a:pt x="12" y="67"/>
                    <a:pt x="11" y="67"/>
                    <a:pt x="11" y="67"/>
                  </a:cubicBezTo>
                  <a:cubicBezTo>
                    <a:pt x="10" y="68"/>
                    <a:pt x="11" y="69"/>
                    <a:pt x="10" y="69"/>
                  </a:cubicBezTo>
                  <a:cubicBezTo>
                    <a:pt x="10" y="71"/>
                    <a:pt x="9" y="71"/>
                    <a:pt x="8" y="72"/>
                  </a:cubicBezTo>
                  <a:cubicBezTo>
                    <a:pt x="8" y="73"/>
                    <a:pt x="11" y="78"/>
                    <a:pt x="10" y="79"/>
                  </a:cubicBezTo>
                  <a:cubicBezTo>
                    <a:pt x="8" y="81"/>
                    <a:pt x="5" y="78"/>
                    <a:pt x="5" y="77"/>
                  </a:cubicBezTo>
                  <a:cubicBezTo>
                    <a:pt x="4" y="77"/>
                    <a:pt x="3" y="77"/>
                    <a:pt x="3" y="78"/>
                  </a:cubicBezTo>
                  <a:cubicBezTo>
                    <a:pt x="2" y="82"/>
                    <a:pt x="9" y="90"/>
                    <a:pt x="15" y="92"/>
                  </a:cubicBezTo>
                  <a:cubicBezTo>
                    <a:pt x="15" y="93"/>
                    <a:pt x="15" y="95"/>
                    <a:pt x="14" y="95"/>
                  </a:cubicBezTo>
                  <a:cubicBezTo>
                    <a:pt x="10" y="93"/>
                    <a:pt x="0" y="86"/>
                    <a:pt x="0" y="79"/>
                  </a:cubicBezTo>
                  <a:cubicBezTo>
                    <a:pt x="0" y="77"/>
                    <a:pt x="2" y="74"/>
                    <a:pt x="5" y="74"/>
                  </a:cubicBezTo>
                  <a:cubicBezTo>
                    <a:pt x="6" y="74"/>
                    <a:pt x="7" y="77"/>
                    <a:pt x="8" y="77"/>
                  </a:cubicBezTo>
                  <a:cubicBezTo>
                    <a:pt x="9" y="76"/>
                    <a:pt x="4" y="72"/>
                    <a:pt x="6" y="70"/>
                  </a:cubicBezTo>
                  <a:cubicBezTo>
                    <a:pt x="6" y="69"/>
                    <a:pt x="8" y="69"/>
                    <a:pt x="8" y="68"/>
                  </a:cubicBezTo>
                  <a:cubicBezTo>
                    <a:pt x="9" y="68"/>
                    <a:pt x="7" y="67"/>
                    <a:pt x="8" y="66"/>
                  </a:cubicBezTo>
                  <a:cubicBezTo>
                    <a:pt x="8" y="65"/>
                    <a:pt x="9" y="66"/>
                    <a:pt x="10" y="65"/>
                  </a:cubicBezTo>
                  <a:cubicBezTo>
                    <a:pt x="10" y="64"/>
                    <a:pt x="10" y="64"/>
                    <a:pt x="10" y="63"/>
                  </a:cubicBezTo>
                  <a:cubicBezTo>
                    <a:pt x="10" y="61"/>
                    <a:pt x="12" y="62"/>
                    <a:pt x="12" y="61"/>
                  </a:cubicBezTo>
                  <a:cubicBezTo>
                    <a:pt x="12" y="60"/>
                    <a:pt x="13" y="52"/>
                    <a:pt x="15" y="50"/>
                  </a:cubicBezTo>
                  <a:cubicBezTo>
                    <a:pt x="17" y="48"/>
                    <a:pt x="21" y="47"/>
                    <a:pt x="22" y="46"/>
                  </a:cubicBezTo>
                  <a:cubicBezTo>
                    <a:pt x="26" y="45"/>
                    <a:pt x="35" y="36"/>
                    <a:pt x="35" y="35"/>
                  </a:cubicBezTo>
                  <a:cubicBezTo>
                    <a:pt x="37" y="34"/>
                    <a:pt x="40" y="32"/>
                    <a:pt x="39" y="30"/>
                  </a:cubicBezTo>
                  <a:cubicBezTo>
                    <a:pt x="38" y="28"/>
                    <a:pt x="38" y="26"/>
                    <a:pt x="39" y="25"/>
                  </a:cubicBezTo>
                  <a:cubicBezTo>
                    <a:pt x="40" y="25"/>
                    <a:pt x="41" y="25"/>
                    <a:pt x="41" y="24"/>
                  </a:cubicBezTo>
                  <a:cubicBezTo>
                    <a:pt x="40" y="22"/>
                    <a:pt x="35" y="20"/>
                    <a:pt x="37" y="16"/>
                  </a:cubicBezTo>
                  <a:cubicBezTo>
                    <a:pt x="37" y="14"/>
                    <a:pt x="43" y="12"/>
                    <a:pt x="45" y="11"/>
                  </a:cubicBezTo>
                  <a:cubicBezTo>
                    <a:pt x="50" y="9"/>
                    <a:pt x="53" y="4"/>
                    <a:pt x="53" y="2"/>
                  </a:cubicBezTo>
                  <a:cubicBezTo>
                    <a:pt x="54" y="1"/>
                    <a:pt x="55" y="0"/>
                    <a:pt x="56" y="1"/>
                  </a:cubicBezTo>
                  <a:close/>
                </a:path>
              </a:pathLst>
            </a:custGeom>
            <a:noFill/>
            <a:ln w="12700">
              <a:noFill/>
              <a:round/>
              <a:headEnd/>
              <a:tailEnd/>
            </a:ln>
          </p:spPr>
          <p:txBody>
            <a:bodyPr/>
            <a:lstStyle/>
            <a:p>
              <a:endParaRPr lang="en-US"/>
            </a:p>
          </p:txBody>
        </p:sp>
        <p:sp>
          <p:nvSpPr>
            <p:cNvPr id="9244" name="Freeform 14"/>
            <p:cNvSpPr>
              <a:spLocks noChangeAspect="1"/>
            </p:cNvSpPr>
            <p:nvPr/>
          </p:nvSpPr>
          <p:spPr bwMode="auto">
            <a:xfrm>
              <a:off x="2990" y="2202"/>
              <a:ext cx="257" cy="363"/>
            </a:xfrm>
            <a:custGeom>
              <a:avLst/>
              <a:gdLst>
                <a:gd name="T0" fmla="*/ 13910538 w 65"/>
                <a:gd name="T1" fmla="*/ 96791559 h 89"/>
                <a:gd name="T2" fmla="*/ 8474152 w 65"/>
                <a:gd name="T3" fmla="*/ 107139585 h 89"/>
                <a:gd name="T4" fmla="*/ 11102509 w 65"/>
                <a:gd name="T5" fmla="*/ 112116190 h 89"/>
                <a:gd name="T6" fmla="*/ 14880510 w 65"/>
                <a:gd name="T7" fmla="*/ 104304107 h 89"/>
                <a:gd name="T8" fmla="*/ 17734977 w 65"/>
                <a:gd name="T9" fmla="*/ 107139585 h 89"/>
                <a:gd name="T10" fmla="*/ 16783033 w 65"/>
                <a:gd name="T11" fmla="*/ 86544032 h 89"/>
                <a:gd name="T12" fmla="*/ 17734977 w 65"/>
                <a:gd name="T13" fmla="*/ 69998220 h 89"/>
                <a:gd name="T14" fmla="*/ 24305570 w 65"/>
                <a:gd name="T15" fmla="*/ 68704799 h 89"/>
                <a:gd name="T16" fmla="*/ 37326046 w 65"/>
                <a:gd name="T17" fmla="*/ 75273710 h 89"/>
                <a:gd name="T18" fmla="*/ 38277910 w 65"/>
                <a:gd name="T19" fmla="*/ 67466406 h 89"/>
                <a:gd name="T20" fmla="*/ 43006803 w 65"/>
                <a:gd name="T21" fmla="*/ 61190832 h 89"/>
                <a:gd name="T22" fmla="*/ 54048213 w 65"/>
                <a:gd name="T23" fmla="*/ 52158971 h 89"/>
                <a:gd name="T24" fmla="*/ 55966366 w 65"/>
                <a:gd name="T25" fmla="*/ 50920562 h 89"/>
                <a:gd name="T26" fmla="*/ 45815740 w 65"/>
                <a:gd name="T27" fmla="*/ 54677032 h 89"/>
                <a:gd name="T28" fmla="*/ 41085930 w 65"/>
                <a:gd name="T29" fmla="*/ 61190832 h 89"/>
                <a:gd name="T30" fmla="*/ 24305570 w 65"/>
                <a:gd name="T31" fmla="*/ 64948378 h 89"/>
                <a:gd name="T32" fmla="*/ 17734977 w 65"/>
                <a:gd name="T33" fmla="*/ 63708860 h 89"/>
                <a:gd name="T34" fmla="*/ 16783033 w 65"/>
                <a:gd name="T35" fmla="*/ 58732548 h 89"/>
                <a:gd name="T36" fmla="*/ 12068845 w 65"/>
                <a:gd name="T37" fmla="*/ 48407004 h 89"/>
                <a:gd name="T38" fmla="*/ 9440440 w 65"/>
                <a:gd name="T39" fmla="*/ 40894457 h 89"/>
                <a:gd name="T40" fmla="*/ 5680775 w 65"/>
                <a:gd name="T41" fmla="*/ 22815847 h 89"/>
                <a:gd name="T42" fmla="*/ 0 w 65"/>
                <a:gd name="T43" fmla="*/ 0 h 89"/>
                <a:gd name="T44" fmla="*/ 2808029 w 65"/>
                <a:gd name="T45" fmla="*/ 15321201 h 89"/>
                <a:gd name="T46" fmla="*/ 7583345 w 65"/>
                <a:gd name="T47" fmla="*/ 40894457 h 89"/>
                <a:gd name="T48" fmla="*/ 10150629 w 65"/>
                <a:gd name="T49" fmla="*/ 48407004 h 89"/>
                <a:gd name="T50" fmla="*/ 14880510 w 65"/>
                <a:gd name="T51" fmla="*/ 59971838 h 89"/>
                <a:gd name="T52" fmla="*/ 15832398 w 65"/>
                <a:gd name="T53" fmla="*/ 63708860 h 89"/>
                <a:gd name="T54" fmla="*/ 15832398 w 65"/>
                <a:gd name="T55" fmla="*/ 67466406 h 89"/>
                <a:gd name="T56" fmla="*/ 12068845 w 65"/>
                <a:gd name="T57" fmla="*/ 76516491 h 89"/>
                <a:gd name="T58" fmla="*/ 16783033 w 65"/>
                <a:gd name="T59" fmla="*/ 75273710 h 89"/>
                <a:gd name="T60" fmla="*/ 14880510 w 65"/>
                <a:gd name="T61" fmla="*/ 84006655 h 89"/>
                <a:gd name="T62" fmla="*/ 9440440 w 65"/>
                <a:gd name="T63" fmla="*/ 89301461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
                <a:gd name="T97" fmla="*/ 0 h 89"/>
                <a:gd name="T98" fmla="*/ 65 w 65"/>
                <a:gd name="T99" fmla="*/ 89 h 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 h="89">
                  <a:moveTo>
                    <a:pt x="9" y="72"/>
                  </a:moveTo>
                  <a:cubicBezTo>
                    <a:pt x="11" y="73"/>
                    <a:pt x="14" y="73"/>
                    <a:pt x="15" y="76"/>
                  </a:cubicBezTo>
                  <a:cubicBezTo>
                    <a:pt x="16" y="77"/>
                    <a:pt x="15" y="79"/>
                    <a:pt x="15" y="80"/>
                  </a:cubicBezTo>
                  <a:cubicBezTo>
                    <a:pt x="12" y="80"/>
                    <a:pt x="10" y="81"/>
                    <a:pt x="9" y="84"/>
                  </a:cubicBezTo>
                  <a:cubicBezTo>
                    <a:pt x="7" y="87"/>
                    <a:pt x="9" y="89"/>
                    <a:pt x="11" y="89"/>
                  </a:cubicBezTo>
                  <a:cubicBezTo>
                    <a:pt x="11" y="89"/>
                    <a:pt x="13" y="89"/>
                    <a:pt x="12" y="88"/>
                  </a:cubicBezTo>
                  <a:cubicBezTo>
                    <a:pt x="11" y="88"/>
                    <a:pt x="10" y="87"/>
                    <a:pt x="10" y="85"/>
                  </a:cubicBezTo>
                  <a:cubicBezTo>
                    <a:pt x="11" y="83"/>
                    <a:pt x="15" y="82"/>
                    <a:pt x="16" y="82"/>
                  </a:cubicBezTo>
                  <a:cubicBezTo>
                    <a:pt x="17" y="83"/>
                    <a:pt x="18" y="85"/>
                    <a:pt x="17" y="86"/>
                  </a:cubicBezTo>
                  <a:cubicBezTo>
                    <a:pt x="18" y="87"/>
                    <a:pt x="19" y="85"/>
                    <a:pt x="19" y="84"/>
                  </a:cubicBezTo>
                  <a:cubicBezTo>
                    <a:pt x="20" y="83"/>
                    <a:pt x="18" y="81"/>
                    <a:pt x="18" y="80"/>
                  </a:cubicBezTo>
                  <a:cubicBezTo>
                    <a:pt x="17" y="76"/>
                    <a:pt x="18" y="72"/>
                    <a:pt x="18" y="68"/>
                  </a:cubicBezTo>
                  <a:cubicBezTo>
                    <a:pt x="18" y="66"/>
                    <a:pt x="17" y="63"/>
                    <a:pt x="18" y="62"/>
                  </a:cubicBezTo>
                  <a:cubicBezTo>
                    <a:pt x="19" y="61"/>
                    <a:pt x="21" y="58"/>
                    <a:pt x="19" y="55"/>
                  </a:cubicBezTo>
                  <a:cubicBezTo>
                    <a:pt x="19" y="55"/>
                    <a:pt x="19" y="55"/>
                    <a:pt x="19" y="55"/>
                  </a:cubicBezTo>
                  <a:cubicBezTo>
                    <a:pt x="21" y="53"/>
                    <a:pt x="24" y="55"/>
                    <a:pt x="26" y="54"/>
                  </a:cubicBezTo>
                  <a:cubicBezTo>
                    <a:pt x="30" y="52"/>
                    <a:pt x="39" y="53"/>
                    <a:pt x="39" y="53"/>
                  </a:cubicBezTo>
                  <a:cubicBezTo>
                    <a:pt x="40" y="55"/>
                    <a:pt x="40" y="57"/>
                    <a:pt x="40" y="59"/>
                  </a:cubicBezTo>
                  <a:cubicBezTo>
                    <a:pt x="41" y="60"/>
                    <a:pt x="41" y="60"/>
                    <a:pt x="42" y="60"/>
                  </a:cubicBezTo>
                  <a:cubicBezTo>
                    <a:pt x="42" y="58"/>
                    <a:pt x="42" y="55"/>
                    <a:pt x="41" y="53"/>
                  </a:cubicBezTo>
                  <a:cubicBezTo>
                    <a:pt x="43" y="53"/>
                    <a:pt x="45" y="53"/>
                    <a:pt x="46" y="51"/>
                  </a:cubicBezTo>
                  <a:cubicBezTo>
                    <a:pt x="47" y="50"/>
                    <a:pt x="47" y="49"/>
                    <a:pt x="46" y="48"/>
                  </a:cubicBezTo>
                  <a:cubicBezTo>
                    <a:pt x="46" y="47"/>
                    <a:pt x="46" y="44"/>
                    <a:pt x="48" y="44"/>
                  </a:cubicBezTo>
                  <a:cubicBezTo>
                    <a:pt x="51" y="44"/>
                    <a:pt x="55" y="42"/>
                    <a:pt x="58" y="41"/>
                  </a:cubicBezTo>
                  <a:cubicBezTo>
                    <a:pt x="59" y="41"/>
                    <a:pt x="63" y="40"/>
                    <a:pt x="65" y="40"/>
                  </a:cubicBezTo>
                  <a:cubicBezTo>
                    <a:pt x="63" y="40"/>
                    <a:pt x="61" y="40"/>
                    <a:pt x="60" y="40"/>
                  </a:cubicBezTo>
                  <a:cubicBezTo>
                    <a:pt x="58" y="41"/>
                    <a:pt x="57" y="41"/>
                    <a:pt x="56" y="41"/>
                  </a:cubicBezTo>
                  <a:cubicBezTo>
                    <a:pt x="53" y="41"/>
                    <a:pt x="52" y="43"/>
                    <a:pt x="49" y="43"/>
                  </a:cubicBezTo>
                  <a:cubicBezTo>
                    <a:pt x="47" y="43"/>
                    <a:pt x="46" y="43"/>
                    <a:pt x="45" y="44"/>
                  </a:cubicBezTo>
                  <a:cubicBezTo>
                    <a:pt x="44" y="45"/>
                    <a:pt x="44" y="47"/>
                    <a:pt x="44" y="48"/>
                  </a:cubicBezTo>
                  <a:cubicBezTo>
                    <a:pt x="45" y="48"/>
                    <a:pt x="45" y="50"/>
                    <a:pt x="44" y="50"/>
                  </a:cubicBezTo>
                  <a:cubicBezTo>
                    <a:pt x="40" y="51"/>
                    <a:pt x="29" y="50"/>
                    <a:pt x="26" y="51"/>
                  </a:cubicBezTo>
                  <a:cubicBezTo>
                    <a:pt x="25" y="52"/>
                    <a:pt x="20" y="52"/>
                    <a:pt x="19" y="52"/>
                  </a:cubicBezTo>
                  <a:cubicBezTo>
                    <a:pt x="18" y="51"/>
                    <a:pt x="18" y="51"/>
                    <a:pt x="19" y="50"/>
                  </a:cubicBezTo>
                  <a:cubicBezTo>
                    <a:pt x="19" y="49"/>
                    <a:pt x="20" y="49"/>
                    <a:pt x="20" y="48"/>
                  </a:cubicBezTo>
                  <a:cubicBezTo>
                    <a:pt x="19" y="47"/>
                    <a:pt x="18" y="47"/>
                    <a:pt x="18" y="46"/>
                  </a:cubicBezTo>
                  <a:cubicBezTo>
                    <a:pt x="18" y="44"/>
                    <a:pt x="18" y="42"/>
                    <a:pt x="16" y="41"/>
                  </a:cubicBezTo>
                  <a:cubicBezTo>
                    <a:pt x="15" y="41"/>
                    <a:pt x="13" y="38"/>
                    <a:pt x="13" y="38"/>
                  </a:cubicBezTo>
                  <a:cubicBezTo>
                    <a:pt x="13" y="37"/>
                    <a:pt x="13" y="36"/>
                    <a:pt x="12" y="35"/>
                  </a:cubicBezTo>
                  <a:cubicBezTo>
                    <a:pt x="12" y="33"/>
                    <a:pt x="11" y="33"/>
                    <a:pt x="10" y="32"/>
                  </a:cubicBezTo>
                  <a:cubicBezTo>
                    <a:pt x="9" y="30"/>
                    <a:pt x="9" y="23"/>
                    <a:pt x="8" y="21"/>
                  </a:cubicBezTo>
                  <a:cubicBezTo>
                    <a:pt x="7" y="20"/>
                    <a:pt x="7" y="19"/>
                    <a:pt x="6" y="18"/>
                  </a:cubicBezTo>
                  <a:cubicBezTo>
                    <a:pt x="5" y="15"/>
                    <a:pt x="3" y="13"/>
                    <a:pt x="3" y="9"/>
                  </a:cubicBezTo>
                  <a:cubicBezTo>
                    <a:pt x="3" y="8"/>
                    <a:pt x="1" y="2"/>
                    <a:pt x="0" y="0"/>
                  </a:cubicBezTo>
                  <a:cubicBezTo>
                    <a:pt x="0" y="1"/>
                    <a:pt x="1" y="5"/>
                    <a:pt x="1" y="6"/>
                  </a:cubicBezTo>
                  <a:cubicBezTo>
                    <a:pt x="2" y="9"/>
                    <a:pt x="2" y="10"/>
                    <a:pt x="3" y="12"/>
                  </a:cubicBezTo>
                  <a:cubicBezTo>
                    <a:pt x="3" y="14"/>
                    <a:pt x="5" y="19"/>
                    <a:pt x="6" y="20"/>
                  </a:cubicBezTo>
                  <a:cubicBezTo>
                    <a:pt x="8" y="21"/>
                    <a:pt x="7" y="30"/>
                    <a:pt x="8" y="32"/>
                  </a:cubicBezTo>
                  <a:cubicBezTo>
                    <a:pt x="9" y="33"/>
                    <a:pt x="10" y="34"/>
                    <a:pt x="11" y="35"/>
                  </a:cubicBezTo>
                  <a:cubicBezTo>
                    <a:pt x="11" y="36"/>
                    <a:pt x="11" y="37"/>
                    <a:pt x="11" y="38"/>
                  </a:cubicBezTo>
                  <a:cubicBezTo>
                    <a:pt x="12" y="40"/>
                    <a:pt x="16" y="43"/>
                    <a:pt x="16" y="44"/>
                  </a:cubicBezTo>
                  <a:cubicBezTo>
                    <a:pt x="17" y="45"/>
                    <a:pt x="15" y="46"/>
                    <a:pt x="16" y="47"/>
                  </a:cubicBezTo>
                  <a:cubicBezTo>
                    <a:pt x="16" y="48"/>
                    <a:pt x="17" y="48"/>
                    <a:pt x="17" y="48"/>
                  </a:cubicBezTo>
                  <a:cubicBezTo>
                    <a:pt x="18" y="49"/>
                    <a:pt x="17" y="49"/>
                    <a:pt x="17" y="50"/>
                  </a:cubicBezTo>
                  <a:cubicBezTo>
                    <a:pt x="16" y="51"/>
                    <a:pt x="16" y="52"/>
                    <a:pt x="17" y="52"/>
                  </a:cubicBezTo>
                  <a:cubicBezTo>
                    <a:pt x="17" y="53"/>
                    <a:pt x="17" y="53"/>
                    <a:pt x="17" y="53"/>
                  </a:cubicBezTo>
                  <a:cubicBezTo>
                    <a:pt x="11" y="54"/>
                    <a:pt x="11" y="60"/>
                    <a:pt x="12" y="61"/>
                  </a:cubicBezTo>
                  <a:cubicBezTo>
                    <a:pt x="12" y="61"/>
                    <a:pt x="13" y="60"/>
                    <a:pt x="13" y="60"/>
                  </a:cubicBezTo>
                  <a:cubicBezTo>
                    <a:pt x="12" y="59"/>
                    <a:pt x="14" y="55"/>
                    <a:pt x="17" y="55"/>
                  </a:cubicBezTo>
                  <a:cubicBezTo>
                    <a:pt x="18" y="56"/>
                    <a:pt x="19" y="57"/>
                    <a:pt x="18" y="59"/>
                  </a:cubicBezTo>
                  <a:cubicBezTo>
                    <a:pt x="17" y="61"/>
                    <a:pt x="16" y="62"/>
                    <a:pt x="16" y="62"/>
                  </a:cubicBezTo>
                  <a:cubicBezTo>
                    <a:pt x="14" y="63"/>
                    <a:pt x="15" y="64"/>
                    <a:pt x="16" y="66"/>
                  </a:cubicBezTo>
                  <a:cubicBezTo>
                    <a:pt x="16" y="67"/>
                    <a:pt x="16" y="69"/>
                    <a:pt x="16" y="73"/>
                  </a:cubicBezTo>
                  <a:cubicBezTo>
                    <a:pt x="14" y="72"/>
                    <a:pt x="12" y="71"/>
                    <a:pt x="10" y="70"/>
                  </a:cubicBezTo>
                  <a:lnTo>
                    <a:pt x="9" y="72"/>
                  </a:lnTo>
                  <a:close/>
                </a:path>
              </a:pathLst>
            </a:custGeom>
            <a:noFill/>
            <a:ln w="12700">
              <a:noFill/>
              <a:round/>
              <a:headEnd/>
              <a:tailEnd/>
            </a:ln>
          </p:spPr>
          <p:txBody>
            <a:bodyPr/>
            <a:lstStyle/>
            <a:p>
              <a:endParaRPr lang="en-US"/>
            </a:p>
          </p:txBody>
        </p:sp>
        <p:sp>
          <p:nvSpPr>
            <p:cNvPr id="9245" name="Freeform 15"/>
            <p:cNvSpPr>
              <a:spLocks noChangeAspect="1"/>
            </p:cNvSpPr>
            <p:nvPr/>
          </p:nvSpPr>
          <p:spPr bwMode="auto">
            <a:xfrm>
              <a:off x="2914" y="3086"/>
              <a:ext cx="63" cy="45"/>
            </a:xfrm>
            <a:custGeom>
              <a:avLst/>
              <a:gdLst>
                <a:gd name="T0" fmla="*/ 8892048 w 16"/>
                <a:gd name="T1" fmla="*/ 13170681 h 11"/>
                <a:gd name="T2" fmla="*/ 10680901 w 16"/>
                <a:gd name="T3" fmla="*/ 9336994 h 11"/>
                <a:gd name="T4" fmla="*/ 7278211 w 16"/>
                <a:gd name="T5" fmla="*/ 9336994 h 11"/>
                <a:gd name="T6" fmla="*/ 5429729 w 16"/>
                <a:gd name="T7" fmla="*/ 11849531 h 11"/>
                <a:gd name="T8" fmla="*/ 0 w 16"/>
                <a:gd name="T9" fmla="*/ 9336994 h 11"/>
                <a:gd name="T10" fmla="*/ 7967313 w 16"/>
                <a:gd name="T11" fmla="*/ 1246647 h 11"/>
                <a:gd name="T12" fmla="*/ 12532934 w 16"/>
                <a:gd name="T13" fmla="*/ 2587095 h 11"/>
                <a:gd name="T14" fmla="*/ 13397105 w 16"/>
                <a:gd name="T15" fmla="*/ 14436637 h 11"/>
                <a:gd name="T16" fmla="*/ 8892048 w 16"/>
                <a:gd name="T17" fmla="*/ 13170681 h 11"/>
                <a:gd name="T18" fmla="*/ 7278211 w 16"/>
                <a:gd name="T19" fmla="*/ 6422228 h 11"/>
                <a:gd name="T20" fmla="*/ 9756171 w 16"/>
                <a:gd name="T21" fmla="*/ 6422228 h 11"/>
                <a:gd name="T22" fmla="*/ 12532934 w 16"/>
                <a:gd name="T23" fmla="*/ 6422228 h 11"/>
                <a:gd name="T24" fmla="*/ 9756171 w 16"/>
                <a:gd name="T25" fmla="*/ 2587095 h 11"/>
                <a:gd name="T26" fmla="*/ 7278211 w 16"/>
                <a:gd name="T27" fmla="*/ 6422228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1"/>
                <a:gd name="T44" fmla="*/ 16 w 16"/>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1">
                  <a:moveTo>
                    <a:pt x="10" y="10"/>
                  </a:moveTo>
                  <a:cubicBezTo>
                    <a:pt x="12" y="10"/>
                    <a:pt x="13" y="8"/>
                    <a:pt x="12" y="7"/>
                  </a:cubicBezTo>
                  <a:cubicBezTo>
                    <a:pt x="11" y="4"/>
                    <a:pt x="8" y="7"/>
                    <a:pt x="8" y="7"/>
                  </a:cubicBezTo>
                  <a:cubicBezTo>
                    <a:pt x="7" y="8"/>
                    <a:pt x="5" y="7"/>
                    <a:pt x="6" y="9"/>
                  </a:cubicBezTo>
                  <a:cubicBezTo>
                    <a:pt x="4" y="10"/>
                    <a:pt x="1" y="9"/>
                    <a:pt x="0" y="7"/>
                  </a:cubicBezTo>
                  <a:cubicBezTo>
                    <a:pt x="2" y="7"/>
                    <a:pt x="9" y="1"/>
                    <a:pt x="9" y="1"/>
                  </a:cubicBezTo>
                  <a:cubicBezTo>
                    <a:pt x="11" y="0"/>
                    <a:pt x="13" y="0"/>
                    <a:pt x="14" y="2"/>
                  </a:cubicBezTo>
                  <a:cubicBezTo>
                    <a:pt x="16" y="4"/>
                    <a:pt x="16" y="10"/>
                    <a:pt x="15" y="11"/>
                  </a:cubicBezTo>
                  <a:cubicBezTo>
                    <a:pt x="14" y="11"/>
                    <a:pt x="11" y="11"/>
                    <a:pt x="10" y="10"/>
                  </a:cubicBezTo>
                  <a:close/>
                  <a:moveTo>
                    <a:pt x="8" y="5"/>
                  </a:moveTo>
                  <a:cubicBezTo>
                    <a:pt x="8" y="6"/>
                    <a:pt x="10" y="4"/>
                    <a:pt x="11" y="5"/>
                  </a:cubicBezTo>
                  <a:cubicBezTo>
                    <a:pt x="12" y="5"/>
                    <a:pt x="13" y="6"/>
                    <a:pt x="14" y="5"/>
                  </a:cubicBezTo>
                  <a:cubicBezTo>
                    <a:pt x="14" y="4"/>
                    <a:pt x="13" y="2"/>
                    <a:pt x="11" y="2"/>
                  </a:cubicBezTo>
                  <a:cubicBezTo>
                    <a:pt x="10" y="3"/>
                    <a:pt x="8" y="3"/>
                    <a:pt x="8" y="5"/>
                  </a:cubicBezTo>
                  <a:close/>
                </a:path>
              </a:pathLst>
            </a:custGeom>
            <a:noFill/>
            <a:ln w="12700">
              <a:noFill/>
              <a:round/>
              <a:headEnd/>
              <a:tailEnd/>
            </a:ln>
          </p:spPr>
          <p:txBody>
            <a:bodyPr/>
            <a:lstStyle/>
            <a:p>
              <a:endParaRPr lang="en-US"/>
            </a:p>
          </p:txBody>
        </p:sp>
        <p:sp>
          <p:nvSpPr>
            <p:cNvPr id="9246" name="Freeform 16"/>
            <p:cNvSpPr>
              <a:spLocks noChangeAspect="1"/>
            </p:cNvSpPr>
            <p:nvPr/>
          </p:nvSpPr>
          <p:spPr bwMode="auto">
            <a:xfrm>
              <a:off x="3390" y="3355"/>
              <a:ext cx="12" cy="44"/>
            </a:xfrm>
            <a:custGeom>
              <a:avLst/>
              <a:gdLst>
                <a:gd name="T0" fmla="*/ 2097152 w 3"/>
                <a:gd name="T1" fmla="*/ 0 h 11"/>
                <a:gd name="T2" fmla="*/ 2097152 w 3"/>
                <a:gd name="T3" fmla="*/ 11534336 h 11"/>
                <a:gd name="T4" fmla="*/ 2097152 w 3"/>
                <a:gd name="T5" fmla="*/ 0 h 11"/>
                <a:gd name="T6" fmla="*/ 0 60000 65536"/>
                <a:gd name="T7" fmla="*/ 0 60000 65536"/>
                <a:gd name="T8" fmla="*/ 0 60000 65536"/>
                <a:gd name="T9" fmla="*/ 0 w 3"/>
                <a:gd name="T10" fmla="*/ 0 h 11"/>
                <a:gd name="T11" fmla="*/ 3 w 3"/>
                <a:gd name="T12" fmla="*/ 11 h 11"/>
              </a:gdLst>
              <a:ahLst/>
              <a:cxnLst>
                <a:cxn ang="T6">
                  <a:pos x="T0" y="T1"/>
                </a:cxn>
                <a:cxn ang="T7">
                  <a:pos x="T2" y="T3"/>
                </a:cxn>
                <a:cxn ang="T8">
                  <a:pos x="T4" y="T5"/>
                </a:cxn>
              </a:cxnLst>
              <a:rect l="T9" t="T10" r="T11" b="T12"/>
              <a:pathLst>
                <a:path w="3" h="11">
                  <a:moveTo>
                    <a:pt x="2" y="0"/>
                  </a:moveTo>
                  <a:cubicBezTo>
                    <a:pt x="0" y="0"/>
                    <a:pt x="0" y="11"/>
                    <a:pt x="2" y="11"/>
                  </a:cubicBezTo>
                  <a:cubicBezTo>
                    <a:pt x="3" y="11"/>
                    <a:pt x="3" y="0"/>
                    <a:pt x="2" y="0"/>
                  </a:cubicBezTo>
                  <a:close/>
                </a:path>
              </a:pathLst>
            </a:custGeom>
            <a:noFill/>
            <a:ln w="12700">
              <a:noFill/>
              <a:round/>
              <a:headEnd/>
              <a:tailEnd/>
            </a:ln>
          </p:spPr>
          <p:txBody>
            <a:bodyPr/>
            <a:lstStyle/>
            <a:p>
              <a:endParaRPr lang="en-US"/>
            </a:p>
          </p:txBody>
        </p:sp>
        <p:sp>
          <p:nvSpPr>
            <p:cNvPr id="9247" name="Freeform 17"/>
            <p:cNvSpPr>
              <a:spLocks noChangeAspect="1"/>
            </p:cNvSpPr>
            <p:nvPr/>
          </p:nvSpPr>
          <p:spPr bwMode="auto">
            <a:xfrm>
              <a:off x="2862" y="2927"/>
              <a:ext cx="671" cy="428"/>
            </a:xfrm>
            <a:custGeom>
              <a:avLst/>
              <a:gdLst>
                <a:gd name="T0" fmla="*/ 47798036 w 169"/>
                <a:gd name="T1" fmla="*/ 6243293 h 105"/>
                <a:gd name="T2" fmla="*/ 53474551 w 169"/>
                <a:gd name="T3" fmla="*/ 17687784 h 105"/>
                <a:gd name="T4" fmla="*/ 56385055 w 169"/>
                <a:gd name="T5" fmla="*/ 23935490 h 105"/>
                <a:gd name="T6" fmla="*/ 63244626 w 169"/>
                <a:gd name="T7" fmla="*/ 27971879 h 105"/>
                <a:gd name="T8" fmla="*/ 68173162 w 169"/>
                <a:gd name="T9" fmla="*/ 39173108 h 105"/>
                <a:gd name="T10" fmla="*/ 74053884 w 169"/>
                <a:gd name="T11" fmla="*/ 49378549 h 105"/>
                <a:gd name="T12" fmla="*/ 89484559 w 169"/>
                <a:gd name="T13" fmla="*/ 32925395 h 105"/>
                <a:gd name="T14" fmla="*/ 99298149 w 169"/>
                <a:gd name="T15" fmla="*/ 30402429 h 105"/>
                <a:gd name="T16" fmla="*/ 115740041 w 169"/>
                <a:gd name="T17" fmla="*/ 31710103 h 105"/>
                <a:gd name="T18" fmla="*/ 129443365 w 169"/>
                <a:gd name="T19" fmla="*/ 45658260 h 105"/>
                <a:gd name="T20" fmla="*/ 99298149 w 169"/>
                <a:gd name="T21" fmla="*/ 73314047 h 105"/>
                <a:gd name="T22" fmla="*/ 116719876 w 169"/>
                <a:gd name="T23" fmla="*/ 74547209 h 105"/>
                <a:gd name="T24" fmla="*/ 142226729 w 169"/>
                <a:gd name="T25" fmla="*/ 74547209 h 105"/>
                <a:gd name="T26" fmla="*/ 158653184 w 169"/>
                <a:gd name="T27" fmla="*/ 77350453 h 105"/>
                <a:gd name="T28" fmla="*/ 124558169 w 169"/>
                <a:gd name="T29" fmla="*/ 88569887 h 105"/>
                <a:gd name="T30" fmla="*/ 149819428 w 169"/>
                <a:gd name="T31" fmla="*/ 92606227 h 105"/>
                <a:gd name="T32" fmla="*/ 123579288 w 169"/>
                <a:gd name="T33" fmla="*/ 86046889 h 105"/>
                <a:gd name="T34" fmla="*/ 110110123 w 169"/>
                <a:gd name="T35" fmla="*/ 92606227 h 105"/>
                <a:gd name="T36" fmla="*/ 131418534 w 169"/>
                <a:gd name="T37" fmla="*/ 120187485 h 105"/>
                <a:gd name="T38" fmla="*/ 132413361 w 169"/>
                <a:gd name="T39" fmla="*/ 126747149 h 105"/>
                <a:gd name="T40" fmla="*/ 142226729 w 169"/>
                <a:gd name="T41" fmla="*/ 126747149 h 105"/>
                <a:gd name="T42" fmla="*/ 129443365 w 169"/>
                <a:gd name="T43" fmla="*/ 125513662 h 105"/>
                <a:gd name="T44" fmla="*/ 109127494 w 169"/>
                <a:gd name="T45" fmla="*/ 120187485 h 105"/>
                <a:gd name="T46" fmla="*/ 97323806 w 169"/>
                <a:gd name="T47" fmla="*/ 125513662 h 105"/>
                <a:gd name="T48" fmla="*/ 118694346 w 169"/>
                <a:gd name="T49" fmla="*/ 102501128 h 105"/>
                <a:gd name="T50" fmla="*/ 94428899 w 169"/>
                <a:gd name="T51" fmla="*/ 79873386 h 105"/>
                <a:gd name="T52" fmla="*/ 78006382 w 169"/>
                <a:gd name="T53" fmla="*/ 77350453 h 105"/>
                <a:gd name="T54" fmla="*/ 67194217 w 169"/>
                <a:gd name="T55" fmla="*/ 72098756 h 105"/>
                <a:gd name="T56" fmla="*/ 61329394 w 169"/>
                <a:gd name="T57" fmla="*/ 84831597 h 105"/>
                <a:gd name="T58" fmla="*/ 65218842 w 169"/>
                <a:gd name="T59" fmla="*/ 88569887 h 105"/>
                <a:gd name="T60" fmla="*/ 60333868 w 169"/>
                <a:gd name="T61" fmla="*/ 86046889 h 105"/>
                <a:gd name="T62" fmla="*/ 56385055 w 169"/>
                <a:gd name="T63" fmla="*/ 81088612 h 105"/>
                <a:gd name="T64" fmla="*/ 64224301 w 169"/>
                <a:gd name="T65" fmla="*/ 70808919 h 105"/>
                <a:gd name="T66" fmla="*/ 72063595 w 169"/>
                <a:gd name="T67" fmla="*/ 64635465 h 105"/>
                <a:gd name="T68" fmla="*/ 70151508 w 169"/>
                <a:gd name="T69" fmla="*/ 49378549 h 105"/>
                <a:gd name="T70" fmla="*/ 62249894 w 169"/>
                <a:gd name="T71" fmla="*/ 30402429 h 105"/>
                <a:gd name="T72" fmla="*/ 52495638 w 169"/>
                <a:gd name="T73" fmla="*/ 26755511 h 105"/>
                <a:gd name="T74" fmla="*/ 47798036 w 169"/>
                <a:gd name="T75" fmla="*/ 45658260 h 105"/>
                <a:gd name="T76" fmla="*/ 49525738 w 169"/>
                <a:gd name="T77" fmla="*/ 68359113 h 105"/>
                <a:gd name="T78" fmla="*/ 42912872 w 169"/>
                <a:gd name="T79" fmla="*/ 67066244 h 105"/>
                <a:gd name="T80" fmla="*/ 45823693 w 169"/>
                <a:gd name="T81" fmla="*/ 58374210 h 105"/>
                <a:gd name="T82" fmla="*/ 20375039 w 169"/>
                <a:gd name="T83" fmla="*/ 37879163 h 105"/>
                <a:gd name="T84" fmla="*/ 8833744 w 169"/>
                <a:gd name="T85" fmla="*/ 35429341 h 105"/>
                <a:gd name="T86" fmla="*/ 2969909 w 169"/>
                <a:gd name="T87" fmla="*/ 32925395 h 105"/>
                <a:gd name="T88" fmla="*/ 12724168 w 169"/>
                <a:gd name="T89" fmla="*/ 31710103 h 105"/>
                <a:gd name="T90" fmla="*/ 31125042 w 169"/>
                <a:gd name="T91" fmla="*/ 27971879 h 105"/>
                <a:gd name="T92" fmla="*/ 43907413 w 169"/>
                <a:gd name="T93" fmla="*/ 29187105 h 105"/>
                <a:gd name="T94" fmla="*/ 50520215 w 169"/>
                <a:gd name="T95" fmla="*/ 15237884 h 105"/>
                <a:gd name="T96" fmla="*/ 17421020 w 169"/>
                <a:gd name="T97" fmla="*/ 34140882 h 105"/>
                <a:gd name="T98" fmla="*/ 98318315 w 169"/>
                <a:gd name="T99" fmla="*/ 32925395 h 105"/>
                <a:gd name="T100" fmla="*/ 81892813 w 169"/>
                <a:gd name="T101" fmla="*/ 43209775 h 105"/>
                <a:gd name="T102" fmla="*/ 78006382 w 169"/>
                <a:gd name="T103" fmla="*/ 68359113 h 105"/>
                <a:gd name="T104" fmla="*/ 97323806 w 169"/>
                <a:gd name="T105" fmla="*/ 69593693 h 1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9"/>
                <a:gd name="T160" fmla="*/ 0 h 105"/>
                <a:gd name="T161" fmla="*/ 169 w 169"/>
                <a:gd name="T162" fmla="*/ 105 h 1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9" h="105">
                  <a:moveTo>
                    <a:pt x="48" y="4"/>
                  </a:moveTo>
                  <a:cubicBezTo>
                    <a:pt x="48" y="3"/>
                    <a:pt x="49" y="2"/>
                    <a:pt x="49" y="1"/>
                  </a:cubicBezTo>
                  <a:cubicBezTo>
                    <a:pt x="49" y="0"/>
                    <a:pt x="49" y="0"/>
                    <a:pt x="50" y="0"/>
                  </a:cubicBezTo>
                  <a:cubicBezTo>
                    <a:pt x="51" y="2"/>
                    <a:pt x="49" y="3"/>
                    <a:pt x="49" y="5"/>
                  </a:cubicBezTo>
                  <a:cubicBezTo>
                    <a:pt x="48" y="6"/>
                    <a:pt x="50" y="8"/>
                    <a:pt x="51" y="8"/>
                  </a:cubicBezTo>
                  <a:cubicBezTo>
                    <a:pt x="52" y="8"/>
                    <a:pt x="54" y="7"/>
                    <a:pt x="54" y="7"/>
                  </a:cubicBezTo>
                  <a:cubicBezTo>
                    <a:pt x="55" y="8"/>
                    <a:pt x="54" y="10"/>
                    <a:pt x="55" y="11"/>
                  </a:cubicBezTo>
                  <a:cubicBezTo>
                    <a:pt x="55" y="11"/>
                    <a:pt x="56" y="13"/>
                    <a:pt x="55" y="14"/>
                  </a:cubicBezTo>
                  <a:cubicBezTo>
                    <a:pt x="55" y="15"/>
                    <a:pt x="53" y="14"/>
                    <a:pt x="52" y="16"/>
                  </a:cubicBezTo>
                  <a:cubicBezTo>
                    <a:pt x="51" y="17"/>
                    <a:pt x="52" y="18"/>
                    <a:pt x="53" y="19"/>
                  </a:cubicBezTo>
                  <a:cubicBezTo>
                    <a:pt x="54" y="19"/>
                    <a:pt x="55" y="19"/>
                    <a:pt x="56" y="19"/>
                  </a:cubicBezTo>
                  <a:cubicBezTo>
                    <a:pt x="57" y="20"/>
                    <a:pt x="57" y="19"/>
                    <a:pt x="58" y="19"/>
                  </a:cubicBezTo>
                  <a:cubicBezTo>
                    <a:pt x="58" y="19"/>
                    <a:pt x="58" y="20"/>
                    <a:pt x="58" y="20"/>
                  </a:cubicBezTo>
                  <a:cubicBezTo>
                    <a:pt x="58" y="20"/>
                    <a:pt x="59" y="20"/>
                    <a:pt x="59" y="20"/>
                  </a:cubicBezTo>
                  <a:cubicBezTo>
                    <a:pt x="60" y="19"/>
                    <a:pt x="60" y="18"/>
                    <a:pt x="61" y="19"/>
                  </a:cubicBezTo>
                  <a:cubicBezTo>
                    <a:pt x="63" y="20"/>
                    <a:pt x="64" y="20"/>
                    <a:pt x="65" y="22"/>
                  </a:cubicBezTo>
                  <a:cubicBezTo>
                    <a:pt x="66" y="23"/>
                    <a:pt x="67" y="24"/>
                    <a:pt x="67" y="24"/>
                  </a:cubicBezTo>
                  <a:cubicBezTo>
                    <a:pt x="68" y="25"/>
                    <a:pt x="69" y="25"/>
                    <a:pt x="69" y="25"/>
                  </a:cubicBezTo>
                  <a:cubicBezTo>
                    <a:pt x="69" y="26"/>
                    <a:pt x="69" y="27"/>
                    <a:pt x="69" y="28"/>
                  </a:cubicBezTo>
                  <a:cubicBezTo>
                    <a:pt x="69" y="29"/>
                    <a:pt x="69" y="30"/>
                    <a:pt x="70" y="31"/>
                  </a:cubicBezTo>
                  <a:cubicBezTo>
                    <a:pt x="70" y="32"/>
                    <a:pt x="70" y="33"/>
                    <a:pt x="71" y="33"/>
                  </a:cubicBezTo>
                  <a:cubicBezTo>
                    <a:pt x="71" y="34"/>
                    <a:pt x="72" y="35"/>
                    <a:pt x="72" y="36"/>
                  </a:cubicBezTo>
                  <a:cubicBezTo>
                    <a:pt x="73" y="35"/>
                    <a:pt x="73" y="37"/>
                    <a:pt x="73" y="38"/>
                  </a:cubicBezTo>
                  <a:cubicBezTo>
                    <a:pt x="74" y="39"/>
                    <a:pt x="75" y="40"/>
                    <a:pt x="76" y="39"/>
                  </a:cubicBezTo>
                  <a:cubicBezTo>
                    <a:pt x="76" y="39"/>
                    <a:pt x="79" y="35"/>
                    <a:pt x="81" y="34"/>
                  </a:cubicBezTo>
                  <a:cubicBezTo>
                    <a:pt x="82" y="33"/>
                    <a:pt x="84" y="29"/>
                    <a:pt x="86" y="28"/>
                  </a:cubicBezTo>
                  <a:cubicBezTo>
                    <a:pt x="88" y="27"/>
                    <a:pt x="89" y="28"/>
                    <a:pt x="90" y="28"/>
                  </a:cubicBezTo>
                  <a:cubicBezTo>
                    <a:pt x="91" y="28"/>
                    <a:pt x="92" y="27"/>
                    <a:pt x="92" y="26"/>
                  </a:cubicBezTo>
                  <a:cubicBezTo>
                    <a:pt x="91" y="19"/>
                    <a:pt x="95" y="12"/>
                    <a:pt x="103" y="10"/>
                  </a:cubicBezTo>
                  <a:lnTo>
                    <a:pt x="101" y="11"/>
                  </a:lnTo>
                  <a:cubicBezTo>
                    <a:pt x="92" y="14"/>
                    <a:pt x="93" y="25"/>
                    <a:pt x="93" y="26"/>
                  </a:cubicBezTo>
                  <a:cubicBezTo>
                    <a:pt x="93" y="26"/>
                    <a:pt x="99" y="26"/>
                    <a:pt x="102" y="24"/>
                  </a:cubicBezTo>
                  <a:cubicBezTo>
                    <a:pt x="102" y="24"/>
                    <a:pt x="103" y="24"/>
                    <a:pt x="103" y="24"/>
                  </a:cubicBezTo>
                  <a:cubicBezTo>
                    <a:pt x="104" y="23"/>
                    <a:pt x="105" y="24"/>
                    <a:pt x="105" y="24"/>
                  </a:cubicBezTo>
                  <a:lnTo>
                    <a:pt x="121" y="24"/>
                  </a:lnTo>
                  <a:lnTo>
                    <a:pt x="119" y="25"/>
                  </a:lnTo>
                  <a:lnTo>
                    <a:pt x="105" y="25"/>
                  </a:lnTo>
                  <a:cubicBezTo>
                    <a:pt x="103" y="25"/>
                    <a:pt x="103" y="27"/>
                    <a:pt x="104" y="28"/>
                  </a:cubicBezTo>
                  <a:cubicBezTo>
                    <a:pt x="105" y="32"/>
                    <a:pt x="103" y="36"/>
                    <a:pt x="103" y="36"/>
                  </a:cubicBezTo>
                  <a:lnTo>
                    <a:pt x="133" y="36"/>
                  </a:lnTo>
                  <a:lnTo>
                    <a:pt x="131" y="37"/>
                  </a:lnTo>
                  <a:lnTo>
                    <a:pt x="103" y="37"/>
                  </a:lnTo>
                  <a:cubicBezTo>
                    <a:pt x="103" y="37"/>
                    <a:pt x="103" y="37"/>
                    <a:pt x="103" y="37"/>
                  </a:cubicBezTo>
                  <a:cubicBezTo>
                    <a:pt x="102" y="40"/>
                    <a:pt x="101" y="54"/>
                    <a:pt x="102" y="58"/>
                  </a:cubicBezTo>
                  <a:cubicBezTo>
                    <a:pt x="102" y="59"/>
                    <a:pt x="102" y="60"/>
                    <a:pt x="103" y="60"/>
                  </a:cubicBezTo>
                  <a:cubicBezTo>
                    <a:pt x="105" y="60"/>
                    <a:pt x="107" y="60"/>
                    <a:pt x="110" y="60"/>
                  </a:cubicBezTo>
                  <a:cubicBezTo>
                    <a:pt x="109" y="58"/>
                    <a:pt x="110" y="57"/>
                    <a:pt x="112" y="58"/>
                  </a:cubicBezTo>
                  <a:cubicBezTo>
                    <a:pt x="114" y="59"/>
                    <a:pt x="117" y="58"/>
                    <a:pt x="120" y="59"/>
                  </a:cubicBezTo>
                  <a:cubicBezTo>
                    <a:pt x="120" y="59"/>
                    <a:pt x="121" y="60"/>
                    <a:pt x="121" y="60"/>
                  </a:cubicBezTo>
                  <a:cubicBezTo>
                    <a:pt x="123" y="60"/>
                    <a:pt x="127" y="59"/>
                    <a:pt x="129" y="59"/>
                  </a:cubicBezTo>
                  <a:cubicBezTo>
                    <a:pt x="131" y="59"/>
                    <a:pt x="150" y="61"/>
                    <a:pt x="154" y="54"/>
                  </a:cubicBezTo>
                  <a:cubicBezTo>
                    <a:pt x="153" y="56"/>
                    <a:pt x="150" y="59"/>
                    <a:pt x="146" y="59"/>
                  </a:cubicBezTo>
                  <a:cubicBezTo>
                    <a:pt x="138" y="61"/>
                    <a:pt x="122" y="60"/>
                    <a:pt x="122" y="61"/>
                  </a:cubicBezTo>
                  <a:cubicBezTo>
                    <a:pt x="122" y="61"/>
                    <a:pt x="122" y="62"/>
                    <a:pt x="122" y="62"/>
                  </a:cubicBezTo>
                  <a:cubicBezTo>
                    <a:pt x="123" y="62"/>
                    <a:pt x="165" y="61"/>
                    <a:pt x="168" y="61"/>
                  </a:cubicBezTo>
                  <a:lnTo>
                    <a:pt x="163" y="61"/>
                  </a:lnTo>
                  <a:cubicBezTo>
                    <a:pt x="149" y="62"/>
                    <a:pt x="136" y="62"/>
                    <a:pt x="123" y="63"/>
                  </a:cubicBezTo>
                  <a:cubicBezTo>
                    <a:pt x="121" y="63"/>
                    <a:pt x="122" y="66"/>
                    <a:pt x="122" y="67"/>
                  </a:cubicBezTo>
                  <a:cubicBezTo>
                    <a:pt x="123" y="67"/>
                    <a:pt x="127" y="67"/>
                    <a:pt x="127" y="67"/>
                  </a:cubicBezTo>
                  <a:cubicBezTo>
                    <a:pt x="128" y="68"/>
                    <a:pt x="128" y="69"/>
                    <a:pt x="128" y="70"/>
                  </a:cubicBezTo>
                  <a:cubicBezTo>
                    <a:pt x="132" y="69"/>
                    <a:pt x="138" y="70"/>
                    <a:pt x="139" y="70"/>
                  </a:cubicBezTo>
                  <a:cubicBezTo>
                    <a:pt x="140" y="70"/>
                    <a:pt x="141" y="73"/>
                    <a:pt x="142" y="73"/>
                  </a:cubicBezTo>
                  <a:cubicBezTo>
                    <a:pt x="143" y="73"/>
                    <a:pt x="169" y="73"/>
                    <a:pt x="169" y="73"/>
                  </a:cubicBezTo>
                  <a:lnTo>
                    <a:pt x="154" y="73"/>
                  </a:lnTo>
                  <a:cubicBezTo>
                    <a:pt x="150" y="73"/>
                    <a:pt x="144" y="75"/>
                    <a:pt x="141" y="74"/>
                  </a:cubicBezTo>
                  <a:cubicBezTo>
                    <a:pt x="140" y="74"/>
                    <a:pt x="140" y="71"/>
                    <a:pt x="138" y="71"/>
                  </a:cubicBezTo>
                  <a:cubicBezTo>
                    <a:pt x="135" y="70"/>
                    <a:pt x="128" y="71"/>
                    <a:pt x="127" y="71"/>
                  </a:cubicBezTo>
                  <a:cubicBezTo>
                    <a:pt x="127" y="71"/>
                    <a:pt x="127" y="69"/>
                    <a:pt x="127" y="68"/>
                  </a:cubicBezTo>
                  <a:cubicBezTo>
                    <a:pt x="125" y="67"/>
                    <a:pt x="122" y="68"/>
                    <a:pt x="121" y="68"/>
                  </a:cubicBezTo>
                  <a:cubicBezTo>
                    <a:pt x="121" y="67"/>
                    <a:pt x="120" y="62"/>
                    <a:pt x="120" y="61"/>
                  </a:cubicBezTo>
                  <a:cubicBezTo>
                    <a:pt x="119" y="61"/>
                    <a:pt x="112" y="60"/>
                    <a:pt x="112" y="60"/>
                  </a:cubicBezTo>
                  <a:cubicBezTo>
                    <a:pt x="111" y="61"/>
                    <a:pt x="112" y="71"/>
                    <a:pt x="113" y="73"/>
                  </a:cubicBezTo>
                  <a:cubicBezTo>
                    <a:pt x="115" y="75"/>
                    <a:pt x="123" y="78"/>
                    <a:pt x="123" y="79"/>
                  </a:cubicBezTo>
                  <a:cubicBezTo>
                    <a:pt x="124" y="80"/>
                    <a:pt x="125" y="83"/>
                    <a:pt x="125" y="85"/>
                  </a:cubicBezTo>
                  <a:lnTo>
                    <a:pt x="134" y="85"/>
                  </a:lnTo>
                  <a:cubicBezTo>
                    <a:pt x="134" y="86"/>
                    <a:pt x="134" y="92"/>
                    <a:pt x="135" y="95"/>
                  </a:cubicBezTo>
                  <a:cubicBezTo>
                    <a:pt x="135" y="97"/>
                    <a:pt x="137" y="98"/>
                    <a:pt x="138" y="100"/>
                  </a:cubicBezTo>
                  <a:cubicBezTo>
                    <a:pt x="138" y="100"/>
                    <a:pt x="138" y="101"/>
                    <a:pt x="138" y="102"/>
                  </a:cubicBezTo>
                  <a:cubicBezTo>
                    <a:pt x="137" y="102"/>
                    <a:pt x="136" y="102"/>
                    <a:pt x="136" y="102"/>
                  </a:cubicBezTo>
                  <a:cubicBezTo>
                    <a:pt x="136" y="101"/>
                    <a:pt x="137" y="101"/>
                    <a:pt x="136" y="100"/>
                  </a:cubicBezTo>
                  <a:cubicBezTo>
                    <a:pt x="136" y="100"/>
                    <a:pt x="135" y="99"/>
                    <a:pt x="135" y="99"/>
                  </a:cubicBezTo>
                  <a:cubicBezTo>
                    <a:pt x="134" y="100"/>
                    <a:pt x="134" y="101"/>
                    <a:pt x="135" y="102"/>
                  </a:cubicBezTo>
                  <a:cubicBezTo>
                    <a:pt x="135" y="103"/>
                    <a:pt x="137" y="103"/>
                    <a:pt x="138" y="103"/>
                  </a:cubicBezTo>
                  <a:cubicBezTo>
                    <a:pt x="138" y="103"/>
                    <a:pt x="144" y="102"/>
                    <a:pt x="146" y="100"/>
                  </a:cubicBezTo>
                  <a:cubicBezTo>
                    <a:pt x="149" y="97"/>
                    <a:pt x="151" y="97"/>
                    <a:pt x="152" y="97"/>
                  </a:cubicBezTo>
                  <a:cubicBezTo>
                    <a:pt x="148" y="97"/>
                    <a:pt x="146" y="101"/>
                    <a:pt x="144" y="103"/>
                  </a:cubicBezTo>
                  <a:cubicBezTo>
                    <a:pt x="142" y="104"/>
                    <a:pt x="135" y="105"/>
                    <a:pt x="133" y="102"/>
                  </a:cubicBezTo>
                  <a:cubicBezTo>
                    <a:pt x="132" y="101"/>
                    <a:pt x="132" y="100"/>
                    <a:pt x="133" y="99"/>
                  </a:cubicBezTo>
                  <a:cubicBezTo>
                    <a:pt x="133" y="99"/>
                    <a:pt x="133" y="98"/>
                    <a:pt x="133" y="98"/>
                  </a:cubicBezTo>
                  <a:cubicBezTo>
                    <a:pt x="133" y="97"/>
                    <a:pt x="133" y="89"/>
                    <a:pt x="133" y="87"/>
                  </a:cubicBezTo>
                  <a:cubicBezTo>
                    <a:pt x="130" y="87"/>
                    <a:pt x="125" y="87"/>
                    <a:pt x="124" y="88"/>
                  </a:cubicBezTo>
                  <a:cubicBezTo>
                    <a:pt x="122" y="89"/>
                    <a:pt x="113" y="95"/>
                    <a:pt x="112" y="95"/>
                  </a:cubicBezTo>
                  <a:cubicBezTo>
                    <a:pt x="112" y="96"/>
                    <a:pt x="113" y="98"/>
                    <a:pt x="112" y="98"/>
                  </a:cubicBezTo>
                  <a:cubicBezTo>
                    <a:pt x="111" y="99"/>
                    <a:pt x="110" y="99"/>
                    <a:pt x="109" y="99"/>
                  </a:cubicBezTo>
                  <a:cubicBezTo>
                    <a:pt x="107" y="100"/>
                    <a:pt x="108" y="101"/>
                    <a:pt x="109" y="102"/>
                  </a:cubicBezTo>
                  <a:cubicBezTo>
                    <a:pt x="108" y="104"/>
                    <a:pt x="101" y="101"/>
                    <a:pt x="100" y="99"/>
                  </a:cubicBezTo>
                  <a:cubicBezTo>
                    <a:pt x="101" y="99"/>
                    <a:pt x="106" y="98"/>
                    <a:pt x="108" y="98"/>
                  </a:cubicBezTo>
                  <a:cubicBezTo>
                    <a:pt x="110" y="97"/>
                    <a:pt x="110" y="95"/>
                    <a:pt x="111" y="94"/>
                  </a:cubicBezTo>
                  <a:cubicBezTo>
                    <a:pt x="112" y="93"/>
                    <a:pt x="123" y="86"/>
                    <a:pt x="123" y="86"/>
                  </a:cubicBezTo>
                  <a:cubicBezTo>
                    <a:pt x="123" y="85"/>
                    <a:pt x="122" y="81"/>
                    <a:pt x="122" y="81"/>
                  </a:cubicBezTo>
                  <a:cubicBezTo>
                    <a:pt x="120" y="79"/>
                    <a:pt x="111" y="76"/>
                    <a:pt x="110" y="72"/>
                  </a:cubicBezTo>
                  <a:cubicBezTo>
                    <a:pt x="110" y="69"/>
                    <a:pt x="109" y="63"/>
                    <a:pt x="108" y="63"/>
                  </a:cubicBezTo>
                  <a:cubicBezTo>
                    <a:pt x="106" y="62"/>
                    <a:pt x="103" y="61"/>
                    <a:pt x="100" y="62"/>
                  </a:cubicBezTo>
                  <a:cubicBezTo>
                    <a:pt x="99" y="62"/>
                    <a:pt x="98" y="63"/>
                    <a:pt x="97" y="63"/>
                  </a:cubicBezTo>
                  <a:cubicBezTo>
                    <a:pt x="95" y="64"/>
                    <a:pt x="93" y="63"/>
                    <a:pt x="91" y="63"/>
                  </a:cubicBezTo>
                  <a:cubicBezTo>
                    <a:pt x="90" y="63"/>
                    <a:pt x="89" y="64"/>
                    <a:pt x="88" y="64"/>
                  </a:cubicBezTo>
                  <a:cubicBezTo>
                    <a:pt x="86" y="64"/>
                    <a:pt x="83" y="65"/>
                    <a:pt x="82" y="63"/>
                  </a:cubicBezTo>
                  <a:cubicBezTo>
                    <a:pt x="81" y="63"/>
                    <a:pt x="81" y="61"/>
                    <a:pt x="80" y="61"/>
                  </a:cubicBezTo>
                  <a:cubicBezTo>
                    <a:pt x="80" y="60"/>
                    <a:pt x="79" y="60"/>
                    <a:pt x="79" y="60"/>
                  </a:cubicBezTo>
                  <a:cubicBezTo>
                    <a:pt x="78" y="59"/>
                    <a:pt x="77" y="58"/>
                    <a:pt x="76" y="57"/>
                  </a:cubicBezTo>
                  <a:cubicBezTo>
                    <a:pt x="75" y="54"/>
                    <a:pt x="72" y="56"/>
                    <a:pt x="70" y="57"/>
                  </a:cubicBezTo>
                  <a:cubicBezTo>
                    <a:pt x="70" y="57"/>
                    <a:pt x="69" y="57"/>
                    <a:pt x="69" y="57"/>
                  </a:cubicBezTo>
                  <a:cubicBezTo>
                    <a:pt x="68" y="57"/>
                    <a:pt x="67" y="59"/>
                    <a:pt x="66" y="59"/>
                  </a:cubicBezTo>
                  <a:cubicBezTo>
                    <a:pt x="66" y="60"/>
                    <a:pt x="65" y="60"/>
                    <a:pt x="65" y="60"/>
                  </a:cubicBezTo>
                  <a:cubicBezTo>
                    <a:pt x="63" y="61"/>
                    <a:pt x="61" y="63"/>
                    <a:pt x="61" y="65"/>
                  </a:cubicBezTo>
                  <a:cubicBezTo>
                    <a:pt x="62" y="66"/>
                    <a:pt x="62" y="67"/>
                    <a:pt x="63" y="67"/>
                  </a:cubicBezTo>
                  <a:cubicBezTo>
                    <a:pt x="64" y="67"/>
                    <a:pt x="66" y="66"/>
                    <a:pt x="68" y="67"/>
                  </a:cubicBezTo>
                  <a:cubicBezTo>
                    <a:pt x="70" y="69"/>
                    <a:pt x="67" y="72"/>
                    <a:pt x="68" y="74"/>
                  </a:cubicBezTo>
                  <a:cubicBezTo>
                    <a:pt x="68" y="76"/>
                    <a:pt x="67" y="74"/>
                    <a:pt x="66" y="73"/>
                  </a:cubicBezTo>
                  <a:cubicBezTo>
                    <a:pt x="66" y="72"/>
                    <a:pt x="67" y="71"/>
                    <a:pt x="67" y="70"/>
                  </a:cubicBezTo>
                  <a:cubicBezTo>
                    <a:pt x="66" y="69"/>
                    <a:pt x="64" y="69"/>
                    <a:pt x="63" y="69"/>
                  </a:cubicBezTo>
                  <a:cubicBezTo>
                    <a:pt x="63" y="70"/>
                    <a:pt x="62" y="70"/>
                    <a:pt x="61" y="70"/>
                  </a:cubicBezTo>
                  <a:cubicBezTo>
                    <a:pt x="60" y="70"/>
                    <a:pt x="59" y="70"/>
                    <a:pt x="60" y="69"/>
                  </a:cubicBezTo>
                  <a:cubicBezTo>
                    <a:pt x="60" y="69"/>
                    <a:pt x="61" y="69"/>
                    <a:pt x="62" y="68"/>
                  </a:cubicBezTo>
                  <a:cubicBezTo>
                    <a:pt x="62" y="67"/>
                    <a:pt x="61" y="67"/>
                    <a:pt x="60" y="66"/>
                  </a:cubicBezTo>
                  <a:cubicBezTo>
                    <a:pt x="59" y="66"/>
                    <a:pt x="58" y="67"/>
                    <a:pt x="57" y="67"/>
                  </a:cubicBezTo>
                  <a:cubicBezTo>
                    <a:pt x="56" y="67"/>
                    <a:pt x="55" y="66"/>
                    <a:pt x="56" y="65"/>
                  </a:cubicBezTo>
                  <a:cubicBezTo>
                    <a:pt x="57" y="65"/>
                    <a:pt x="58" y="65"/>
                    <a:pt x="58" y="64"/>
                  </a:cubicBezTo>
                  <a:cubicBezTo>
                    <a:pt x="58" y="64"/>
                    <a:pt x="59" y="63"/>
                    <a:pt x="59" y="62"/>
                  </a:cubicBezTo>
                  <a:cubicBezTo>
                    <a:pt x="59" y="61"/>
                    <a:pt x="60" y="62"/>
                    <a:pt x="61" y="61"/>
                  </a:cubicBezTo>
                  <a:cubicBezTo>
                    <a:pt x="61" y="60"/>
                    <a:pt x="62" y="59"/>
                    <a:pt x="62" y="59"/>
                  </a:cubicBezTo>
                  <a:cubicBezTo>
                    <a:pt x="63" y="57"/>
                    <a:pt x="65" y="57"/>
                    <a:pt x="66" y="56"/>
                  </a:cubicBezTo>
                  <a:cubicBezTo>
                    <a:pt x="67" y="56"/>
                    <a:pt x="67" y="56"/>
                    <a:pt x="67" y="55"/>
                  </a:cubicBezTo>
                  <a:cubicBezTo>
                    <a:pt x="67" y="54"/>
                    <a:pt x="68" y="54"/>
                    <a:pt x="68" y="53"/>
                  </a:cubicBezTo>
                  <a:cubicBezTo>
                    <a:pt x="69" y="52"/>
                    <a:pt x="70" y="52"/>
                    <a:pt x="72" y="51"/>
                  </a:cubicBezTo>
                  <a:cubicBezTo>
                    <a:pt x="72" y="51"/>
                    <a:pt x="73" y="51"/>
                    <a:pt x="74" y="51"/>
                  </a:cubicBezTo>
                  <a:cubicBezTo>
                    <a:pt x="74" y="50"/>
                    <a:pt x="74" y="50"/>
                    <a:pt x="74" y="49"/>
                  </a:cubicBezTo>
                  <a:cubicBezTo>
                    <a:pt x="74" y="47"/>
                    <a:pt x="74" y="46"/>
                    <a:pt x="74" y="44"/>
                  </a:cubicBezTo>
                  <a:cubicBezTo>
                    <a:pt x="74" y="43"/>
                    <a:pt x="74" y="42"/>
                    <a:pt x="74" y="41"/>
                  </a:cubicBezTo>
                  <a:cubicBezTo>
                    <a:pt x="74" y="40"/>
                    <a:pt x="73" y="39"/>
                    <a:pt x="72" y="39"/>
                  </a:cubicBezTo>
                  <a:cubicBezTo>
                    <a:pt x="70" y="38"/>
                    <a:pt x="68" y="37"/>
                    <a:pt x="67" y="35"/>
                  </a:cubicBezTo>
                  <a:cubicBezTo>
                    <a:pt x="66" y="33"/>
                    <a:pt x="67" y="31"/>
                    <a:pt x="65" y="29"/>
                  </a:cubicBezTo>
                  <a:cubicBezTo>
                    <a:pt x="65" y="28"/>
                    <a:pt x="66" y="26"/>
                    <a:pt x="65" y="25"/>
                  </a:cubicBezTo>
                  <a:cubicBezTo>
                    <a:pt x="65" y="25"/>
                    <a:pt x="65" y="24"/>
                    <a:pt x="64" y="24"/>
                  </a:cubicBezTo>
                  <a:cubicBezTo>
                    <a:pt x="62" y="23"/>
                    <a:pt x="61" y="22"/>
                    <a:pt x="60" y="21"/>
                  </a:cubicBezTo>
                  <a:cubicBezTo>
                    <a:pt x="59" y="21"/>
                    <a:pt x="59" y="22"/>
                    <a:pt x="58" y="22"/>
                  </a:cubicBezTo>
                  <a:cubicBezTo>
                    <a:pt x="57" y="22"/>
                    <a:pt x="56" y="23"/>
                    <a:pt x="56" y="22"/>
                  </a:cubicBezTo>
                  <a:cubicBezTo>
                    <a:pt x="56" y="21"/>
                    <a:pt x="55" y="21"/>
                    <a:pt x="54" y="21"/>
                  </a:cubicBezTo>
                  <a:cubicBezTo>
                    <a:pt x="54" y="22"/>
                    <a:pt x="53" y="22"/>
                    <a:pt x="53" y="22"/>
                  </a:cubicBezTo>
                  <a:cubicBezTo>
                    <a:pt x="51" y="22"/>
                    <a:pt x="48" y="23"/>
                    <a:pt x="48" y="25"/>
                  </a:cubicBezTo>
                  <a:cubicBezTo>
                    <a:pt x="48" y="27"/>
                    <a:pt x="49" y="28"/>
                    <a:pt x="49" y="30"/>
                  </a:cubicBezTo>
                  <a:cubicBezTo>
                    <a:pt x="49" y="32"/>
                    <a:pt x="49" y="34"/>
                    <a:pt x="49" y="36"/>
                  </a:cubicBezTo>
                  <a:cubicBezTo>
                    <a:pt x="49" y="39"/>
                    <a:pt x="49" y="41"/>
                    <a:pt x="49" y="43"/>
                  </a:cubicBezTo>
                  <a:cubicBezTo>
                    <a:pt x="50" y="45"/>
                    <a:pt x="49" y="46"/>
                    <a:pt x="49" y="47"/>
                  </a:cubicBezTo>
                  <a:cubicBezTo>
                    <a:pt x="48" y="49"/>
                    <a:pt x="49" y="51"/>
                    <a:pt x="50" y="53"/>
                  </a:cubicBezTo>
                  <a:cubicBezTo>
                    <a:pt x="50" y="53"/>
                    <a:pt x="50" y="53"/>
                    <a:pt x="51" y="54"/>
                  </a:cubicBezTo>
                  <a:cubicBezTo>
                    <a:pt x="51" y="54"/>
                    <a:pt x="51" y="55"/>
                    <a:pt x="51" y="56"/>
                  </a:cubicBezTo>
                  <a:cubicBezTo>
                    <a:pt x="51" y="57"/>
                    <a:pt x="50" y="57"/>
                    <a:pt x="50" y="58"/>
                  </a:cubicBezTo>
                  <a:cubicBezTo>
                    <a:pt x="49" y="58"/>
                    <a:pt x="50" y="58"/>
                    <a:pt x="50" y="59"/>
                  </a:cubicBezTo>
                  <a:cubicBezTo>
                    <a:pt x="48" y="59"/>
                    <a:pt x="45" y="55"/>
                    <a:pt x="44" y="53"/>
                  </a:cubicBezTo>
                  <a:cubicBezTo>
                    <a:pt x="45" y="53"/>
                    <a:pt x="47" y="53"/>
                    <a:pt x="47" y="52"/>
                  </a:cubicBezTo>
                  <a:cubicBezTo>
                    <a:pt x="48" y="51"/>
                    <a:pt x="47" y="50"/>
                    <a:pt x="46" y="49"/>
                  </a:cubicBezTo>
                  <a:cubicBezTo>
                    <a:pt x="46" y="49"/>
                    <a:pt x="46" y="48"/>
                    <a:pt x="46" y="47"/>
                  </a:cubicBezTo>
                  <a:cubicBezTo>
                    <a:pt x="47" y="47"/>
                    <a:pt x="47" y="46"/>
                    <a:pt x="47" y="46"/>
                  </a:cubicBezTo>
                  <a:cubicBezTo>
                    <a:pt x="47" y="44"/>
                    <a:pt x="47" y="41"/>
                    <a:pt x="47" y="40"/>
                  </a:cubicBezTo>
                  <a:cubicBezTo>
                    <a:pt x="46" y="38"/>
                    <a:pt x="44" y="37"/>
                    <a:pt x="43" y="36"/>
                  </a:cubicBezTo>
                  <a:cubicBezTo>
                    <a:pt x="42" y="35"/>
                    <a:pt x="34" y="22"/>
                    <a:pt x="29" y="23"/>
                  </a:cubicBezTo>
                  <a:cubicBezTo>
                    <a:pt x="25" y="25"/>
                    <a:pt x="24" y="30"/>
                    <a:pt x="21" y="30"/>
                  </a:cubicBezTo>
                  <a:cubicBezTo>
                    <a:pt x="21" y="30"/>
                    <a:pt x="17" y="28"/>
                    <a:pt x="17" y="27"/>
                  </a:cubicBezTo>
                  <a:cubicBezTo>
                    <a:pt x="16" y="26"/>
                    <a:pt x="15" y="26"/>
                    <a:pt x="15" y="27"/>
                  </a:cubicBezTo>
                  <a:cubicBezTo>
                    <a:pt x="14" y="27"/>
                    <a:pt x="13" y="27"/>
                    <a:pt x="12" y="27"/>
                  </a:cubicBezTo>
                  <a:cubicBezTo>
                    <a:pt x="11" y="29"/>
                    <a:pt x="10" y="29"/>
                    <a:pt x="9" y="28"/>
                  </a:cubicBezTo>
                  <a:cubicBezTo>
                    <a:pt x="8" y="28"/>
                    <a:pt x="6" y="27"/>
                    <a:pt x="4" y="28"/>
                  </a:cubicBezTo>
                  <a:cubicBezTo>
                    <a:pt x="3" y="28"/>
                    <a:pt x="3" y="29"/>
                    <a:pt x="3" y="30"/>
                  </a:cubicBezTo>
                  <a:cubicBezTo>
                    <a:pt x="0" y="30"/>
                    <a:pt x="0" y="22"/>
                    <a:pt x="3" y="21"/>
                  </a:cubicBezTo>
                  <a:cubicBezTo>
                    <a:pt x="3" y="23"/>
                    <a:pt x="3" y="24"/>
                    <a:pt x="3" y="26"/>
                  </a:cubicBezTo>
                  <a:cubicBezTo>
                    <a:pt x="3" y="26"/>
                    <a:pt x="4" y="26"/>
                    <a:pt x="4" y="26"/>
                  </a:cubicBezTo>
                  <a:cubicBezTo>
                    <a:pt x="5" y="26"/>
                    <a:pt x="6" y="25"/>
                    <a:pt x="7" y="25"/>
                  </a:cubicBezTo>
                  <a:cubicBezTo>
                    <a:pt x="8" y="24"/>
                    <a:pt x="9" y="24"/>
                    <a:pt x="10" y="25"/>
                  </a:cubicBezTo>
                  <a:cubicBezTo>
                    <a:pt x="11" y="25"/>
                    <a:pt x="12" y="25"/>
                    <a:pt x="13" y="25"/>
                  </a:cubicBezTo>
                  <a:cubicBezTo>
                    <a:pt x="14" y="25"/>
                    <a:pt x="16" y="24"/>
                    <a:pt x="17" y="24"/>
                  </a:cubicBezTo>
                  <a:cubicBezTo>
                    <a:pt x="18" y="24"/>
                    <a:pt x="20" y="25"/>
                    <a:pt x="21" y="25"/>
                  </a:cubicBezTo>
                  <a:cubicBezTo>
                    <a:pt x="22" y="25"/>
                    <a:pt x="23" y="24"/>
                    <a:pt x="24" y="23"/>
                  </a:cubicBezTo>
                  <a:cubicBezTo>
                    <a:pt x="26" y="21"/>
                    <a:pt x="30" y="21"/>
                    <a:pt x="32" y="22"/>
                  </a:cubicBezTo>
                  <a:cubicBezTo>
                    <a:pt x="36" y="23"/>
                    <a:pt x="42" y="30"/>
                    <a:pt x="43" y="33"/>
                  </a:cubicBezTo>
                  <a:cubicBezTo>
                    <a:pt x="44" y="34"/>
                    <a:pt x="45" y="35"/>
                    <a:pt x="45" y="35"/>
                  </a:cubicBezTo>
                  <a:cubicBezTo>
                    <a:pt x="47" y="35"/>
                    <a:pt x="47" y="33"/>
                    <a:pt x="46" y="32"/>
                  </a:cubicBezTo>
                  <a:cubicBezTo>
                    <a:pt x="46" y="31"/>
                    <a:pt x="45" y="25"/>
                    <a:pt x="45" y="23"/>
                  </a:cubicBezTo>
                  <a:cubicBezTo>
                    <a:pt x="46" y="21"/>
                    <a:pt x="48" y="20"/>
                    <a:pt x="50" y="20"/>
                  </a:cubicBezTo>
                  <a:cubicBezTo>
                    <a:pt x="51" y="20"/>
                    <a:pt x="52" y="19"/>
                    <a:pt x="51" y="18"/>
                  </a:cubicBezTo>
                  <a:cubicBezTo>
                    <a:pt x="51" y="17"/>
                    <a:pt x="50" y="17"/>
                    <a:pt x="50" y="16"/>
                  </a:cubicBezTo>
                  <a:cubicBezTo>
                    <a:pt x="49" y="14"/>
                    <a:pt x="51" y="13"/>
                    <a:pt x="52" y="12"/>
                  </a:cubicBezTo>
                  <a:cubicBezTo>
                    <a:pt x="52" y="10"/>
                    <a:pt x="49" y="9"/>
                    <a:pt x="48" y="9"/>
                  </a:cubicBezTo>
                  <a:cubicBezTo>
                    <a:pt x="47" y="7"/>
                    <a:pt x="47" y="5"/>
                    <a:pt x="48" y="4"/>
                  </a:cubicBezTo>
                  <a:close/>
                  <a:moveTo>
                    <a:pt x="18" y="27"/>
                  </a:moveTo>
                  <a:cubicBezTo>
                    <a:pt x="19" y="27"/>
                    <a:pt x="20" y="29"/>
                    <a:pt x="21" y="29"/>
                  </a:cubicBezTo>
                  <a:cubicBezTo>
                    <a:pt x="22" y="28"/>
                    <a:pt x="22" y="28"/>
                    <a:pt x="22" y="28"/>
                  </a:cubicBezTo>
                  <a:cubicBezTo>
                    <a:pt x="20" y="27"/>
                    <a:pt x="19" y="26"/>
                    <a:pt x="18" y="27"/>
                  </a:cubicBezTo>
                  <a:close/>
                  <a:moveTo>
                    <a:pt x="101" y="26"/>
                  </a:moveTo>
                  <a:cubicBezTo>
                    <a:pt x="100" y="26"/>
                    <a:pt x="95" y="27"/>
                    <a:pt x="93" y="28"/>
                  </a:cubicBezTo>
                  <a:cubicBezTo>
                    <a:pt x="93" y="28"/>
                    <a:pt x="92" y="29"/>
                    <a:pt x="91" y="29"/>
                  </a:cubicBezTo>
                  <a:cubicBezTo>
                    <a:pt x="90" y="30"/>
                    <a:pt x="89" y="29"/>
                    <a:pt x="88" y="30"/>
                  </a:cubicBezTo>
                  <a:cubicBezTo>
                    <a:pt x="86" y="31"/>
                    <a:pt x="84" y="32"/>
                    <a:pt x="84" y="34"/>
                  </a:cubicBezTo>
                  <a:cubicBezTo>
                    <a:pt x="83" y="36"/>
                    <a:pt x="77" y="39"/>
                    <a:pt x="76" y="43"/>
                  </a:cubicBezTo>
                  <a:cubicBezTo>
                    <a:pt x="76" y="44"/>
                    <a:pt x="76" y="46"/>
                    <a:pt x="76" y="47"/>
                  </a:cubicBezTo>
                  <a:cubicBezTo>
                    <a:pt x="77" y="48"/>
                    <a:pt x="76" y="50"/>
                    <a:pt x="77" y="51"/>
                  </a:cubicBezTo>
                  <a:cubicBezTo>
                    <a:pt x="79" y="54"/>
                    <a:pt x="79" y="52"/>
                    <a:pt x="80" y="54"/>
                  </a:cubicBezTo>
                  <a:cubicBezTo>
                    <a:pt x="82" y="56"/>
                    <a:pt x="81" y="57"/>
                    <a:pt x="85" y="60"/>
                  </a:cubicBezTo>
                  <a:cubicBezTo>
                    <a:pt x="86" y="60"/>
                    <a:pt x="88" y="59"/>
                    <a:pt x="89" y="59"/>
                  </a:cubicBezTo>
                  <a:cubicBezTo>
                    <a:pt x="90" y="59"/>
                    <a:pt x="96" y="60"/>
                    <a:pt x="97" y="60"/>
                  </a:cubicBezTo>
                  <a:cubicBezTo>
                    <a:pt x="100" y="60"/>
                    <a:pt x="100" y="56"/>
                    <a:pt x="100" y="55"/>
                  </a:cubicBezTo>
                  <a:cubicBezTo>
                    <a:pt x="100" y="50"/>
                    <a:pt x="101" y="35"/>
                    <a:pt x="102" y="33"/>
                  </a:cubicBezTo>
                  <a:cubicBezTo>
                    <a:pt x="103" y="32"/>
                    <a:pt x="103" y="27"/>
                    <a:pt x="101" y="26"/>
                  </a:cubicBezTo>
                  <a:close/>
                </a:path>
              </a:pathLst>
            </a:custGeom>
            <a:noFill/>
            <a:ln w="12700">
              <a:noFill/>
              <a:round/>
              <a:headEnd/>
              <a:tailEnd/>
            </a:ln>
          </p:spPr>
          <p:txBody>
            <a:bodyPr/>
            <a:lstStyle/>
            <a:p>
              <a:endParaRPr lang="en-US"/>
            </a:p>
          </p:txBody>
        </p:sp>
        <p:sp>
          <p:nvSpPr>
            <p:cNvPr id="9248" name="Freeform 18"/>
            <p:cNvSpPr>
              <a:spLocks noChangeAspect="1"/>
            </p:cNvSpPr>
            <p:nvPr/>
          </p:nvSpPr>
          <p:spPr bwMode="auto">
            <a:xfrm>
              <a:off x="3152" y="3257"/>
              <a:ext cx="63" cy="69"/>
            </a:xfrm>
            <a:custGeom>
              <a:avLst/>
              <a:gdLst>
                <a:gd name="T0" fmla="*/ 10680901 w 16"/>
                <a:gd name="T1" fmla="*/ 20615348 h 17"/>
                <a:gd name="T2" fmla="*/ 13397105 w 16"/>
                <a:gd name="T3" fmla="*/ 11051680 h 17"/>
                <a:gd name="T4" fmla="*/ 4564877 w 16"/>
                <a:gd name="T5" fmla="*/ 7149093 h 17"/>
                <a:gd name="T6" fmla="*/ 0 w 16"/>
                <a:gd name="T7" fmla="*/ 0 h 17"/>
                <a:gd name="T8" fmla="*/ 4564877 w 16"/>
                <a:gd name="T9" fmla="*/ 9581324 h 17"/>
                <a:gd name="T10" fmla="*/ 10680901 w 16"/>
                <a:gd name="T11" fmla="*/ 12232522 h 17"/>
                <a:gd name="T12" fmla="*/ 8892048 w 16"/>
                <a:gd name="T13" fmla="*/ 18272401 h 17"/>
                <a:gd name="T14" fmla="*/ 10680901 w 16"/>
                <a:gd name="T15" fmla="*/ 20615348 h 17"/>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7"/>
                <a:gd name="T26" fmla="*/ 16 w 16"/>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7">
                  <a:moveTo>
                    <a:pt x="12" y="17"/>
                  </a:moveTo>
                  <a:cubicBezTo>
                    <a:pt x="10" y="14"/>
                    <a:pt x="16" y="12"/>
                    <a:pt x="15" y="9"/>
                  </a:cubicBezTo>
                  <a:cubicBezTo>
                    <a:pt x="14" y="6"/>
                    <a:pt x="7" y="8"/>
                    <a:pt x="5" y="6"/>
                  </a:cubicBezTo>
                  <a:cubicBezTo>
                    <a:pt x="5" y="3"/>
                    <a:pt x="3" y="1"/>
                    <a:pt x="0" y="0"/>
                  </a:cubicBezTo>
                  <a:cubicBezTo>
                    <a:pt x="0" y="3"/>
                    <a:pt x="4" y="8"/>
                    <a:pt x="5" y="8"/>
                  </a:cubicBezTo>
                  <a:cubicBezTo>
                    <a:pt x="6" y="9"/>
                    <a:pt x="12" y="8"/>
                    <a:pt x="12" y="10"/>
                  </a:cubicBezTo>
                  <a:cubicBezTo>
                    <a:pt x="13" y="12"/>
                    <a:pt x="9" y="13"/>
                    <a:pt x="10" y="15"/>
                  </a:cubicBezTo>
                  <a:cubicBezTo>
                    <a:pt x="10" y="16"/>
                    <a:pt x="11" y="17"/>
                    <a:pt x="12" y="17"/>
                  </a:cubicBezTo>
                  <a:close/>
                </a:path>
              </a:pathLst>
            </a:custGeom>
            <a:noFill/>
            <a:ln w="12700">
              <a:noFill/>
              <a:round/>
              <a:headEnd/>
              <a:tailEnd/>
            </a:ln>
          </p:spPr>
          <p:txBody>
            <a:bodyPr/>
            <a:lstStyle/>
            <a:p>
              <a:endParaRPr lang="en-US"/>
            </a:p>
          </p:txBody>
        </p:sp>
        <p:sp>
          <p:nvSpPr>
            <p:cNvPr id="9249" name="Freeform 19"/>
            <p:cNvSpPr>
              <a:spLocks noChangeAspect="1"/>
            </p:cNvSpPr>
            <p:nvPr/>
          </p:nvSpPr>
          <p:spPr bwMode="auto">
            <a:xfrm>
              <a:off x="3359" y="3278"/>
              <a:ext cx="488" cy="171"/>
            </a:xfrm>
            <a:custGeom>
              <a:avLst/>
              <a:gdLst>
                <a:gd name="T0" fmla="*/ 94732123 w 123"/>
                <a:gd name="T1" fmla="*/ 1207138 h 42"/>
                <a:gd name="T2" fmla="*/ 82088055 w 123"/>
                <a:gd name="T3" fmla="*/ 6121828 h 42"/>
                <a:gd name="T4" fmla="*/ 75265896 w 123"/>
                <a:gd name="T5" fmla="*/ 7397125 h 42"/>
                <a:gd name="T6" fmla="*/ 73546486 w 123"/>
                <a:gd name="T7" fmla="*/ 12612764 h 42"/>
                <a:gd name="T8" fmla="*/ 68706035 w 123"/>
                <a:gd name="T9" fmla="*/ 17523088 h 42"/>
                <a:gd name="T10" fmla="*/ 52114150 w 123"/>
                <a:gd name="T11" fmla="*/ 21217208 h 42"/>
                <a:gd name="T12" fmla="*/ 44563435 w 123"/>
                <a:gd name="T13" fmla="*/ 31341821 h 42"/>
                <a:gd name="T14" fmla="*/ 26088053 w 123"/>
                <a:gd name="T15" fmla="*/ 35031585 h 42"/>
                <a:gd name="T16" fmla="*/ 21181615 w 123"/>
                <a:gd name="T17" fmla="*/ 41227092 h 42"/>
                <a:gd name="T18" fmla="*/ 13630888 w 123"/>
                <a:gd name="T19" fmla="*/ 47644312 h 42"/>
                <a:gd name="T20" fmla="*/ 9762628 w 123"/>
                <a:gd name="T21" fmla="*/ 46437183 h 42"/>
                <a:gd name="T22" fmla="*/ 7800462 w 123"/>
                <a:gd name="T23" fmla="*/ 39946058 h 42"/>
                <a:gd name="T24" fmla="*/ 5834362 w 123"/>
                <a:gd name="T25" fmla="*/ 41227092 h 42"/>
                <a:gd name="T26" fmla="*/ 5834362 w 123"/>
                <a:gd name="T27" fmla="*/ 38740003 h 42"/>
                <a:gd name="T28" fmla="*/ 7800462 w 123"/>
                <a:gd name="T29" fmla="*/ 35031585 h 42"/>
                <a:gd name="T30" fmla="*/ 5834362 w 123"/>
                <a:gd name="T31" fmla="*/ 36238714 h 42"/>
                <a:gd name="T32" fmla="*/ 1966100 w 123"/>
                <a:gd name="T33" fmla="*/ 36238714 h 42"/>
                <a:gd name="T34" fmla="*/ 0 w 123"/>
                <a:gd name="T35" fmla="*/ 35031585 h 42"/>
                <a:gd name="T36" fmla="*/ 12641042 w 123"/>
                <a:gd name="T37" fmla="*/ 51351949 h 42"/>
                <a:gd name="T38" fmla="*/ 17317307 w 123"/>
                <a:gd name="T39" fmla="*/ 48847077 h 42"/>
                <a:gd name="T40" fmla="*/ 23147707 w 123"/>
                <a:gd name="T41" fmla="*/ 42428684 h 42"/>
                <a:gd name="T42" fmla="*/ 28982075 w 123"/>
                <a:gd name="T43" fmla="*/ 36238714 h 42"/>
                <a:gd name="T44" fmla="*/ 43589212 w 123"/>
                <a:gd name="T45" fmla="*/ 33824496 h 42"/>
                <a:gd name="T46" fmla="*/ 53105004 w 123"/>
                <a:gd name="T47" fmla="*/ 23699639 h 42"/>
                <a:gd name="T48" fmla="*/ 68706035 w 123"/>
                <a:gd name="T49" fmla="*/ 20010160 h 42"/>
                <a:gd name="T50" fmla="*/ 118855029 w 123"/>
                <a:gd name="T51" fmla="*/ 52554355 h 42"/>
                <a:gd name="T52" fmla="*/ 118855029 w 123"/>
                <a:gd name="T53" fmla="*/ 51351949 h 42"/>
                <a:gd name="T54" fmla="*/ 69681273 w 123"/>
                <a:gd name="T55" fmla="*/ 18730201 h 42"/>
                <a:gd name="T56" fmla="*/ 74291610 w 123"/>
                <a:gd name="T57" fmla="*/ 15022560 h 42"/>
                <a:gd name="T58" fmla="*/ 76256750 w 123"/>
                <a:gd name="T59" fmla="*/ 10125953 h 42"/>
                <a:gd name="T60" fmla="*/ 82088055 w 123"/>
                <a:gd name="T61" fmla="*/ 8604249 h 42"/>
                <a:gd name="T62" fmla="*/ 91838022 w 123"/>
                <a:gd name="T63" fmla="*/ 1207138 h 42"/>
                <a:gd name="T64" fmla="*/ 94732123 w 123"/>
                <a:gd name="T65" fmla="*/ 1207138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3"/>
                <a:gd name="T100" fmla="*/ 0 h 42"/>
                <a:gd name="T101" fmla="*/ 123 w 123"/>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3" h="42">
                  <a:moveTo>
                    <a:pt x="98" y="1"/>
                  </a:moveTo>
                  <a:cubicBezTo>
                    <a:pt x="91" y="0"/>
                    <a:pt x="88" y="3"/>
                    <a:pt x="85" y="5"/>
                  </a:cubicBezTo>
                  <a:cubicBezTo>
                    <a:pt x="83" y="8"/>
                    <a:pt x="81" y="5"/>
                    <a:pt x="78" y="6"/>
                  </a:cubicBezTo>
                  <a:cubicBezTo>
                    <a:pt x="77" y="7"/>
                    <a:pt x="77" y="9"/>
                    <a:pt x="76" y="10"/>
                  </a:cubicBezTo>
                  <a:cubicBezTo>
                    <a:pt x="75" y="11"/>
                    <a:pt x="72" y="14"/>
                    <a:pt x="71" y="14"/>
                  </a:cubicBezTo>
                  <a:cubicBezTo>
                    <a:pt x="67" y="15"/>
                    <a:pt x="57" y="15"/>
                    <a:pt x="54" y="17"/>
                  </a:cubicBezTo>
                  <a:cubicBezTo>
                    <a:pt x="52" y="18"/>
                    <a:pt x="48" y="24"/>
                    <a:pt x="46" y="25"/>
                  </a:cubicBezTo>
                  <a:cubicBezTo>
                    <a:pt x="43" y="27"/>
                    <a:pt x="32" y="25"/>
                    <a:pt x="27" y="28"/>
                  </a:cubicBezTo>
                  <a:cubicBezTo>
                    <a:pt x="27" y="29"/>
                    <a:pt x="23" y="32"/>
                    <a:pt x="22" y="33"/>
                  </a:cubicBezTo>
                  <a:cubicBezTo>
                    <a:pt x="20" y="36"/>
                    <a:pt x="15" y="38"/>
                    <a:pt x="14" y="38"/>
                  </a:cubicBezTo>
                  <a:cubicBezTo>
                    <a:pt x="13" y="38"/>
                    <a:pt x="11" y="39"/>
                    <a:pt x="10" y="37"/>
                  </a:cubicBezTo>
                  <a:cubicBezTo>
                    <a:pt x="8" y="36"/>
                    <a:pt x="9" y="32"/>
                    <a:pt x="8" y="32"/>
                  </a:cubicBezTo>
                  <a:cubicBezTo>
                    <a:pt x="7" y="32"/>
                    <a:pt x="7" y="34"/>
                    <a:pt x="6" y="33"/>
                  </a:cubicBezTo>
                  <a:cubicBezTo>
                    <a:pt x="5" y="33"/>
                    <a:pt x="6" y="31"/>
                    <a:pt x="6" y="31"/>
                  </a:cubicBezTo>
                  <a:cubicBezTo>
                    <a:pt x="7" y="31"/>
                    <a:pt x="9" y="30"/>
                    <a:pt x="8" y="28"/>
                  </a:cubicBezTo>
                  <a:cubicBezTo>
                    <a:pt x="8" y="27"/>
                    <a:pt x="6" y="29"/>
                    <a:pt x="6" y="29"/>
                  </a:cubicBezTo>
                  <a:cubicBezTo>
                    <a:pt x="5" y="30"/>
                    <a:pt x="3" y="30"/>
                    <a:pt x="2" y="29"/>
                  </a:cubicBezTo>
                  <a:cubicBezTo>
                    <a:pt x="2" y="28"/>
                    <a:pt x="1" y="27"/>
                    <a:pt x="0" y="28"/>
                  </a:cubicBezTo>
                  <a:cubicBezTo>
                    <a:pt x="0" y="30"/>
                    <a:pt x="11" y="41"/>
                    <a:pt x="13" y="41"/>
                  </a:cubicBezTo>
                  <a:cubicBezTo>
                    <a:pt x="13" y="40"/>
                    <a:pt x="16" y="40"/>
                    <a:pt x="18" y="39"/>
                  </a:cubicBezTo>
                  <a:cubicBezTo>
                    <a:pt x="19" y="39"/>
                    <a:pt x="21" y="36"/>
                    <a:pt x="24" y="34"/>
                  </a:cubicBezTo>
                  <a:cubicBezTo>
                    <a:pt x="26" y="32"/>
                    <a:pt x="27" y="31"/>
                    <a:pt x="30" y="29"/>
                  </a:cubicBezTo>
                  <a:cubicBezTo>
                    <a:pt x="33" y="28"/>
                    <a:pt x="42" y="28"/>
                    <a:pt x="45" y="27"/>
                  </a:cubicBezTo>
                  <a:cubicBezTo>
                    <a:pt x="49" y="27"/>
                    <a:pt x="54" y="19"/>
                    <a:pt x="55" y="19"/>
                  </a:cubicBezTo>
                  <a:cubicBezTo>
                    <a:pt x="58" y="17"/>
                    <a:pt x="70" y="16"/>
                    <a:pt x="71" y="16"/>
                  </a:cubicBezTo>
                  <a:lnTo>
                    <a:pt x="123" y="42"/>
                  </a:lnTo>
                  <a:lnTo>
                    <a:pt x="123" y="41"/>
                  </a:lnTo>
                  <a:lnTo>
                    <a:pt x="72" y="15"/>
                  </a:lnTo>
                  <a:cubicBezTo>
                    <a:pt x="74" y="15"/>
                    <a:pt x="77" y="12"/>
                    <a:pt x="77" y="12"/>
                  </a:cubicBezTo>
                  <a:cubicBezTo>
                    <a:pt x="78" y="10"/>
                    <a:pt x="78" y="8"/>
                    <a:pt x="79" y="8"/>
                  </a:cubicBezTo>
                  <a:cubicBezTo>
                    <a:pt x="80" y="7"/>
                    <a:pt x="83" y="9"/>
                    <a:pt x="85" y="7"/>
                  </a:cubicBezTo>
                  <a:cubicBezTo>
                    <a:pt x="88" y="4"/>
                    <a:pt x="90" y="1"/>
                    <a:pt x="95" y="1"/>
                  </a:cubicBezTo>
                  <a:lnTo>
                    <a:pt x="98" y="1"/>
                  </a:lnTo>
                  <a:close/>
                </a:path>
              </a:pathLst>
            </a:custGeom>
            <a:noFill/>
            <a:ln w="12700">
              <a:noFill/>
              <a:round/>
              <a:headEnd/>
              <a:tailEnd/>
            </a:ln>
          </p:spPr>
          <p:txBody>
            <a:bodyPr/>
            <a:lstStyle/>
            <a:p>
              <a:endParaRPr lang="en-US"/>
            </a:p>
          </p:txBody>
        </p:sp>
        <p:sp>
          <p:nvSpPr>
            <p:cNvPr id="9250" name="Freeform 20"/>
            <p:cNvSpPr>
              <a:spLocks noChangeAspect="1"/>
            </p:cNvSpPr>
            <p:nvPr/>
          </p:nvSpPr>
          <p:spPr bwMode="auto">
            <a:xfrm>
              <a:off x="3430" y="3428"/>
              <a:ext cx="130" cy="48"/>
            </a:xfrm>
            <a:custGeom>
              <a:avLst/>
              <a:gdLst>
                <a:gd name="T0" fmla="*/ 6376542 w 33"/>
                <a:gd name="T1" fmla="*/ 12582912 h 12"/>
                <a:gd name="T2" fmla="*/ 5505488 w 33"/>
                <a:gd name="T3" fmla="*/ 10485761 h 12"/>
                <a:gd name="T4" fmla="*/ 6376542 w 33"/>
                <a:gd name="T5" fmla="*/ 9437185 h 12"/>
                <a:gd name="T6" fmla="*/ 29697478 w 33"/>
                <a:gd name="T7" fmla="*/ 1048576 h 12"/>
                <a:gd name="T8" fmla="*/ 27900595 w 33"/>
                <a:gd name="T9" fmla="*/ 0 h 12"/>
                <a:gd name="T10" fmla="*/ 5505488 w 33"/>
                <a:gd name="T11" fmla="*/ 8388609 h 12"/>
                <a:gd name="T12" fmla="*/ 3651762 w 33"/>
                <a:gd name="T13" fmla="*/ 7340032 h 12"/>
                <a:gd name="T14" fmla="*/ 0 w 33"/>
                <a:gd name="T15" fmla="*/ 8388609 h 12"/>
                <a:gd name="T16" fmla="*/ 6376542 w 33"/>
                <a:gd name="T17" fmla="*/ 125829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12"/>
                <a:gd name="T29" fmla="*/ 33 w 3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12">
                  <a:moveTo>
                    <a:pt x="7" y="12"/>
                  </a:moveTo>
                  <a:cubicBezTo>
                    <a:pt x="7" y="12"/>
                    <a:pt x="6" y="11"/>
                    <a:pt x="6" y="10"/>
                  </a:cubicBezTo>
                  <a:cubicBezTo>
                    <a:pt x="6" y="9"/>
                    <a:pt x="7" y="9"/>
                    <a:pt x="7" y="9"/>
                  </a:cubicBezTo>
                  <a:lnTo>
                    <a:pt x="33" y="1"/>
                  </a:lnTo>
                  <a:lnTo>
                    <a:pt x="31" y="0"/>
                  </a:lnTo>
                  <a:lnTo>
                    <a:pt x="6" y="8"/>
                  </a:lnTo>
                  <a:cubicBezTo>
                    <a:pt x="6" y="8"/>
                    <a:pt x="5" y="7"/>
                    <a:pt x="4" y="7"/>
                  </a:cubicBezTo>
                  <a:cubicBezTo>
                    <a:pt x="3" y="7"/>
                    <a:pt x="1" y="7"/>
                    <a:pt x="0" y="8"/>
                  </a:cubicBezTo>
                  <a:cubicBezTo>
                    <a:pt x="1" y="10"/>
                    <a:pt x="6" y="12"/>
                    <a:pt x="7" y="12"/>
                  </a:cubicBezTo>
                  <a:close/>
                </a:path>
              </a:pathLst>
            </a:custGeom>
            <a:noFill/>
            <a:ln w="12700">
              <a:noFill/>
              <a:round/>
              <a:headEnd/>
              <a:tailEnd/>
            </a:ln>
          </p:spPr>
          <p:txBody>
            <a:bodyPr/>
            <a:lstStyle/>
            <a:p>
              <a:endParaRPr lang="en-US"/>
            </a:p>
          </p:txBody>
        </p:sp>
        <p:sp>
          <p:nvSpPr>
            <p:cNvPr id="9251" name="Freeform 21"/>
            <p:cNvSpPr>
              <a:spLocks noChangeAspect="1"/>
            </p:cNvSpPr>
            <p:nvPr/>
          </p:nvSpPr>
          <p:spPr bwMode="auto">
            <a:xfrm>
              <a:off x="3470" y="3469"/>
              <a:ext cx="135" cy="33"/>
            </a:xfrm>
            <a:custGeom>
              <a:avLst/>
              <a:gdLst>
                <a:gd name="T0" fmla="*/ 3953466 w 34"/>
                <a:gd name="T1" fmla="*/ 10059752 h 8"/>
                <a:gd name="T2" fmla="*/ 6861048 w 34"/>
                <a:gd name="T3" fmla="*/ 7296195 h 8"/>
                <a:gd name="T4" fmla="*/ 10815524 w 34"/>
                <a:gd name="T5" fmla="*/ 8636106 h 8"/>
                <a:gd name="T6" fmla="*/ 10815524 w 34"/>
                <a:gd name="T7" fmla="*/ 7296195 h 8"/>
                <a:gd name="T8" fmla="*/ 22296979 w 34"/>
                <a:gd name="T9" fmla="*/ 7296195 h 8"/>
                <a:gd name="T10" fmla="*/ 25266644 w 34"/>
                <a:gd name="T11" fmla="*/ 8636106 h 8"/>
                <a:gd name="T12" fmla="*/ 32128453 w 34"/>
                <a:gd name="T13" fmla="*/ 11399750 h 8"/>
                <a:gd name="T14" fmla="*/ 32128453 w 34"/>
                <a:gd name="T15" fmla="*/ 11399750 h 8"/>
                <a:gd name="T16" fmla="*/ 26246696 w 34"/>
                <a:gd name="T17" fmla="*/ 7296195 h 8"/>
                <a:gd name="T18" fmla="*/ 33108505 w 34"/>
                <a:gd name="T19" fmla="*/ 4103553 h 8"/>
                <a:gd name="T20" fmla="*/ 32128453 w 34"/>
                <a:gd name="T21" fmla="*/ 2763576 h 8"/>
                <a:gd name="T22" fmla="*/ 32128453 w 34"/>
                <a:gd name="T23" fmla="*/ 0 h 8"/>
                <a:gd name="T24" fmla="*/ 29158025 w 34"/>
                <a:gd name="T25" fmla="*/ 1423645 h 8"/>
                <a:gd name="T26" fmla="*/ 5866115 w 34"/>
                <a:gd name="T27" fmla="*/ 4103553 h 8"/>
                <a:gd name="T28" fmla="*/ 3953466 w 34"/>
                <a:gd name="T29" fmla="*/ 4103553 h 8"/>
                <a:gd name="T30" fmla="*/ 1974732 w 34"/>
                <a:gd name="T31" fmla="*/ 1423645 h 8"/>
                <a:gd name="T32" fmla="*/ 995688 w 34"/>
                <a:gd name="T33" fmla="*/ 2763576 h 8"/>
                <a:gd name="T34" fmla="*/ 3953466 w 34"/>
                <a:gd name="T35" fmla="*/ 10059752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8"/>
                <a:gd name="T56" fmla="*/ 34 w 34"/>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8">
                  <a:moveTo>
                    <a:pt x="4" y="7"/>
                  </a:moveTo>
                  <a:cubicBezTo>
                    <a:pt x="4" y="6"/>
                    <a:pt x="6" y="4"/>
                    <a:pt x="7" y="5"/>
                  </a:cubicBezTo>
                  <a:cubicBezTo>
                    <a:pt x="9" y="5"/>
                    <a:pt x="10" y="7"/>
                    <a:pt x="11" y="6"/>
                  </a:cubicBezTo>
                  <a:cubicBezTo>
                    <a:pt x="11" y="6"/>
                    <a:pt x="11" y="5"/>
                    <a:pt x="11" y="5"/>
                  </a:cubicBezTo>
                  <a:cubicBezTo>
                    <a:pt x="16" y="4"/>
                    <a:pt x="19" y="4"/>
                    <a:pt x="23" y="5"/>
                  </a:cubicBezTo>
                  <a:cubicBezTo>
                    <a:pt x="24" y="5"/>
                    <a:pt x="25" y="6"/>
                    <a:pt x="26" y="6"/>
                  </a:cubicBezTo>
                  <a:cubicBezTo>
                    <a:pt x="28" y="7"/>
                    <a:pt x="31" y="7"/>
                    <a:pt x="33" y="8"/>
                  </a:cubicBezTo>
                  <a:cubicBezTo>
                    <a:pt x="30" y="6"/>
                    <a:pt x="27" y="6"/>
                    <a:pt x="27" y="5"/>
                  </a:cubicBezTo>
                  <a:cubicBezTo>
                    <a:pt x="27" y="4"/>
                    <a:pt x="34" y="4"/>
                    <a:pt x="34" y="3"/>
                  </a:cubicBezTo>
                  <a:cubicBezTo>
                    <a:pt x="34" y="2"/>
                    <a:pt x="33" y="2"/>
                    <a:pt x="33" y="2"/>
                  </a:cubicBezTo>
                  <a:cubicBezTo>
                    <a:pt x="33" y="2"/>
                    <a:pt x="33" y="0"/>
                    <a:pt x="33" y="0"/>
                  </a:cubicBezTo>
                  <a:cubicBezTo>
                    <a:pt x="32" y="0"/>
                    <a:pt x="31" y="1"/>
                    <a:pt x="30" y="1"/>
                  </a:cubicBezTo>
                  <a:cubicBezTo>
                    <a:pt x="27" y="2"/>
                    <a:pt x="8" y="4"/>
                    <a:pt x="6" y="3"/>
                  </a:cubicBezTo>
                  <a:cubicBezTo>
                    <a:pt x="5" y="3"/>
                    <a:pt x="4" y="3"/>
                    <a:pt x="4" y="3"/>
                  </a:cubicBezTo>
                  <a:cubicBezTo>
                    <a:pt x="3" y="2"/>
                    <a:pt x="2" y="1"/>
                    <a:pt x="2" y="1"/>
                  </a:cubicBezTo>
                  <a:cubicBezTo>
                    <a:pt x="1" y="1"/>
                    <a:pt x="0" y="2"/>
                    <a:pt x="1" y="2"/>
                  </a:cubicBezTo>
                  <a:lnTo>
                    <a:pt x="4" y="7"/>
                  </a:lnTo>
                  <a:close/>
                </a:path>
              </a:pathLst>
            </a:custGeom>
            <a:noFill/>
            <a:ln w="12700">
              <a:noFill/>
              <a:round/>
              <a:headEnd/>
              <a:tailEnd/>
            </a:ln>
          </p:spPr>
          <p:txBody>
            <a:bodyPr/>
            <a:lstStyle/>
            <a:p>
              <a:endParaRPr lang="en-US"/>
            </a:p>
          </p:txBody>
        </p:sp>
        <p:sp>
          <p:nvSpPr>
            <p:cNvPr id="9252" name="Freeform 22"/>
            <p:cNvSpPr>
              <a:spLocks noChangeAspect="1"/>
            </p:cNvSpPr>
            <p:nvPr/>
          </p:nvSpPr>
          <p:spPr bwMode="auto">
            <a:xfrm>
              <a:off x="3525" y="3582"/>
              <a:ext cx="112" cy="53"/>
            </a:xfrm>
            <a:custGeom>
              <a:avLst/>
              <a:gdLst>
                <a:gd name="T0" fmla="*/ 1048576 w 28"/>
                <a:gd name="T1" fmla="*/ 6254396 h 13"/>
                <a:gd name="T2" fmla="*/ 5242881 w 28"/>
                <a:gd name="T3" fmla="*/ 4959300 h 13"/>
                <a:gd name="T4" fmla="*/ 9437185 w 28"/>
                <a:gd name="T5" fmla="*/ 6254396 h 13"/>
                <a:gd name="T6" fmla="*/ 14680064 w 28"/>
                <a:gd name="T7" fmla="*/ 10294534 h 13"/>
                <a:gd name="T8" fmla="*/ 17825795 w 28"/>
                <a:gd name="T9" fmla="*/ 11530012 h 13"/>
                <a:gd name="T10" fmla="*/ 25165825 w 28"/>
                <a:gd name="T11" fmla="*/ 16493697 h 13"/>
                <a:gd name="T12" fmla="*/ 25165825 w 28"/>
                <a:gd name="T13" fmla="*/ 16493697 h 13"/>
                <a:gd name="T14" fmla="*/ 16777219 w 28"/>
                <a:gd name="T15" fmla="*/ 9004922 h 13"/>
                <a:gd name="T16" fmla="*/ 14680064 w 28"/>
                <a:gd name="T17" fmla="*/ 7488778 h 13"/>
                <a:gd name="T18" fmla="*/ 15728640 w 28"/>
                <a:gd name="T19" fmla="*/ 6254396 h 13"/>
                <a:gd name="T20" fmla="*/ 18874371 w 28"/>
                <a:gd name="T21" fmla="*/ 7488778 h 13"/>
                <a:gd name="T22" fmla="*/ 23068674 w 28"/>
                <a:gd name="T23" fmla="*/ 6254396 h 13"/>
                <a:gd name="T24" fmla="*/ 29360128 w 28"/>
                <a:gd name="T25" fmla="*/ 7488778 h 13"/>
                <a:gd name="T26" fmla="*/ 29360128 w 28"/>
                <a:gd name="T27" fmla="*/ 7488778 h 13"/>
                <a:gd name="T28" fmla="*/ 25165825 w 28"/>
                <a:gd name="T29" fmla="*/ 6254396 h 13"/>
                <a:gd name="T30" fmla="*/ 23068674 w 28"/>
                <a:gd name="T31" fmla="*/ 4959300 h 13"/>
                <a:gd name="T32" fmla="*/ 17825795 w 28"/>
                <a:gd name="T33" fmla="*/ 4959300 h 13"/>
                <a:gd name="T34" fmla="*/ 15728640 w 28"/>
                <a:gd name="T35" fmla="*/ 3742868 h 13"/>
                <a:gd name="T36" fmla="*/ 13631488 w 28"/>
                <a:gd name="T37" fmla="*/ 4959300 h 13"/>
                <a:gd name="T38" fmla="*/ 9437185 w 28"/>
                <a:gd name="T39" fmla="*/ 2525075 h 13"/>
                <a:gd name="T40" fmla="*/ 3145728 w 28"/>
                <a:gd name="T41" fmla="*/ 2525075 h 13"/>
                <a:gd name="T42" fmla="*/ 0 w 28"/>
                <a:gd name="T43" fmla="*/ 0 h 13"/>
                <a:gd name="T44" fmla="*/ 1048576 w 28"/>
                <a:gd name="T45" fmla="*/ 6254396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
                <a:gd name="T70" fmla="*/ 0 h 13"/>
                <a:gd name="T71" fmla="*/ 28 w 28"/>
                <a:gd name="T72" fmla="*/ 13 h 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 h="13">
                  <a:moveTo>
                    <a:pt x="1" y="5"/>
                  </a:moveTo>
                  <a:cubicBezTo>
                    <a:pt x="2" y="4"/>
                    <a:pt x="3" y="5"/>
                    <a:pt x="5" y="4"/>
                  </a:cubicBezTo>
                  <a:cubicBezTo>
                    <a:pt x="6" y="3"/>
                    <a:pt x="8" y="3"/>
                    <a:pt x="9" y="5"/>
                  </a:cubicBezTo>
                  <a:cubicBezTo>
                    <a:pt x="10" y="6"/>
                    <a:pt x="12" y="6"/>
                    <a:pt x="14" y="8"/>
                  </a:cubicBezTo>
                  <a:cubicBezTo>
                    <a:pt x="15" y="9"/>
                    <a:pt x="16" y="8"/>
                    <a:pt x="17" y="9"/>
                  </a:cubicBezTo>
                  <a:cubicBezTo>
                    <a:pt x="19" y="9"/>
                    <a:pt x="22" y="11"/>
                    <a:pt x="24" y="13"/>
                  </a:cubicBezTo>
                  <a:cubicBezTo>
                    <a:pt x="23" y="11"/>
                    <a:pt x="19" y="7"/>
                    <a:pt x="16" y="7"/>
                  </a:cubicBezTo>
                  <a:cubicBezTo>
                    <a:pt x="15" y="6"/>
                    <a:pt x="14" y="7"/>
                    <a:pt x="14" y="6"/>
                  </a:cubicBezTo>
                  <a:cubicBezTo>
                    <a:pt x="14" y="5"/>
                    <a:pt x="15" y="5"/>
                    <a:pt x="15" y="5"/>
                  </a:cubicBezTo>
                  <a:cubicBezTo>
                    <a:pt x="16" y="5"/>
                    <a:pt x="17" y="6"/>
                    <a:pt x="18" y="6"/>
                  </a:cubicBezTo>
                  <a:cubicBezTo>
                    <a:pt x="20" y="6"/>
                    <a:pt x="21" y="5"/>
                    <a:pt x="22" y="5"/>
                  </a:cubicBezTo>
                  <a:cubicBezTo>
                    <a:pt x="22" y="5"/>
                    <a:pt x="25" y="7"/>
                    <a:pt x="28" y="6"/>
                  </a:cubicBezTo>
                  <a:cubicBezTo>
                    <a:pt x="26" y="6"/>
                    <a:pt x="25" y="6"/>
                    <a:pt x="24" y="5"/>
                  </a:cubicBezTo>
                  <a:cubicBezTo>
                    <a:pt x="24" y="5"/>
                    <a:pt x="23" y="4"/>
                    <a:pt x="22" y="4"/>
                  </a:cubicBezTo>
                  <a:cubicBezTo>
                    <a:pt x="21" y="4"/>
                    <a:pt x="19" y="6"/>
                    <a:pt x="17" y="4"/>
                  </a:cubicBezTo>
                  <a:cubicBezTo>
                    <a:pt x="17" y="4"/>
                    <a:pt x="16" y="3"/>
                    <a:pt x="15" y="3"/>
                  </a:cubicBezTo>
                  <a:cubicBezTo>
                    <a:pt x="14" y="3"/>
                    <a:pt x="14" y="4"/>
                    <a:pt x="13" y="4"/>
                  </a:cubicBezTo>
                  <a:cubicBezTo>
                    <a:pt x="12" y="5"/>
                    <a:pt x="10" y="2"/>
                    <a:pt x="9" y="2"/>
                  </a:cubicBezTo>
                  <a:cubicBezTo>
                    <a:pt x="7" y="0"/>
                    <a:pt x="5" y="2"/>
                    <a:pt x="3" y="2"/>
                  </a:cubicBezTo>
                  <a:cubicBezTo>
                    <a:pt x="2" y="2"/>
                    <a:pt x="1" y="1"/>
                    <a:pt x="0" y="0"/>
                  </a:cubicBezTo>
                  <a:lnTo>
                    <a:pt x="1" y="5"/>
                  </a:lnTo>
                  <a:close/>
                </a:path>
              </a:pathLst>
            </a:custGeom>
            <a:noFill/>
            <a:ln w="12700">
              <a:noFill/>
              <a:round/>
              <a:headEnd/>
              <a:tailEnd/>
            </a:ln>
          </p:spPr>
          <p:txBody>
            <a:bodyPr/>
            <a:lstStyle/>
            <a:p>
              <a:endParaRPr lang="en-US"/>
            </a:p>
          </p:txBody>
        </p:sp>
        <p:sp>
          <p:nvSpPr>
            <p:cNvPr id="9253" name="Freeform 23"/>
            <p:cNvSpPr>
              <a:spLocks noChangeAspect="1"/>
            </p:cNvSpPr>
            <p:nvPr/>
          </p:nvSpPr>
          <p:spPr bwMode="auto">
            <a:xfrm>
              <a:off x="2612" y="3326"/>
              <a:ext cx="2" cy="8"/>
            </a:xfrm>
            <a:custGeom>
              <a:avLst/>
              <a:gdLst>
                <a:gd name="T0" fmla="*/ 0 w 2"/>
                <a:gd name="T1" fmla="*/ 1048576 h 2"/>
                <a:gd name="T2" fmla="*/ 0 w 2"/>
                <a:gd name="T3" fmla="*/ 0 h 2"/>
                <a:gd name="T4" fmla="*/ 0 w 2"/>
                <a:gd name="T5" fmla="*/ 2097152 h 2"/>
                <a:gd name="T6" fmla="*/ 0 w 2"/>
                <a:gd name="T7" fmla="*/ 10485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0" y="1"/>
                    <a:pt x="0" y="0"/>
                    <a:pt x="0" y="0"/>
                  </a:cubicBezTo>
                  <a:cubicBezTo>
                    <a:pt x="0" y="1"/>
                    <a:pt x="0" y="2"/>
                    <a:pt x="0" y="2"/>
                  </a:cubicBezTo>
                  <a:cubicBezTo>
                    <a:pt x="0" y="2"/>
                    <a:pt x="0" y="1"/>
                    <a:pt x="0" y="1"/>
                  </a:cubicBezTo>
                  <a:close/>
                </a:path>
              </a:pathLst>
            </a:custGeom>
            <a:noFill/>
            <a:ln w="12700">
              <a:noFill/>
              <a:round/>
              <a:headEnd/>
              <a:tailEnd/>
            </a:ln>
          </p:spPr>
          <p:txBody>
            <a:bodyPr/>
            <a:lstStyle/>
            <a:p>
              <a:endParaRPr lang="en-US"/>
            </a:p>
          </p:txBody>
        </p:sp>
        <p:sp>
          <p:nvSpPr>
            <p:cNvPr id="9254" name="Freeform 24"/>
            <p:cNvSpPr>
              <a:spLocks noChangeAspect="1"/>
            </p:cNvSpPr>
            <p:nvPr/>
          </p:nvSpPr>
          <p:spPr bwMode="auto">
            <a:xfrm>
              <a:off x="3255" y="3990"/>
              <a:ext cx="2" cy="4"/>
            </a:xfrm>
            <a:custGeom>
              <a:avLst/>
              <a:gdLst>
                <a:gd name="T0" fmla="*/ 0 w 2"/>
                <a:gd name="T1" fmla="*/ 1048576 h 1"/>
                <a:gd name="T2" fmla="*/ 0 w 2"/>
                <a:gd name="T3" fmla="*/ 0 h 1"/>
                <a:gd name="T4" fmla="*/ 0 w 2"/>
                <a:gd name="T5" fmla="*/ 1048576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0" y="0"/>
                  </a:lnTo>
                  <a:cubicBezTo>
                    <a:pt x="0" y="1"/>
                    <a:pt x="0" y="1"/>
                    <a:pt x="0" y="1"/>
                  </a:cubicBezTo>
                  <a:close/>
                </a:path>
              </a:pathLst>
            </a:custGeom>
            <a:noFill/>
            <a:ln w="12700">
              <a:noFill/>
              <a:round/>
              <a:headEnd/>
              <a:tailEnd/>
            </a:ln>
          </p:spPr>
          <p:txBody>
            <a:bodyPr/>
            <a:lstStyle/>
            <a:p>
              <a:endParaRPr lang="en-US"/>
            </a:p>
          </p:txBody>
        </p:sp>
        <p:sp>
          <p:nvSpPr>
            <p:cNvPr id="9255" name="Freeform 25"/>
            <p:cNvSpPr>
              <a:spLocks noChangeAspect="1"/>
            </p:cNvSpPr>
            <p:nvPr/>
          </p:nvSpPr>
          <p:spPr bwMode="auto">
            <a:xfrm>
              <a:off x="2402" y="3033"/>
              <a:ext cx="1178" cy="1177"/>
            </a:xfrm>
            <a:custGeom>
              <a:avLst/>
              <a:gdLst>
                <a:gd name="T0" fmla="*/ 249475897 w 297"/>
                <a:gd name="T1" fmla="*/ 330152971 h 289"/>
                <a:gd name="T2" fmla="*/ 210144389 w 297"/>
                <a:gd name="T3" fmla="*/ 299953754 h 289"/>
                <a:gd name="T4" fmla="*/ 279357326 w 297"/>
                <a:gd name="T5" fmla="*/ 340302176 h 289"/>
                <a:gd name="T6" fmla="*/ 215719079 w 297"/>
                <a:gd name="T7" fmla="*/ 291329353 h 289"/>
                <a:gd name="T8" fmla="*/ 264053073 w 297"/>
                <a:gd name="T9" fmla="*/ 290028708 h 289"/>
                <a:gd name="T10" fmla="*/ 234216511 w 297"/>
                <a:gd name="T11" fmla="*/ 252487685 h 289"/>
                <a:gd name="T12" fmla="*/ 185093440 w 297"/>
                <a:gd name="T13" fmla="*/ 212084265 h 289"/>
                <a:gd name="T14" fmla="*/ 186082928 w 297"/>
                <a:gd name="T15" fmla="*/ 131931886 h 289"/>
                <a:gd name="T16" fmla="*/ 181235503 w 297"/>
                <a:gd name="T17" fmla="*/ 80454017 h 289"/>
                <a:gd name="T18" fmla="*/ 151353376 w 297"/>
                <a:gd name="T19" fmla="*/ 100504354 h 289"/>
                <a:gd name="T20" fmla="*/ 134813850 w 297"/>
                <a:gd name="T21" fmla="*/ 32691320 h 289"/>
                <a:gd name="T22" fmla="*/ 124406807 w 297"/>
                <a:gd name="T23" fmla="*/ 75229345 h 289"/>
                <a:gd name="T24" fmla="*/ 103016050 w 297"/>
                <a:gd name="T25" fmla="*/ 22487313 h 289"/>
                <a:gd name="T26" fmla="*/ 57817501 w 297"/>
                <a:gd name="T27" fmla="*/ 28990508 h 289"/>
                <a:gd name="T28" fmla="*/ 49061371 w 297"/>
                <a:gd name="T29" fmla="*/ 61680753 h 289"/>
                <a:gd name="T30" fmla="*/ 15321058 w 297"/>
                <a:gd name="T31" fmla="*/ 65322202 h 289"/>
                <a:gd name="T32" fmla="*/ 34729821 w 297"/>
                <a:gd name="T33" fmla="*/ 80454017 h 289"/>
                <a:gd name="T34" fmla="*/ 90584942 w 297"/>
                <a:gd name="T35" fmla="*/ 127916306 h 289"/>
                <a:gd name="T36" fmla="*/ 90584942 w 297"/>
                <a:gd name="T37" fmla="*/ 190805809 h 289"/>
                <a:gd name="T38" fmla="*/ 92547354 w 297"/>
                <a:gd name="T39" fmla="*/ 182181929 h 289"/>
                <a:gd name="T40" fmla="*/ 93535827 w 297"/>
                <a:gd name="T41" fmla="*/ 188315294 h 289"/>
                <a:gd name="T42" fmla="*/ 108841222 w 297"/>
                <a:gd name="T43" fmla="*/ 176961623 h 289"/>
                <a:gd name="T44" fmla="*/ 97382721 w 297"/>
                <a:gd name="T45" fmla="*/ 256129362 h 289"/>
                <a:gd name="T46" fmla="*/ 98371257 w 297"/>
                <a:gd name="T47" fmla="*/ 267263305 h 289"/>
                <a:gd name="T48" fmla="*/ 107867345 w 297"/>
                <a:gd name="T49" fmla="*/ 286406188 h 289"/>
                <a:gd name="T50" fmla="*/ 166658707 w 297"/>
                <a:gd name="T51" fmla="*/ 317513251 h 289"/>
                <a:gd name="T52" fmla="*/ 208197778 w 297"/>
                <a:gd name="T53" fmla="*/ 308893802 h 289"/>
                <a:gd name="T54" fmla="*/ 232258097 w 297"/>
                <a:gd name="T55" fmla="*/ 330152971 h 289"/>
                <a:gd name="T56" fmla="*/ 272563672 w 297"/>
                <a:gd name="T57" fmla="*/ 353850524 h 289"/>
                <a:gd name="T58" fmla="*/ 155215755 w 297"/>
                <a:gd name="T59" fmla="*/ 46553580 h 289"/>
                <a:gd name="T60" fmla="*/ 146506078 w 297"/>
                <a:gd name="T61" fmla="*/ 57665205 h 289"/>
                <a:gd name="T62" fmla="*/ 214002198 w 297"/>
                <a:gd name="T63" fmla="*/ 291329353 h 289"/>
                <a:gd name="T64" fmla="*/ 230296129 w 297"/>
                <a:gd name="T65" fmla="*/ 215785241 h 289"/>
                <a:gd name="T66" fmla="*/ 224491836 w 297"/>
                <a:gd name="T67" fmla="*/ 286406188 h 289"/>
                <a:gd name="T68" fmla="*/ 129982386 w 297"/>
                <a:gd name="T69" fmla="*/ 238569605 h 289"/>
                <a:gd name="T70" fmla="*/ 132914423 w 297"/>
                <a:gd name="T71" fmla="*/ 244775691 h 289"/>
                <a:gd name="T72" fmla="*/ 191658506 w 297"/>
                <a:gd name="T73" fmla="*/ 174451950 h 289"/>
                <a:gd name="T74" fmla="*/ 140696581 w 297"/>
                <a:gd name="T75" fmla="*/ 164622172 h 289"/>
                <a:gd name="T76" fmla="*/ 121455986 w 297"/>
                <a:gd name="T77" fmla="*/ 169546640 h 289"/>
                <a:gd name="T78" fmla="*/ 115635003 w 297"/>
                <a:gd name="T79" fmla="*/ 143043446 h 289"/>
                <a:gd name="T80" fmla="*/ 138738294 w 297"/>
                <a:gd name="T81" fmla="*/ 140555929 h 289"/>
                <a:gd name="T82" fmla="*/ 146506078 w 297"/>
                <a:gd name="T83" fmla="*/ 102936939 h 289"/>
                <a:gd name="T84" fmla="*/ 146506078 w 297"/>
                <a:gd name="T85" fmla="*/ 90301585 h 289"/>
                <a:gd name="T86" fmla="*/ 135787600 w 297"/>
                <a:gd name="T87" fmla="*/ 129125203 h 289"/>
                <a:gd name="T88" fmla="*/ 106878873 w 297"/>
                <a:gd name="T89" fmla="*/ 106637849 h 289"/>
                <a:gd name="T90" fmla="*/ 118581826 w 297"/>
                <a:gd name="T91" fmla="*/ 82959193 h 289"/>
                <a:gd name="T92" fmla="*/ 112698777 w 297"/>
                <a:gd name="T93" fmla="*/ 56383424 h 289"/>
                <a:gd name="T94" fmla="*/ 104005791 w 297"/>
                <a:gd name="T95" fmla="*/ 51458826 h 289"/>
                <a:gd name="T96" fmla="*/ 67563103 w 297"/>
                <a:gd name="T97" fmla="*/ 42537968 h 289"/>
                <a:gd name="T98" fmla="*/ 79932336 w 297"/>
                <a:gd name="T99" fmla="*/ 113158866 h 289"/>
                <a:gd name="T100" fmla="*/ 51023689 w 297"/>
                <a:gd name="T101" fmla="*/ 90301585 h 289"/>
                <a:gd name="T102" fmla="*/ 97382721 w 297"/>
                <a:gd name="T103" fmla="*/ 65322202 h 289"/>
                <a:gd name="T104" fmla="*/ 99341135 w 297"/>
                <a:gd name="T105" fmla="*/ 121782811 h 289"/>
                <a:gd name="T106" fmla="*/ 98371257 w 297"/>
                <a:gd name="T107" fmla="*/ 173242793 h 289"/>
                <a:gd name="T108" fmla="*/ 108841222 w 297"/>
                <a:gd name="T109" fmla="*/ 219796259 h 289"/>
                <a:gd name="T110" fmla="*/ 160849337 w 297"/>
                <a:gd name="T111" fmla="*/ 196939304 h 289"/>
                <a:gd name="T112" fmla="*/ 113688329 w 297"/>
                <a:gd name="T113" fmla="*/ 232140402 h 289"/>
                <a:gd name="T114" fmla="*/ 98371257 w 297"/>
                <a:gd name="T115" fmla="*/ 259829165 h 289"/>
                <a:gd name="T116" fmla="*/ 123418272 w 297"/>
                <a:gd name="T117" fmla="*/ 266035251 h 289"/>
                <a:gd name="T118" fmla="*/ 201387370 w 297"/>
                <a:gd name="T119" fmla="*/ 303964642 h 289"/>
                <a:gd name="T120" fmla="*/ 158890923 w 297"/>
                <a:gd name="T121" fmla="*/ 313798982 h 289"/>
                <a:gd name="T122" fmla="*/ 208197778 w 297"/>
                <a:gd name="T123" fmla="*/ 284808140 h 2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7"/>
                <a:gd name="T187" fmla="*/ 0 h 289"/>
                <a:gd name="T188" fmla="*/ 297 w 297"/>
                <a:gd name="T189" fmla="*/ 289 h 2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7" h="289">
                  <a:moveTo>
                    <a:pt x="296" y="283"/>
                  </a:moveTo>
                  <a:cubicBezTo>
                    <a:pt x="296" y="282"/>
                    <a:pt x="296" y="282"/>
                    <a:pt x="295" y="281"/>
                  </a:cubicBezTo>
                  <a:cubicBezTo>
                    <a:pt x="292" y="281"/>
                    <a:pt x="291" y="284"/>
                    <a:pt x="290" y="286"/>
                  </a:cubicBezTo>
                  <a:cubicBezTo>
                    <a:pt x="290" y="286"/>
                    <a:pt x="289" y="286"/>
                    <a:pt x="288" y="286"/>
                  </a:cubicBezTo>
                  <a:cubicBezTo>
                    <a:pt x="286" y="285"/>
                    <a:pt x="286" y="283"/>
                    <a:pt x="284" y="282"/>
                  </a:cubicBezTo>
                  <a:cubicBezTo>
                    <a:pt x="284" y="279"/>
                    <a:pt x="287" y="278"/>
                    <a:pt x="289" y="277"/>
                  </a:cubicBezTo>
                  <a:cubicBezTo>
                    <a:pt x="289" y="277"/>
                    <a:pt x="290" y="277"/>
                    <a:pt x="290" y="277"/>
                  </a:cubicBezTo>
                  <a:cubicBezTo>
                    <a:pt x="289" y="276"/>
                    <a:pt x="288" y="275"/>
                    <a:pt x="287" y="275"/>
                  </a:cubicBezTo>
                  <a:cubicBezTo>
                    <a:pt x="286" y="274"/>
                    <a:pt x="285" y="275"/>
                    <a:pt x="284" y="275"/>
                  </a:cubicBezTo>
                  <a:cubicBezTo>
                    <a:pt x="282" y="275"/>
                    <a:pt x="283" y="273"/>
                    <a:pt x="283" y="271"/>
                  </a:cubicBezTo>
                  <a:cubicBezTo>
                    <a:pt x="283" y="271"/>
                    <a:pt x="282" y="270"/>
                    <a:pt x="281" y="270"/>
                  </a:cubicBezTo>
                  <a:cubicBezTo>
                    <a:pt x="281" y="271"/>
                    <a:pt x="280" y="271"/>
                    <a:pt x="280" y="272"/>
                  </a:cubicBezTo>
                  <a:cubicBezTo>
                    <a:pt x="279" y="272"/>
                    <a:pt x="279" y="272"/>
                    <a:pt x="278" y="272"/>
                  </a:cubicBezTo>
                  <a:cubicBezTo>
                    <a:pt x="278" y="273"/>
                    <a:pt x="277" y="273"/>
                    <a:pt x="277" y="273"/>
                  </a:cubicBezTo>
                  <a:cubicBezTo>
                    <a:pt x="277" y="274"/>
                    <a:pt x="276" y="274"/>
                    <a:pt x="276" y="273"/>
                  </a:cubicBezTo>
                  <a:cubicBezTo>
                    <a:pt x="275" y="271"/>
                    <a:pt x="276" y="269"/>
                    <a:pt x="275" y="267"/>
                  </a:cubicBezTo>
                  <a:cubicBezTo>
                    <a:pt x="275" y="266"/>
                    <a:pt x="274" y="265"/>
                    <a:pt x="272" y="265"/>
                  </a:cubicBezTo>
                  <a:cubicBezTo>
                    <a:pt x="270" y="264"/>
                    <a:pt x="268" y="264"/>
                    <a:pt x="266" y="265"/>
                  </a:cubicBezTo>
                  <a:cubicBezTo>
                    <a:pt x="265" y="265"/>
                    <a:pt x="265" y="266"/>
                    <a:pt x="264" y="265"/>
                  </a:cubicBezTo>
                  <a:cubicBezTo>
                    <a:pt x="263" y="264"/>
                    <a:pt x="261" y="264"/>
                    <a:pt x="259" y="263"/>
                  </a:cubicBezTo>
                  <a:cubicBezTo>
                    <a:pt x="259" y="263"/>
                    <a:pt x="258" y="262"/>
                    <a:pt x="258" y="262"/>
                  </a:cubicBezTo>
                  <a:cubicBezTo>
                    <a:pt x="257" y="262"/>
                    <a:pt x="257" y="261"/>
                    <a:pt x="256" y="261"/>
                  </a:cubicBezTo>
                  <a:cubicBezTo>
                    <a:pt x="255" y="261"/>
                    <a:pt x="254" y="262"/>
                    <a:pt x="253" y="262"/>
                  </a:cubicBezTo>
                  <a:cubicBezTo>
                    <a:pt x="252" y="263"/>
                    <a:pt x="251" y="262"/>
                    <a:pt x="250" y="262"/>
                  </a:cubicBezTo>
                  <a:cubicBezTo>
                    <a:pt x="249" y="262"/>
                    <a:pt x="247" y="261"/>
                    <a:pt x="246" y="262"/>
                  </a:cubicBezTo>
                  <a:cubicBezTo>
                    <a:pt x="245" y="263"/>
                    <a:pt x="243" y="262"/>
                    <a:pt x="242" y="261"/>
                  </a:cubicBezTo>
                  <a:cubicBezTo>
                    <a:pt x="241" y="261"/>
                    <a:pt x="242" y="259"/>
                    <a:pt x="241" y="258"/>
                  </a:cubicBezTo>
                  <a:cubicBezTo>
                    <a:pt x="240" y="258"/>
                    <a:pt x="240" y="258"/>
                    <a:pt x="240" y="258"/>
                  </a:cubicBezTo>
                  <a:cubicBezTo>
                    <a:pt x="239" y="258"/>
                    <a:pt x="239" y="257"/>
                    <a:pt x="238" y="257"/>
                  </a:cubicBezTo>
                  <a:cubicBezTo>
                    <a:pt x="237" y="256"/>
                    <a:pt x="236" y="256"/>
                    <a:pt x="235" y="255"/>
                  </a:cubicBezTo>
                  <a:cubicBezTo>
                    <a:pt x="234" y="254"/>
                    <a:pt x="233" y="256"/>
                    <a:pt x="233" y="258"/>
                  </a:cubicBezTo>
                  <a:cubicBezTo>
                    <a:pt x="230" y="257"/>
                    <a:pt x="231" y="254"/>
                    <a:pt x="229" y="253"/>
                  </a:cubicBezTo>
                  <a:cubicBezTo>
                    <a:pt x="228" y="252"/>
                    <a:pt x="227" y="254"/>
                    <a:pt x="226" y="254"/>
                  </a:cubicBezTo>
                  <a:cubicBezTo>
                    <a:pt x="226" y="254"/>
                    <a:pt x="225" y="254"/>
                    <a:pt x="225" y="254"/>
                  </a:cubicBezTo>
                  <a:cubicBezTo>
                    <a:pt x="224" y="254"/>
                    <a:pt x="224" y="253"/>
                    <a:pt x="224" y="252"/>
                  </a:cubicBezTo>
                  <a:cubicBezTo>
                    <a:pt x="224" y="251"/>
                    <a:pt x="224" y="251"/>
                    <a:pt x="223" y="250"/>
                  </a:cubicBezTo>
                  <a:cubicBezTo>
                    <a:pt x="222" y="250"/>
                    <a:pt x="221" y="250"/>
                    <a:pt x="221" y="249"/>
                  </a:cubicBezTo>
                  <a:cubicBezTo>
                    <a:pt x="221" y="248"/>
                    <a:pt x="220" y="247"/>
                    <a:pt x="220" y="247"/>
                  </a:cubicBezTo>
                  <a:cubicBezTo>
                    <a:pt x="219" y="246"/>
                    <a:pt x="217" y="245"/>
                    <a:pt x="217" y="244"/>
                  </a:cubicBezTo>
                  <a:cubicBezTo>
                    <a:pt x="217" y="242"/>
                    <a:pt x="217" y="241"/>
                    <a:pt x="218" y="239"/>
                  </a:cubicBezTo>
                  <a:cubicBezTo>
                    <a:pt x="218" y="239"/>
                    <a:pt x="218" y="238"/>
                    <a:pt x="218" y="238"/>
                  </a:cubicBezTo>
                  <a:cubicBezTo>
                    <a:pt x="218" y="237"/>
                    <a:pt x="217" y="237"/>
                    <a:pt x="217" y="236"/>
                  </a:cubicBezTo>
                  <a:cubicBezTo>
                    <a:pt x="219" y="234"/>
                    <a:pt x="222" y="237"/>
                    <a:pt x="224" y="237"/>
                  </a:cubicBezTo>
                  <a:cubicBezTo>
                    <a:pt x="227" y="237"/>
                    <a:pt x="229" y="236"/>
                    <a:pt x="232" y="236"/>
                  </a:cubicBezTo>
                  <a:cubicBezTo>
                    <a:pt x="236" y="234"/>
                    <a:pt x="239" y="235"/>
                    <a:pt x="243" y="236"/>
                  </a:cubicBezTo>
                  <a:cubicBezTo>
                    <a:pt x="246" y="237"/>
                    <a:pt x="249" y="238"/>
                    <a:pt x="252" y="240"/>
                  </a:cubicBezTo>
                  <a:cubicBezTo>
                    <a:pt x="253" y="242"/>
                    <a:pt x="254" y="245"/>
                    <a:pt x="255" y="246"/>
                  </a:cubicBezTo>
                  <a:cubicBezTo>
                    <a:pt x="256" y="246"/>
                    <a:pt x="256" y="247"/>
                    <a:pt x="257" y="247"/>
                  </a:cubicBezTo>
                  <a:cubicBezTo>
                    <a:pt x="259" y="247"/>
                    <a:pt x="261" y="246"/>
                    <a:pt x="262" y="248"/>
                  </a:cubicBezTo>
                  <a:cubicBezTo>
                    <a:pt x="262" y="248"/>
                    <a:pt x="262" y="248"/>
                    <a:pt x="263" y="248"/>
                  </a:cubicBezTo>
                  <a:cubicBezTo>
                    <a:pt x="263" y="249"/>
                    <a:pt x="263" y="250"/>
                    <a:pt x="263" y="250"/>
                  </a:cubicBezTo>
                  <a:cubicBezTo>
                    <a:pt x="264" y="251"/>
                    <a:pt x="265" y="251"/>
                    <a:pt x="266" y="252"/>
                  </a:cubicBezTo>
                  <a:cubicBezTo>
                    <a:pt x="267" y="252"/>
                    <a:pt x="268" y="253"/>
                    <a:pt x="270" y="254"/>
                  </a:cubicBezTo>
                  <a:cubicBezTo>
                    <a:pt x="270" y="254"/>
                    <a:pt x="271" y="254"/>
                    <a:pt x="271" y="254"/>
                  </a:cubicBezTo>
                  <a:cubicBezTo>
                    <a:pt x="271" y="256"/>
                    <a:pt x="271" y="257"/>
                    <a:pt x="272" y="258"/>
                  </a:cubicBezTo>
                  <a:cubicBezTo>
                    <a:pt x="273" y="259"/>
                    <a:pt x="276" y="260"/>
                    <a:pt x="278" y="261"/>
                  </a:cubicBezTo>
                  <a:cubicBezTo>
                    <a:pt x="278" y="261"/>
                    <a:pt x="278" y="262"/>
                    <a:pt x="279" y="262"/>
                  </a:cubicBezTo>
                  <a:cubicBezTo>
                    <a:pt x="280" y="263"/>
                    <a:pt x="281" y="264"/>
                    <a:pt x="282" y="266"/>
                  </a:cubicBezTo>
                  <a:cubicBezTo>
                    <a:pt x="283" y="267"/>
                    <a:pt x="283" y="268"/>
                    <a:pt x="284" y="269"/>
                  </a:cubicBezTo>
                  <a:cubicBezTo>
                    <a:pt x="286" y="271"/>
                    <a:pt x="288" y="271"/>
                    <a:pt x="290" y="271"/>
                  </a:cubicBezTo>
                  <a:cubicBezTo>
                    <a:pt x="291" y="271"/>
                    <a:pt x="291" y="271"/>
                    <a:pt x="291" y="271"/>
                  </a:cubicBezTo>
                  <a:cubicBezTo>
                    <a:pt x="292" y="271"/>
                    <a:pt x="291" y="268"/>
                    <a:pt x="290" y="268"/>
                  </a:cubicBezTo>
                  <a:cubicBezTo>
                    <a:pt x="289" y="269"/>
                    <a:pt x="287" y="269"/>
                    <a:pt x="286" y="268"/>
                  </a:cubicBezTo>
                  <a:cubicBezTo>
                    <a:pt x="285" y="268"/>
                    <a:pt x="285" y="266"/>
                    <a:pt x="284" y="265"/>
                  </a:cubicBezTo>
                  <a:cubicBezTo>
                    <a:pt x="283" y="264"/>
                    <a:pt x="282" y="263"/>
                    <a:pt x="281" y="262"/>
                  </a:cubicBezTo>
                  <a:cubicBezTo>
                    <a:pt x="279" y="260"/>
                    <a:pt x="277" y="258"/>
                    <a:pt x="273" y="257"/>
                  </a:cubicBezTo>
                  <a:cubicBezTo>
                    <a:pt x="273" y="257"/>
                    <a:pt x="273" y="257"/>
                    <a:pt x="273" y="257"/>
                  </a:cubicBezTo>
                  <a:cubicBezTo>
                    <a:pt x="272" y="256"/>
                    <a:pt x="273" y="255"/>
                    <a:pt x="272" y="254"/>
                  </a:cubicBezTo>
                  <a:cubicBezTo>
                    <a:pt x="272" y="253"/>
                    <a:pt x="271" y="251"/>
                    <a:pt x="269" y="251"/>
                  </a:cubicBezTo>
                  <a:cubicBezTo>
                    <a:pt x="268" y="250"/>
                    <a:pt x="267" y="250"/>
                    <a:pt x="266" y="250"/>
                  </a:cubicBezTo>
                  <a:cubicBezTo>
                    <a:pt x="265" y="249"/>
                    <a:pt x="265" y="249"/>
                    <a:pt x="264" y="248"/>
                  </a:cubicBezTo>
                  <a:cubicBezTo>
                    <a:pt x="264" y="248"/>
                    <a:pt x="264" y="247"/>
                    <a:pt x="264" y="246"/>
                  </a:cubicBezTo>
                  <a:cubicBezTo>
                    <a:pt x="262" y="244"/>
                    <a:pt x="259" y="246"/>
                    <a:pt x="257" y="245"/>
                  </a:cubicBezTo>
                  <a:cubicBezTo>
                    <a:pt x="257" y="242"/>
                    <a:pt x="255" y="240"/>
                    <a:pt x="253" y="239"/>
                  </a:cubicBezTo>
                  <a:cubicBezTo>
                    <a:pt x="250" y="237"/>
                    <a:pt x="247" y="235"/>
                    <a:pt x="244" y="234"/>
                  </a:cubicBezTo>
                  <a:cubicBezTo>
                    <a:pt x="242" y="233"/>
                    <a:pt x="240" y="233"/>
                    <a:pt x="239" y="233"/>
                  </a:cubicBezTo>
                  <a:cubicBezTo>
                    <a:pt x="237" y="232"/>
                    <a:pt x="235" y="232"/>
                    <a:pt x="233" y="233"/>
                  </a:cubicBezTo>
                  <a:cubicBezTo>
                    <a:pt x="232" y="233"/>
                    <a:pt x="231" y="234"/>
                    <a:pt x="230" y="234"/>
                  </a:cubicBezTo>
                  <a:cubicBezTo>
                    <a:pt x="226" y="235"/>
                    <a:pt x="225" y="235"/>
                    <a:pt x="222" y="234"/>
                  </a:cubicBezTo>
                  <a:cubicBezTo>
                    <a:pt x="222" y="233"/>
                    <a:pt x="223" y="232"/>
                    <a:pt x="224" y="232"/>
                  </a:cubicBezTo>
                  <a:cubicBezTo>
                    <a:pt x="224" y="232"/>
                    <a:pt x="223" y="232"/>
                    <a:pt x="224" y="232"/>
                  </a:cubicBezTo>
                  <a:cubicBezTo>
                    <a:pt x="226" y="233"/>
                    <a:pt x="228" y="233"/>
                    <a:pt x="230" y="232"/>
                  </a:cubicBezTo>
                  <a:cubicBezTo>
                    <a:pt x="231" y="232"/>
                    <a:pt x="232" y="231"/>
                    <a:pt x="233" y="230"/>
                  </a:cubicBezTo>
                  <a:cubicBezTo>
                    <a:pt x="234" y="230"/>
                    <a:pt x="234" y="230"/>
                    <a:pt x="235" y="230"/>
                  </a:cubicBezTo>
                  <a:cubicBezTo>
                    <a:pt x="237" y="231"/>
                    <a:pt x="238" y="230"/>
                    <a:pt x="240" y="229"/>
                  </a:cubicBezTo>
                  <a:cubicBezTo>
                    <a:pt x="241" y="228"/>
                    <a:pt x="243" y="226"/>
                    <a:pt x="243" y="225"/>
                  </a:cubicBezTo>
                  <a:cubicBezTo>
                    <a:pt x="244" y="224"/>
                    <a:pt x="244" y="224"/>
                    <a:pt x="244" y="223"/>
                  </a:cubicBezTo>
                  <a:cubicBezTo>
                    <a:pt x="244" y="223"/>
                    <a:pt x="244" y="223"/>
                    <a:pt x="245" y="222"/>
                  </a:cubicBezTo>
                  <a:cubicBezTo>
                    <a:pt x="245" y="221"/>
                    <a:pt x="245" y="220"/>
                    <a:pt x="246" y="220"/>
                  </a:cubicBezTo>
                  <a:cubicBezTo>
                    <a:pt x="248" y="219"/>
                    <a:pt x="250" y="221"/>
                    <a:pt x="251" y="222"/>
                  </a:cubicBezTo>
                  <a:cubicBezTo>
                    <a:pt x="253" y="222"/>
                    <a:pt x="254" y="222"/>
                    <a:pt x="255" y="222"/>
                  </a:cubicBezTo>
                  <a:cubicBezTo>
                    <a:pt x="256" y="223"/>
                    <a:pt x="256" y="224"/>
                    <a:pt x="257" y="224"/>
                  </a:cubicBezTo>
                  <a:cubicBezTo>
                    <a:pt x="259" y="224"/>
                    <a:pt x="261" y="224"/>
                    <a:pt x="263" y="223"/>
                  </a:cubicBezTo>
                  <a:cubicBezTo>
                    <a:pt x="263" y="222"/>
                    <a:pt x="264" y="222"/>
                    <a:pt x="265" y="222"/>
                  </a:cubicBezTo>
                  <a:cubicBezTo>
                    <a:pt x="266" y="222"/>
                    <a:pt x="267" y="223"/>
                    <a:pt x="268" y="223"/>
                  </a:cubicBezTo>
                  <a:cubicBezTo>
                    <a:pt x="268" y="224"/>
                    <a:pt x="270" y="224"/>
                    <a:pt x="270" y="223"/>
                  </a:cubicBezTo>
                  <a:cubicBezTo>
                    <a:pt x="270" y="222"/>
                    <a:pt x="271" y="221"/>
                    <a:pt x="271" y="221"/>
                  </a:cubicBezTo>
                  <a:cubicBezTo>
                    <a:pt x="273" y="220"/>
                    <a:pt x="273" y="223"/>
                    <a:pt x="273" y="225"/>
                  </a:cubicBezTo>
                  <a:cubicBezTo>
                    <a:pt x="272" y="226"/>
                    <a:pt x="272" y="227"/>
                    <a:pt x="272" y="229"/>
                  </a:cubicBezTo>
                  <a:cubicBezTo>
                    <a:pt x="273" y="230"/>
                    <a:pt x="273" y="230"/>
                    <a:pt x="274" y="231"/>
                  </a:cubicBezTo>
                  <a:cubicBezTo>
                    <a:pt x="276" y="232"/>
                    <a:pt x="278" y="232"/>
                    <a:pt x="279" y="233"/>
                  </a:cubicBezTo>
                  <a:cubicBezTo>
                    <a:pt x="280" y="232"/>
                    <a:pt x="280" y="230"/>
                    <a:pt x="279" y="229"/>
                  </a:cubicBezTo>
                  <a:cubicBezTo>
                    <a:pt x="278" y="231"/>
                    <a:pt x="275" y="230"/>
                    <a:pt x="274" y="229"/>
                  </a:cubicBezTo>
                  <a:cubicBezTo>
                    <a:pt x="273" y="227"/>
                    <a:pt x="274" y="225"/>
                    <a:pt x="275" y="224"/>
                  </a:cubicBezTo>
                  <a:cubicBezTo>
                    <a:pt x="276" y="224"/>
                    <a:pt x="276" y="223"/>
                    <a:pt x="275" y="223"/>
                  </a:cubicBezTo>
                  <a:cubicBezTo>
                    <a:pt x="274" y="221"/>
                    <a:pt x="273" y="219"/>
                    <a:pt x="271" y="219"/>
                  </a:cubicBezTo>
                  <a:cubicBezTo>
                    <a:pt x="270" y="219"/>
                    <a:pt x="270" y="219"/>
                    <a:pt x="269" y="220"/>
                  </a:cubicBezTo>
                  <a:cubicBezTo>
                    <a:pt x="269" y="220"/>
                    <a:pt x="269" y="221"/>
                    <a:pt x="269" y="221"/>
                  </a:cubicBezTo>
                  <a:cubicBezTo>
                    <a:pt x="268" y="222"/>
                    <a:pt x="267" y="222"/>
                    <a:pt x="266" y="221"/>
                  </a:cubicBezTo>
                  <a:cubicBezTo>
                    <a:pt x="266" y="220"/>
                    <a:pt x="265" y="219"/>
                    <a:pt x="264" y="219"/>
                  </a:cubicBezTo>
                  <a:cubicBezTo>
                    <a:pt x="262" y="221"/>
                    <a:pt x="260" y="223"/>
                    <a:pt x="257" y="222"/>
                  </a:cubicBezTo>
                  <a:cubicBezTo>
                    <a:pt x="256" y="221"/>
                    <a:pt x="256" y="221"/>
                    <a:pt x="255" y="220"/>
                  </a:cubicBezTo>
                  <a:cubicBezTo>
                    <a:pt x="255" y="220"/>
                    <a:pt x="254" y="220"/>
                    <a:pt x="253" y="220"/>
                  </a:cubicBezTo>
                  <a:cubicBezTo>
                    <a:pt x="252" y="220"/>
                    <a:pt x="252" y="220"/>
                    <a:pt x="252" y="219"/>
                  </a:cubicBezTo>
                  <a:cubicBezTo>
                    <a:pt x="250" y="219"/>
                    <a:pt x="250" y="218"/>
                    <a:pt x="249" y="217"/>
                  </a:cubicBezTo>
                  <a:cubicBezTo>
                    <a:pt x="248" y="217"/>
                    <a:pt x="248" y="217"/>
                    <a:pt x="247" y="217"/>
                  </a:cubicBezTo>
                  <a:cubicBezTo>
                    <a:pt x="246" y="217"/>
                    <a:pt x="245" y="217"/>
                    <a:pt x="245" y="217"/>
                  </a:cubicBezTo>
                  <a:cubicBezTo>
                    <a:pt x="242" y="215"/>
                    <a:pt x="239" y="213"/>
                    <a:pt x="241" y="210"/>
                  </a:cubicBezTo>
                  <a:cubicBezTo>
                    <a:pt x="242" y="208"/>
                    <a:pt x="244" y="206"/>
                    <a:pt x="244" y="204"/>
                  </a:cubicBezTo>
                  <a:cubicBezTo>
                    <a:pt x="245" y="203"/>
                    <a:pt x="244" y="202"/>
                    <a:pt x="243" y="201"/>
                  </a:cubicBezTo>
                  <a:cubicBezTo>
                    <a:pt x="243" y="201"/>
                    <a:pt x="244" y="200"/>
                    <a:pt x="244" y="200"/>
                  </a:cubicBezTo>
                  <a:cubicBezTo>
                    <a:pt x="245" y="197"/>
                    <a:pt x="246" y="195"/>
                    <a:pt x="246" y="193"/>
                  </a:cubicBezTo>
                  <a:cubicBezTo>
                    <a:pt x="245" y="191"/>
                    <a:pt x="246" y="189"/>
                    <a:pt x="248" y="187"/>
                  </a:cubicBezTo>
                  <a:cubicBezTo>
                    <a:pt x="248" y="187"/>
                    <a:pt x="248" y="186"/>
                    <a:pt x="248" y="186"/>
                  </a:cubicBezTo>
                  <a:cubicBezTo>
                    <a:pt x="247" y="185"/>
                    <a:pt x="247" y="184"/>
                    <a:pt x="248" y="183"/>
                  </a:cubicBezTo>
                  <a:cubicBezTo>
                    <a:pt x="248" y="182"/>
                    <a:pt x="247" y="181"/>
                    <a:pt x="247" y="181"/>
                  </a:cubicBezTo>
                  <a:cubicBezTo>
                    <a:pt x="246" y="179"/>
                    <a:pt x="245" y="178"/>
                    <a:pt x="245" y="177"/>
                  </a:cubicBezTo>
                  <a:cubicBezTo>
                    <a:pt x="245" y="176"/>
                    <a:pt x="246" y="176"/>
                    <a:pt x="246" y="176"/>
                  </a:cubicBezTo>
                  <a:cubicBezTo>
                    <a:pt x="246" y="175"/>
                    <a:pt x="246" y="174"/>
                    <a:pt x="245" y="174"/>
                  </a:cubicBezTo>
                  <a:cubicBezTo>
                    <a:pt x="244" y="174"/>
                    <a:pt x="243" y="174"/>
                    <a:pt x="242" y="173"/>
                  </a:cubicBezTo>
                  <a:cubicBezTo>
                    <a:pt x="240" y="170"/>
                    <a:pt x="238" y="167"/>
                    <a:pt x="235" y="166"/>
                  </a:cubicBezTo>
                  <a:cubicBezTo>
                    <a:pt x="233" y="164"/>
                    <a:pt x="231" y="164"/>
                    <a:pt x="228" y="165"/>
                  </a:cubicBezTo>
                  <a:cubicBezTo>
                    <a:pt x="227" y="165"/>
                    <a:pt x="225" y="166"/>
                    <a:pt x="224" y="166"/>
                  </a:cubicBezTo>
                  <a:cubicBezTo>
                    <a:pt x="221" y="166"/>
                    <a:pt x="218" y="164"/>
                    <a:pt x="215" y="162"/>
                  </a:cubicBezTo>
                  <a:cubicBezTo>
                    <a:pt x="214" y="162"/>
                    <a:pt x="213" y="161"/>
                    <a:pt x="213" y="161"/>
                  </a:cubicBezTo>
                  <a:cubicBezTo>
                    <a:pt x="212" y="161"/>
                    <a:pt x="212" y="160"/>
                    <a:pt x="211" y="160"/>
                  </a:cubicBezTo>
                  <a:cubicBezTo>
                    <a:pt x="210" y="160"/>
                    <a:pt x="208" y="160"/>
                    <a:pt x="207" y="160"/>
                  </a:cubicBezTo>
                  <a:cubicBezTo>
                    <a:pt x="205" y="161"/>
                    <a:pt x="203" y="163"/>
                    <a:pt x="201" y="164"/>
                  </a:cubicBezTo>
                  <a:cubicBezTo>
                    <a:pt x="201" y="164"/>
                    <a:pt x="200" y="164"/>
                    <a:pt x="200" y="165"/>
                  </a:cubicBezTo>
                  <a:cubicBezTo>
                    <a:pt x="198" y="167"/>
                    <a:pt x="195" y="169"/>
                    <a:pt x="192" y="169"/>
                  </a:cubicBezTo>
                  <a:cubicBezTo>
                    <a:pt x="191" y="169"/>
                    <a:pt x="189" y="170"/>
                    <a:pt x="187" y="169"/>
                  </a:cubicBezTo>
                  <a:cubicBezTo>
                    <a:pt x="185" y="168"/>
                    <a:pt x="183" y="166"/>
                    <a:pt x="181" y="166"/>
                  </a:cubicBezTo>
                  <a:cubicBezTo>
                    <a:pt x="178" y="165"/>
                    <a:pt x="173" y="167"/>
                    <a:pt x="173" y="163"/>
                  </a:cubicBezTo>
                  <a:cubicBezTo>
                    <a:pt x="173" y="161"/>
                    <a:pt x="173" y="160"/>
                    <a:pt x="174" y="159"/>
                  </a:cubicBezTo>
                  <a:cubicBezTo>
                    <a:pt x="178" y="155"/>
                    <a:pt x="183" y="154"/>
                    <a:pt x="187" y="150"/>
                  </a:cubicBezTo>
                  <a:cubicBezTo>
                    <a:pt x="187" y="150"/>
                    <a:pt x="187" y="150"/>
                    <a:pt x="188" y="149"/>
                  </a:cubicBezTo>
                  <a:cubicBezTo>
                    <a:pt x="189" y="149"/>
                    <a:pt x="190" y="148"/>
                    <a:pt x="191" y="147"/>
                  </a:cubicBezTo>
                  <a:cubicBezTo>
                    <a:pt x="193" y="146"/>
                    <a:pt x="195" y="144"/>
                    <a:pt x="197" y="143"/>
                  </a:cubicBezTo>
                  <a:cubicBezTo>
                    <a:pt x="198" y="142"/>
                    <a:pt x="199" y="142"/>
                    <a:pt x="199" y="141"/>
                  </a:cubicBezTo>
                  <a:cubicBezTo>
                    <a:pt x="201" y="140"/>
                    <a:pt x="202" y="138"/>
                    <a:pt x="204" y="137"/>
                  </a:cubicBezTo>
                  <a:cubicBezTo>
                    <a:pt x="204" y="137"/>
                    <a:pt x="204" y="137"/>
                    <a:pt x="205" y="137"/>
                  </a:cubicBezTo>
                  <a:cubicBezTo>
                    <a:pt x="205" y="136"/>
                    <a:pt x="206" y="136"/>
                    <a:pt x="206" y="134"/>
                  </a:cubicBezTo>
                  <a:cubicBezTo>
                    <a:pt x="207" y="133"/>
                    <a:pt x="209" y="131"/>
                    <a:pt x="208" y="130"/>
                  </a:cubicBezTo>
                  <a:cubicBezTo>
                    <a:pt x="208" y="129"/>
                    <a:pt x="207" y="129"/>
                    <a:pt x="208" y="128"/>
                  </a:cubicBezTo>
                  <a:cubicBezTo>
                    <a:pt x="208" y="127"/>
                    <a:pt x="209" y="126"/>
                    <a:pt x="209" y="124"/>
                  </a:cubicBezTo>
                  <a:cubicBezTo>
                    <a:pt x="208" y="123"/>
                    <a:pt x="207" y="121"/>
                    <a:pt x="206" y="120"/>
                  </a:cubicBezTo>
                  <a:cubicBezTo>
                    <a:pt x="204" y="118"/>
                    <a:pt x="202" y="116"/>
                    <a:pt x="200" y="114"/>
                  </a:cubicBezTo>
                  <a:cubicBezTo>
                    <a:pt x="199" y="113"/>
                    <a:pt x="198" y="112"/>
                    <a:pt x="197" y="110"/>
                  </a:cubicBezTo>
                  <a:cubicBezTo>
                    <a:pt x="196" y="110"/>
                    <a:pt x="195" y="109"/>
                    <a:pt x="195" y="108"/>
                  </a:cubicBezTo>
                  <a:cubicBezTo>
                    <a:pt x="194" y="107"/>
                    <a:pt x="194" y="106"/>
                    <a:pt x="193" y="105"/>
                  </a:cubicBezTo>
                  <a:cubicBezTo>
                    <a:pt x="192" y="104"/>
                    <a:pt x="191" y="103"/>
                    <a:pt x="190" y="102"/>
                  </a:cubicBezTo>
                  <a:cubicBezTo>
                    <a:pt x="189" y="101"/>
                    <a:pt x="189" y="100"/>
                    <a:pt x="189" y="99"/>
                  </a:cubicBezTo>
                  <a:cubicBezTo>
                    <a:pt x="188" y="98"/>
                    <a:pt x="187" y="98"/>
                    <a:pt x="186" y="98"/>
                  </a:cubicBezTo>
                  <a:cubicBezTo>
                    <a:pt x="186" y="98"/>
                    <a:pt x="185" y="99"/>
                    <a:pt x="185" y="99"/>
                  </a:cubicBezTo>
                  <a:cubicBezTo>
                    <a:pt x="184" y="99"/>
                    <a:pt x="183" y="100"/>
                    <a:pt x="182" y="99"/>
                  </a:cubicBezTo>
                  <a:cubicBezTo>
                    <a:pt x="182" y="99"/>
                    <a:pt x="181" y="98"/>
                    <a:pt x="182" y="97"/>
                  </a:cubicBezTo>
                  <a:cubicBezTo>
                    <a:pt x="182" y="97"/>
                    <a:pt x="182" y="96"/>
                    <a:pt x="182" y="95"/>
                  </a:cubicBezTo>
                  <a:cubicBezTo>
                    <a:pt x="183" y="94"/>
                    <a:pt x="183" y="94"/>
                    <a:pt x="183" y="93"/>
                  </a:cubicBezTo>
                  <a:cubicBezTo>
                    <a:pt x="183" y="91"/>
                    <a:pt x="182" y="87"/>
                    <a:pt x="184" y="85"/>
                  </a:cubicBezTo>
                  <a:cubicBezTo>
                    <a:pt x="184" y="85"/>
                    <a:pt x="185" y="85"/>
                    <a:pt x="186" y="84"/>
                  </a:cubicBezTo>
                  <a:cubicBezTo>
                    <a:pt x="187" y="83"/>
                    <a:pt x="189" y="83"/>
                    <a:pt x="191" y="82"/>
                  </a:cubicBezTo>
                  <a:cubicBezTo>
                    <a:pt x="192" y="81"/>
                    <a:pt x="193" y="81"/>
                    <a:pt x="194" y="80"/>
                  </a:cubicBezTo>
                  <a:cubicBezTo>
                    <a:pt x="194" y="80"/>
                    <a:pt x="195" y="80"/>
                    <a:pt x="195" y="80"/>
                  </a:cubicBezTo>
                  <a:cubicBezTo>
                    <a:pt x="198" y="81"/>
                    <a:pt x="200" y="79"/>
                    <a:pt x="202" y="78"/>
                  </a:cubicBezTo>
                  <a:cubicBezTo>
                    <a:pt x="204" y="77"/>
                    <a:pt x="201" y="75"/>
                    <a:pt x="199" y="73"/>
                  </a:cubicBezTo>
                  <a:cubicBezTo>
                    <a:pt x="197" y="72"/>
                    <a:pt x="196" y="69"/>
                    <a:pt x="195" y="69"/>
                  </a:cubicBezTo>
                  <a:cubicBezTo>
                    <a:pt x="193" y="69"/>
                    <a:pt x="191" y="69"/>
                    <a:pt x="190" y="67"/>
                  </a:cubicBezTo>
                  <a:cubicBezTo>
                    <a:pt x="190" y="66"/>
                    <a:pt x="191" y="64"/>
                    <a:pt x="191" y="63"/>
                  </a:cubicBezTo>
                  <a:cubicBezTo>
                    <a:pt x="191" y="61"/>
                    <a:pt x="189" y="58"/>
                    <a:pt x="189" y="60"/>
                  </a:cubicBezTo>
                  <a:cubicBezTo>
                    <a:pt x="189" y="62"/>
                    <a:pt x="188" y="63"/>
                    <a:pt x="188" y="64"/>
                  </a:cubicBezTo>
                  <a:cubicBezTo>
                    <a:pt x="188" y="66"/>
                    <a:pt x="187" y="68"/>
                    <a:pt x="189" y="69"/>
                  </a:cubicBezTo>
                  <a:cubicBezTo>
                    <a:pt x="191" y="70"/>
                    <a:pt x="193" y="71"/>
                    <a:pt x="195" y="72"/>
                  </a:cubicBezTo>
                  <a:cubicBezTo>
                    <a:pt x="196" y="72"/>
                    <a:pt x="196" y="72"/>
                    <a:pt x="197" y="72"/>
                  </a:cubicBezTo>
                  <a:cubicBezTo>
                    <a:pt x="196" y="72"/>
                    <a:pt x="196" y="72"/>
                    <a:pt x="196" y="73"/>
                  </a:cubicBezTo>
                  <a:cubicBezTo>
                    <a:pt x="195" y="74"/>
                    <a:pt x="195" y="76"/>
                    <a:pt x="194" y="77"/>
                  </a:cubicBezTo>
                  <a:cubicBezTo>
                    <a:pt x="193" y="78"/>
                    <a:pt x="192" y="78"/>
                    <a:pt x="192" y="78"/>
                  </a:cubicBezTo>
                  <a:cubicBezTo>
                    <a:pt x="191" y="79"/>
                    <a:pt x="191" y="79"/>
                    <a:pt x="191" y="79"/>
                  </a:cubicBezTo>
                  <a:cubicBezTo>
                    <a:pt x="189" y="80"/>
                    <a:pt x="188" y="81"/>
                    <a:pt x="186" y="81"/>
                  </a:cubicBezTo>
                  <a:cubicBezTo>
                    <a:pt x="186" y="82"/>
                    <a:pt x="184" y="82"/>
                    <a:pt x="182" y="83"/>
                  </a:cubicBezTo>
                  <a:cubicBezTo>
                    <a:pt x="181" y="84"/>
                    <a:pt x="180" y="85"/>
                    <a:pt x="180" y="86"/>
                  </a:cubicBezTo>
                  <a:cubicBezTo>
                    <a:pt x="180" y="87"/>
                    <a:pt x="180" y="89"/>
                    <a:pt x="181" y="90"/>
                  </a:cubicBezTo>
                  <a:cubicBezTo>
                    <a:pt x="181" y="91"/>
                    <a:pt x="181" y="93"/>
                    <a:pt x="180" y="93"/>
                  </a:cubicBezTo>
                  <a:cubicBezTo>
                    <a:pt x="173" y="95"/>
                    <a:pt x="166" y="94"/>
                    <a:pt x="159" y="94"/>
                  </a:cubicBezTo>
                  <a:cubicBezTo>
                    <a:pt x="159" y="94"/>
                    <a:pt x="158" y="94"/>
                    <a:pt x="157" y="93"/>
                  </a:cubicBezTo>
                  <a:cubicBezTo>
                    <a:pt x="156" y="93"/>
                    <a:pt x="156" y="92"/>
                    <a:pt x="156" y="91"/>
                  </a:cubicBezTo>
                  <a:cubicBezTo>
                    <a:pt x="156" y="90"/>
                    <a:pt x="156" y="88"/>
                    <a:pt x="156" y="87"/>
                  </a:cubicBezTo>
                  <a:cubicBezTo>
                    <a:pt x="155" y="86"/>
                    <a:pt x="154" y="86"/>
                    <a:pt x="154" y="85"/>
                  </a:cubicBezTo>
                  <a:cubicBezTo>
                    <a:pt x="154" y="84"/>
                    <a:pt x="154" y="83"/>
                    <a:pt x="155" y="82"/>
                  </a:cubicBezTo>
                  <a:cubicBezTo>
                    <a:pt x="156" y="82"/>
                    <a:pt x="156" y="82"/>
                    <a:pt x="156" y="82"/>
                  </a:cubicBezTo>
                  <a:cubicBezTo>
                    <a:pt x="156" y="81"/>
                    <a:pt x="157" y="80"/>
                    <a:pt x="157" y="80"/>
                  </a:cubicBezTo>
                  <a:cubicBezTo>
                    <a:pt x="158" y="79"/>
                    <a:pt x="160" y="79"/>
                    <a:pt x="161" y="77"/>
                  </a:cubicBezTo>
                  <a:cubicBezTo>
                    <a:pt x="161" y="77"/>
                    <a:pt x="161" y="76"/>
                    <a:pt x="161" y="75"/>
                  </a:cubicBezTo>
                  <a:cubicBezTo>
                    <a:pt x="160" y="73"/>
                    <a:pt x="159" y="72"/>
                    <a:pt x="159" y="70"/>
                  </a:cubicBezTo>
                  <a:cubicBezTo>
                    <a:pt x="159" y="69"/>
                    <a:pt x="157" y="68"/>
                    <a:pt x="157" y="67"/>
                  </a:cubicBezTo>
                  <a:cubicBezTo>
                    <a:pt x="157" y="65"/>
                    <a:pt x="160" y="64"/>
                    <a:pt x="159" y="62"/>
                  </a:cubicBezTo>
                  <a:cubicBezTo>
                    <a:pt x="158" y="60"/>
                    <a:pt x="155" y="61"/>
                    <a:pt x="153" y="60"/>
                  </a:cubicBezTo>
                  <a:cubicBezTo>
                    <a:pt x="153" y="58"/>
                    <a:pt x="154" y="55"/>
                    <a:pt x="155" y="53"/>
                  </a:cubicBezTo>
                  <a:cubicBezTo>
                    <a:pt x="155" y="53"/>
                    <a:pt x="156" y="52"/>
                    <a:pt x="156" y="52"/>
                  </a:cubicBezTo>
                  <a:cubicBezTo>
                    <a:pt x="158" y="52"/>
                    <a:pt x="160" y="51"/>
                    <a:pt x="161" y="50"/>
                  </a:cubicBezTo>
                  <a:cubicBezTo>
                    <a:pt x="162" y="50"/>
                    <a:pt x="163" y="50"/>
                    <a:pt x="163" y="49"/>
                  </a:cubicBezTo>
                  <a:cubicBezTo>
                    <a:pt x="165" y="48"/>
                    <a:pt x="168" y="47"/>
                    <a:pt x="170" y="49"/>
                  </a:cubicBezTo>
                  <a:cubicBezTo>
                    <a:pt x="172" y="50"/>
                    <a:pt x="173" y="51"/>
                    <a:pt x="174" y="52"/>
                  </a:cubicBezTo>
                  <a:cubicBezTo>
                    <a:pt x="177" y="52"/>
                    <a:pt x="179" y="51"/>
                    <a:pt x="181" y="50"/>
                  </a:cubicBezTo>
                  <a:cubicBezTo>
                    <a:pt x="182" y="49"/>
                    <a:pt x="180" y="48"/>
                    <a:pt x="179" y="48"/>
                  </a:cubicBezTo>
                  <a:cubicBezTo>
                    <a:pt x="176" y="50"/>
                    <a:pt x="172" y="49"/>
                    <a:pt x="171" y="47"/>
                  </a:cubicBezTo>
                  <a:cubicBezTo>
                    <a:pt x="170" y="46"/>
                    <a:pt x="169" y="45"/>
                    <a:pt x="170" y="44"/>
                  </a:cubicBezTo>
                  <a:cubicBezTo>
                    <a:pt x="170" y="43"/>
                    <a:pt x="170" y="43"/>
                    <a:pt x="171" y="42"/>
                  </a:cubicBezTo>
                  <a:cubicBezTo>
                    <a:pt x="172" y="41"/>
                    <a:pt x="170" y="38"/>
                    <a:pt x="169" y="37"/>
                  </a:cubicBezTo>
                  <a:cubicBezTo>
                    <a:pt x="169" y="36"/>
                    <a:pt x="159" y="29"/>
                    <a:pt x="157" y="28"/>
                  </a:cubicBezTo>
                  <a:cubicBezTo>
                    <a:pt x="155" y="27"/>
                    <a:pt x="143" y="25"/>
                    <a:pt x="140" y="26"/>
                  </a:cubicBezTo>
                  <a:cubicBezTo>
                    <a:pt x="140" y="28"/>
                    <a:pt x="140" y="30"/>
                    <a:pt x="140" y="32"/>
                  </a:cubicBezTo>
                  <a:cubicBezTo>
                    <a:pt x="141" y="33"/>
                    <a:pt x="141" y="34"/>
                    <a:pt x="141" y="34"/>
                  </a:cubicBezTo>
                  <a:cubicBezTo>
                    <a:pt x="142" y="35"/>
                    <a:pt x="143" y="36"/>
                    <a:pt x="144" y="36"/>
                  </a:cubicBezTo>
                  <a:cubicBezTo>
                    <a:pt x="145" y="39"/>
                    <a:pt x="146" y="41"/>
                    <a:pt x="147" y="43"/>
                  </a:cubicBezTo>
                  <a:cubicBezTo>
                    <a:pt x="147" y="44"/>
                    <a:pt x="148" y="45"/>
                    <a:pt x="149" y="46"/>
                  </a:cubicBezTo>
                  <a:cubicBezTo>
                    <a:pt x="149" y="46"/>
                    <a:pt x="149" y="46"/>
                    <a:pt x="149" y="46"/>
                  </a:cubicBezTo>
                  <a:cubicBezTo>
                    <a:pt x="148" y="47"/>
                    <a:pt x="146" y="47"/>
                    <a:pt x="146" y="49"/>
                  </a:cubicBezTo>
                  <a:cubicBezTo>
                    <a:pt x="146" y="51"/>
                    <a:pt x="149" y="52"/>
                    <a:pt x="151" y="54"/>
                  </a:cubicBezTo>
                  <a:cubicBezTo>
                    <a:pt x="151" y="55"/>
                    <a:pt x="151" y="56"/>
                    <a:pt x="151" y="57"/>
                  </a:cubicBezTo>
                  <a:cubicBezTo>
                    <a:pt x="151" y="59"/>
                    <a:pt x="150" y="60"/>
                    <a:pt x="150" y="61"/>
                  </a:cubicBezTo>
                  <a:cubicBezTo>
                    <a:pt x="151" y="62"/>
                    <a:pt x="151" y="63"/>
                    <a:pt x="152" y="64"/>
                  </a:cubicBezTo>
                  <a:cubicBezTo>
                    <a:pt x="153" y="64"/>
                    <a:pt x="152" y="65"/>
                    <a:pt x="153" y="66"/>
                  </a:cubicBezTo>
                  <a:cubicBezTo>
                    <a:pt x="153" y="66"/>
                    <a:pt x="154" y="67"/>
                    <a:pt x="155" y="68"/>
                  </a:cubicBezTo>
                  <a:cubicBezTo>
                    <a:pt x="155" y="69"/>
                    <a:pt x="154" y="70"/>
                    <a:pt x="153" y="70"/>
                  </a:cubicBezTo>
                  <a:cubicBezTo>
                    <a:pt x="152" y="69"/>
                    <a:pt x="152" y="68"/>
                    <a:pt x="151" y="68"/>
                  </a:cubicBezTo>
                  <a:cubicBezTo>
                    <a:pt x="149" y="68"/>
                    <a:pt x="148" y="68"/>
                    <a:pt x="146" y="67"/>
                  </a:cubicBezTo>
                  <a:cubicBezTo>
                    <a:pt x="145" y="67"/>
                    <a:pt x="145" y="66"/>
                    <a:pt x="144" y="66"/>
                  </a:cubicBezTo>
                  <a:cubicBezTo>
                    <a:pt x="143" y="66"/>
                    <a:pt x="142" y="66"/>
                    <a:pt x="141" y="66"/>
                  </a:cubicBezTo>
                  <a:cubicBezTo>
                    <a:pt x="138" y="65"/>
                    <a:pt x="135" y="63"/>
                    <a:pt x="131" y="62"/>
                  </a:cubicBezTo>
                  <a:cubicBezTo>
                    <a:pt x="130" y="62"/>
                    <a:pt x="130" y="61"/>
                    <a:pt x="129" y="60"/>
                  </a:cubicBezTo>
                  <a:cubicBezTo>
                    <a:pt x="128" y="59"/>
                    <a:pt x="127" y="58"/>
                    <a:pt x="127" y="57"/>
                  </a:cubicBezTo>
                  <a:cubicBezTo>
                    <a:pt x="126" y="56"/>
                    <a:pt x="126" y="54"/>
                    <a:pt x="126" y="53"/>
                  </a:cubicBezTo>
                  <a:cubicBezTo>
                    <a:pt x="125" y="52"/>
                    <a:pt x="123" y="51"/>
                    <a:pt x="123" y="50"/>
                  </a:cubicBezTo>
                  <a:cubicBezTo>
                    <a:pt x="123" y="49"/>
                    <a:pt x="123" y="48"/>
                    <a:pt x="123" y="47"/>
                  </a:cubicBezTo>
                  <a:cubicBezTo>
                    <a:pt x="123" y="47"/>
                    <a:pt x="122" y="46"/>
                    <a:pt x="122" y="46"/>
                  </a:cubicBezTo>
                  <a:cubicBezTo>
                    <a:pt x="121" y="45"/>
                    <a:pt x="119" y="46"/>
                    <a:pt x="118" y="44"/>
                  </a:cubicBezTo>
                  <a:cubicBezTo>
                    <a:pt x="118" y="41"/>
                    <a:pt x="120" y="38"/>
                    <a:pt x="117" y="36"/>
                  </a:cubicBezTo>
                  <a:cubicBezTo>
                    <a:pt x="117" y="35"/>
                    <a:pt x="116" y="35"/>
                    <a:pt x="115" y="35"/>
                  </a:cubicBezTo>
                  <a:cubicBezTo>
                    <a:pt x="115" y="34"/>
                    <a:pt x="114" y="34"/>
                    <a:pt x="113" y="33"/>
                  </a:cubicBezTo>
                  <a:cubicBezTo>
                    <a:pt x="112" y="31"/>
                    <a:pt x="111" y="30"/>
                    <a:pt x="111" y="28"/>
                  </a:cubicBezTo>
                  <a:cubicBezTo>
                    <a:pt x="111" y="26"/>
                    <a:pt x="110" y="25"/>
                    <a:pt x="111" y="23"/>
                  </a:cubicBezTo>
                  <a:cubicBezTo>
                    <a:pt x="111" y="22"/>
                    <a:pt x="112" y="20"/>
                    <a:pt x="113" y="19"/>
                  </a:cubicBezTo>
                  <a:cubicBezTo>
                    <a:pt x="114" y="18"/>
                    <a:pt x="114" y="18"/>
                    <a:pt x="114" y="17"/>
                  </a:cubicBezTo>
                  <a:cubicBezTo>
                    <a:pt x="113" y="16"/>
                    <a:pt x="113" y="16"/>
                    <a:pt x="114" y="15"/>
                  </a:cubicBezTo>
                  <a:cubicBezTo>
                    <a:pt x="114" y="15"/>
                    <a:pt x="115" y="14"/>
                    <a:pt x="115" y="14"/>
                  </a:cubicBezTo>
                  <a:cubicBezTo>
                    <a:pt x="116" y="13"/>
                    <a:pt x="118" y="13"/>
                    <a:pt x="119" y="13"/>
                  </a:cubicBezTo>
                  <a:cubicBezTo>
                    <a:pt x="119" y="12"/>
                    <a:pt x="117" y="11"/>
                    <a:pt x="116" y="11"/>
                  </a:cubicBezTo>
                  <a:cubicBezTo>
                    <a:pt x="114" y="11"/>
                    <a:pt x="112" y="10"/>
                    <a:pt x="111" y="11"/>
                  </a:cubicBezTo>
                  <a:cubicBezTo>
                    <a:pt x="109" y="12"/>
                    <a:pt x="110" y="15"/>
                    <a:pt x="109" y="17"/>
                  </a:cubicBezTo>
                  <a:cubicBezTo>
                    <a:pt x="109" y="18"/>
                    <a:pt x="108" y="18"/>
                    <a:pt x="107" y="18"/>
                  </a:cubicBezTo>
                  <a:cubicBezTo>
                    <a:pt x="104" y="19"/>
                    <a:pt x="101" y="18"/>
                    <a:pt x="98" y="18"/>
                  </a:cubicBezTo>
                  <a:cubicBezTo>
                    <a:pt x="97" y="19"/>
                    <a:pt x="96" y="20"/>
                    <a:pt x="94" y="19"/>
                  </a:cubicBezTo>
                  <a:cubicBezTo>
                    <a:pt x="92" y="18"/>
                    <a:pt x="89" y="17"/>
                    <a:pt x="86" y="18"/>
                  </a:cubicBezTo>
                  <a:cubicBezTo>
                    <a:pt x="84" y="19"/>
                    <a:pt x="83" y="21"/>
                    <a:pt x="82" y="22"/>
                  </a:cubicBezTo>
                  <a:cubicBezTo>
                    <a:pt x="81" y="24"/>
                    <a:pt x="81" y="26"/>
                    <a:pt x="80" y="28"/>
                  </a:cubicBezTo>
                  <a:cubicBezTo>
                    <a:pt x="80" y="28"/>
                    <a:pt x="80" y="28"/>
                    <a:pt x="79" y="28"/>
                  </a:cubicBezTo>
                  <a:cubicBezTo>
                    <a:pt x="77" y="29"/>
                    <a:pt x="76" y="27"/>
                    <a:pt x="75" y="26"/>
                  </a:cubicBezTo>
                  <a:cubicBezTo>
                    <a:pt x="75" y="26"/>
                    <a:pt x="74" y="26"/>
                    <a:pt x="74" y="26"/>
                  </a:cubicBezTo>
                  <a:cubicBezTo>
                    <a:pt x="72" y="25"/>
                    <a:pt x="69" y="27"/>
                    <a:pt x="68" y="25"/>
                  </a:cubicBezTo>
                  <a:cubicBezTo>
                    <a:pt x="67" y="22"/>
                    <a:pt x="68" y="18"/>
                    <a:pt x="68" y="15"/>
                  </a:cubicBezTo>
                  <a:cubicBezTo>
                    <a:pt x="68" y="13"/>
                    <a:pt x="68" y="11"/>
                    <a:pt x="68" y="8"/>
                  </a:cubicBezTo>
                  <a:cubicBezTo>
                    <a:pt x="68" y="8"/>
                    <a:pt x="68" y="7"/>
                    <a:pt x="67" y="7"/>
                  </a:cubicBezTo>
                  <a:cubicBezTo>
                    <a:pt x="67" y="6"/>
                    <a:pt x="68" y="4"/>
                    <a:pt x="69" y="2"/>
                  </a:cubicBezTo>
                  <a:cubicBezTo>
                    <a:pt x="69" y="2"/>
                    <a:pt x="69" y="2"/>
                    <a:pt x="69" y="2"/>
                  </a:cubicBezTo>
                  <a:cubicBezTo>
                    <a:pt x="69" y="1"/>
                    <a:pt x="66" y="0"/>
                    <a:pt x="65" y="1"/>
                  </a:cubicBezTo>
                  <a:cubicBezTo>
                    <a:pt x="65" y="2"/>
                    <a:pt x="65" y="2"/>
                    <a:pt x="64" y="3"/>
                  </a:cubicBezTo>
                  <a:cubicBezTo>
                    <a:pt x="64" y="4"/>
                    <a:pt x="65" y="5"/>
                    <a:pt x="65" y="6"/>
                  </a:cubicBezTo>
                  <a:cubicBezTo>
                    <a:pt x="67" y="12"/>
                    <a:pt x="66" y="18"/>
                    <a:pt x="66" y="23"/>
                  </a:cubicBezTo>
                  <a:cubicBezTo>
                    <a:pt x="66" y="25"/>
                    <a:pt x="64" y="26"/>
                    <a:pt x="63" y="25"/>
                  </a:cubicBezTo>
                  <a:cubicBezTo>
                    <a:pt x="62" y="24"/>
                    <a:pt x="61" y="23"/>
                    <a:pt x="60" y="23"/>
                  </a:cubicBezTo>
                  <a:cubicBezTo>
                    <a:pt x="58" y="22"/>
                    <a:pt x="56" y="21"/>
                    <a:pt x="54" y="23"/>
                  </a:cubicBezTo>
                  <a:cubicBezTo>
                    <a:pt x="54" y="23"/>
                    <a:pt x="54" y="23"/>
                    <a:pt x="53" y="23"/>
                  </a:cubicBezTo>
                  <a:cubicBezTo>
                    <a:pt x="53" y="22"/>
                    <a:pt x="52" y="21"/>
                    <a:pt x="52" y="21"/>
                  </a:cubicBezTo>
                  <a:cubicBezTo>
                    <a:pt x="52" y="21"/>
                    <a:pt x="51" y="20"/>
                    <a:pt x="51" y="20"/>
                  </a:cubicBezTo>
                  <a:cubicBezTo>
                    <a:pt x="50" y="20"/>
                    <a:pt x="49" y="21"/>
                    <a:pt x="48" y="20"/>
                  </a:cubicBezTo>
                  <a:cubicBezTo>
                    <a:pt x="48" y="20"/>
                    <a:pt x="48" y="20"/>
                    <a:pt x="48" y="20"/>
                  </a:cubicBezTo>
                  <a:cubicBezTo>
                    <a:pt x="46" y="19"/>
                    <a:pt x="44" y="23"/>
                    <a:pt x="44" y="24"/>
                  </a:cubicBezTo>
                  <a:cubicBezTo>
                    <a:pt x="46" y="24"/>
                    <a:pt x="48" y="23"/>
                    <a:pt x="49" y="23"/>
                  </a:cubicBezTo>
                  <a:cubicBezTo>
                    <a:pt x="51" y="24"/>
                    <a:pt x="52" y="25"/>
                    <a:pt x="53" y="25"/>
                  </a:cubicBezTo>
                  <a:cubicBezTo>
                    <a:pt x="55" y="25"/>
                    <a:pt x="58" y="25"/>
                    <a:pt x="60" y="27"/>
                  </a:cubicBezTo>
                  <a:cubicBezTo>
                    <a:pt x="60" y="27"/>
                    <a:pt x="60" y="27"/>
                    <a:pt x="60" y="27"/>
                  </a:cubicBezTo>
                  <a:cubicBezTo>
                    <a:pt x="60" y="28"/>
                    <a:pt x="60" y="28"/>
                    <a:pt x="59" y="28"/>
                  </a:cubicBezTo>
                  <a:cubicBezTo>
                    <a:pt x="57" y="30"/>
                    <a:pt x="60" y="31"/>
                    <a:pt x="61" y="32"/>
                  </a:cubicBezTo>
                  <a:cubicBezTo>
                    <a:pt x="60" y="33"/>
                    <a:pt x="58" y="32"/>
                    <a:pt x="58" y="33"/>
                  </a:cubicBezTo>
                  <a:cubicBezTo>
                    <a:pt x="57" y="34"/>
                    <a:pt x="58" y="36"/>
                    <a:pt x="56" y="36"/>
                  </a:cubicBezTo>
                  <a:cubicBezTo>
                    <a:pt x="53" y="37"/>
                    <a:pt x="49" y="36"/>
                    <a:pt x="47" y="39"/>
                  </a:cubicBezTo>
                  <a:cubicBezTo>
                    <a:pt x="47" y="40"/>
                    <a:pt x="46" y="42"/>
                    <a:pt x="47" y="43"/>
                  </a:cubicBezTo>
                  <a:cubicBezTo>
                    <a:pt x="48" y="43"/>
                    <a:pt x="49" y="43"/>
                    <a:pt x="49" y="43"/>
                  </a:cubicBezTo>
                  <a:cubicBezTo>
                    <a:pt x="50" y="44"/>
                    <a:pt x="49" y="46"/>
                    <a:pt x="49" y="47"/>
                  </a:cubicBezTo>
                  <a:cubicBezTo>
                    <a:pt x="49" y="48"/>
                    <a:pt x="50" y="49"/>
                    <a:pt x="51" y="49"/>
                  </a:cubicBezTo>
                  <a:cubicBezTo>
                    <a:pt x="51" y="49"/>
                    <a:pt x="51" y="49"/>
                    <a:pt x="52" y="49"/>
                  </a:cubicBezTo>
                  <a:cubicBezTo>
                    <a:pt x="53" y="49"/>
                    <a:pt x="54" y="49"/>
                    <a:pt x="55" y="49"/>
                  </a:cubicBezTo>
                  <a:cubicBezTo>
                    <a:pt x="56" y="51"/>
                    <a:pt x="56" y="52"/>
                    <a:pt x="57" y="53"/>
                  </a:cubicBezTo>
                  <a:cubicBezTo>
                    <a:pt x="59" y="57"/>
                    <a:pt x="63" y="57"/>
                    <a:pt x="65" y="60"/>
                  </a:cubicBezTo>
                  <a:cubicBezTo>
                    <a:pt x="66" y="60"/>
                    <a:pt x="65" y="60"/>
                    <a:pt x="66" y="61"/>
                  </a:cubicBezTo>
                  <a:cubicBezTo>
                    <a:pt x="63" y="61"/>
                    <a:pt x="61" y="60"/>
                    <a:pt x="58" y="60"/>
                  </a:cubicBezTo>
                  <a:cubicBezTo>
                    <a:pt x="55" y="59"/>
                    <a:pt x="53" y="59"/>
                    <a:pt x="50" y="59"/>
                  </a:cubicBezTo>
                  <a:cubicBezTo>
                    <a:pt x="49" y="60"/>
                    <a:pt x="48" y="61"/>
                    <a:pt x="47" y="61"/>
                  </a:cubicBezTo>
                  <a:cubicBezTo>
                    <a:pt x="47" y="61"/>
                    <a:pt x="46" y="62"/>
                    <a:pt x="45" y="61"/>
                  </a:cubicBezTo>
                  <a:cubicBezTo>
                    <a:pt x="45" y="61"/>
                    <a:pt x="44" y="60"/>
                    <a:pt x="43" y="59"/>
                  </a:cubicBezTo>
                  <a:cubicBezTo>
                    <a:pt x="43" y="58"/>
                    <a:pt x="45" y="57"/>
                    <a:pt x="44" y="56"/>
                  </a:cubicBezTo>
                  <a:cubicBezTo>
                    <a:pt x="43" y="54"/>
                    <a:pt x="41" y="55"/>
                    <a:pt x="40" y="54"/>
                  </a:cubicBezTo>
                  <a:cubicBezTo>
                    <a:pt x="39" y="54"/>
                    <a:pt x="40" y="52"/>
                    <a:pt x="39" y="51"/>
                  </a:cubicBezTo>
                  <a:cubicBezTo>
                    <a:pt x="38" y="49"/>
                    <a:pt x="34" y="49"/>
                    <a:pt x="31" y="49"/>
                  </a:cubicBezTo>
                  <a:cubicBezTo>
                    <a:pt x="30" y="49"/>
                    <a:pt x="30" y="50"/>
                    <a:pt x="30" y="50"/>
                  </a:cubicBezTo>
                  <a:cubicBezTo>
                    <a:pt x="29" y="51"/>
                    <a:pt x="27" y="52"/>
                    <a:pt x="26" y="53"/>
                  </a:cubicBezTo>
                  <a:cubicBezTo>
                    <a:pt x="25" y="54"/>
                    <a:pt x="24" y="54"/>
                    <a:pt x="23" y="54"/>
                  </a:cubicBezTo>
                  <a:cubicBezTo>
                    <a:pt x="22" y="53"/>
                    <a:pt x="21" y="52"/>
                    <a:pt x="20" y="51"/>
                  </a:cubicBezTo>
                  <a:cubicBezTo>
                    <a:pt x="19" y="51"/>
                    <a:pt x="18" y="51"/>
                    <a:pt x="17" y="51"/>
                  </a:cubicBezTo>
                  <a:cubicBezTo>
                    <a:pt x="16" y="51"/>
                    <a:pt x="15" y="52"/>
                    <a:pt x="16" y="52"/>
                  </a:cubicBezTo>
                  <a:cubicBezTo>
                    <a:pt x="17" y="52"/>
                    <a:pt x="22" y="57"/>
                    <a:pt x="26" y="55"/>
                  </a:cubicBezTo>
                  <a:cubicBezTo>
                    <a:pt x="27" y="55"/>
                    <a:pt x="27" y="57"/>
                    <a:pt x="26" y="57"/>
                  </a:cubicBezTo>
                  <a:cubicBezTo>
                    <a:pt x="22" y="59"/>
                    <a:pt x="16" y="54"/>
                    <a:pt x="15" y="54"/>
                  </a:cubicBezTo>
                  <a:cubicBezTo>
                    <a:pt x="13" y="57"/>
                    <a:pt x="2" y="56"/>
                    <a:pt x="0" y="57"/>
                  </a:cubicBezTo>
                  <a:cubicBezTo>
                    <a:pt x="2" y="57"/>
                    <a:pt x="3" y="58"/>
                    <a:pt x="5" y="58"/>
                  </a:cubicBezTo>
                  <a:cubicBezTo>
                    <a:pt x="6" y="59"/>
                    <a:pt x="7" y="60"/>
                    <a:pt x="8" y="62"/>
                  </a:cubicBezTo>
                  <a:cubicBezTo>
                    <a:pt x="8" y="62"/>
                    <a:pt x="7" y="63"/>
                    <a:pt x="8" y="63"/>
                  </a:cubicBezTo>
                  <a:cubicBezTo>
                    <a:pt x="9" y="63"/>
                    <a:pt x="9" y="61"/>
                    <a:pt x="10" y="61"/>
                  </a:cubicBezTo>
                  <a:cubicBezTo>
                    <a:pt x="11" y="62"/>
                    <a:pt x="11" y="63"/>
                    <a:pt x="12" y="63"/>
                  </a:cubicBezTo>
                  <a:cubicBezTo>
                    <a:pt x="12" y="63"/>
                    <a:pt x="13" y="63"/>
                    <a:pt x="14" y="63"/>
                  </a:cubicBezTo>
                  <a:cubicBezTo>
                    <a:pt x="15" y="63"/>
                    <a:pt x="15" y="65"/>
                    <a:pt x="16" y="65"/>
                  </a:cubicBezTo>
                  <a:cubicBezTo>
                    <a:pt x="17" y="65"/>
                    <a:pt x="18" y="66"/>
                    <a:pt x="19" y="66"/>
                  </a:cubicBezTo>
                  <a:cubicBezTo>
                    <a:pt x="20" y="67"/>
                    <a:pt x="20" y="66"/>
                    <a:pt x="21" y="66"/>
                  </a:cubicBezTo>
                  <a:cubicBezTo>
                    <a:pt x="22" y="66"/>
                    <a:pt x="22" y="68"/>
                    <a:pt x="22" y="68"/>
                  </a:cubicBezTo>
                  <a:cubicBezTo>
                    <a:pt x="24" y="66"/>
                    <a:pt x="24" y="67"/>
                    <a:pt x="25" y="67"/>
                  </a:cubicBezTo>
                  <a:cubicBezTo>
                    <a:pt x="27" y="67"/>
                    <a:pt x="24" y="64"/>
                    <a:pt x="25" y="64"/>
                  </a:cubicBezTo>
                  <a:cubicBezTo>
                    <a:pt x="26" y="64"/>
                    <a:pt x="27" y="66"/>
                    <a:pt x="28" y="66"/>
                  </a:cubicBezTo>
                  <a:cubicBezTo>
                    <a:pt x="30" y="66"/>
                    <a:pt x="30" y="65"/>
                    <a:pt x="31" y="65"/>
                  </a:cubicBezTo>
                  <a:cubicBezTo>
                    <a:pt x="32" y="65"/>
                    <a:pt x="32" y="66"/>
                    <a:pt x="33" y="66"/>
                  </a:cubicBezTo>
                  <a:cubicBezTo>
                    <a:pt x="35" y="66"/>
                    <a:pt x="36" y="65"/>
                    <a:pt x="36" y="64"/>
                  </a:cubicBezTo>
                  <a:cubicBezTo>
                    <a:pt x="36" y="62"/>
                    <a:pt x="37" y="62"/>
                    <a:pt x="37" y="63"/>
                  </a:cubicBezTo>
                  <a:cubicBezTo>
                    <a:pt x="38" y="67"/>
                    <a:pt x="36" y="68"/>
                    <a:pt x="36" y="68"/>
                  </a:cubicBezTo>
                  <a:cubicBezTo>
                    <a:pt x="36" y="69"/>
                    <a:pt x="36" y="69"/>
                    <a:pt x="36" y="70"/>
                  </a:cubicBezTo>
                  <a:cubicBezTo>
                    <a:pt x="36" y="70"/>
                    <a:pt x="35" y="71"/>
                    <a:pt x="35" y="72"/>
                  </a:cubicBezTo>
                  <a:cubicBezTo>
                    <a:pt x="34" y="72"/>
                    <a:pt x="34" y="73"/>
                    <a:pt x="34" y="75"/>
                  </a:cubicBezTo>
                  <a:cubicBezTo>
                    <a:pt x="37" y="74"/>
                    <a:pt x="37" y="74"/>
                    <a:pt x="40" y="74"/>
                  </a:cubicBezTo>
                  <a:cubicBezTo>
                    <a:pt x="42" y="75"/>
                    <a:pt x="44" y="74"/>
                    <a:pt x="46" y="75"/>
                  </a:cubicBezTo>
                  <a:cubicBezTo>
                    <a:pt x="49" y="75"/>
                    <a:pt x="51" y="76"/>
                    <a:pt x="53" y="77"/>
                  </a:cubicBezTo>
                  <a:cubicBezTo>
                    <a:pt x="55" y="78"/>
                    <a:pt x="57" y="79"/>
                    <a:pt x="60" y="81"/>
                  </a:cubicBezTo>
                  <a:cubicBezTo>
                    <a:pt x="60" y="81"/>
                    <a:pt x="60" y="82"/>
                    <a:pt x="60" y="82"/>
                  </a:cubicBezTo>
                  <a:cubicBezTo>
                    <a:pt x="61" y="83"/>
                    <a:pt x="62" y="83"/>
                    <a:pt x="62" y="84"/>
                  </a:cubicBezTo>
                  <a:cubicBezTo>
                    <a:pt x="62" y="85"/>
                    <a:pt x="63" y="85"/>
                    <a:pt x="63" y="85"/>
                  </a:cubicBezTo>
                  <a:cubicBezTo>
                    <a:pt x="65" y="87"/>
                    <a:pt x="67" y="88"/>
                    <a:pt x="68" y="91"/>
                  </a:cubicBezTo>
                  <a:cubicBezTo>
                    <a:pt x="68" y="91"/>
                    <a:pt x="67" y="91"/>
                    <a:pt x="66" y="91"/>
                  </a:cubicBezTo>
                  <a:cubicBezTo>
                    <a:pt x="66" y="91"/>
                    <a:pt x="66" y="92"/>
                    <a:pt x="66" y="92"/>
                  </a:cubicBezTo>
                  <a:cubicBezTo>
                    <a:pt x="75" y="92"/>
                    <a:pt x="83" y="92"/>
                    <a:pt x="92" y="92"/>
                  </a:cubicBezTo>
                  <a:cubicBezTo>
                    <a:pt x="94" y="92"/>
                    <a:pt x="97" y="92"/>
                    <a:pt x="100" y="92"/>
                  </a:cubicBezTo>
                  <a:cubicBezTo>
                    <a:pt x="102" y="93"/>
                    <a:pt x="101" y="97"/>
                    <a:pt x="100" y="100"/>
                  </a:cubicBezTo>
                  <a:cubicBezTo>
                    <a:pt x="99" y="101"/>
                    <a:pt x="97" y="100"/>
                    <a:pt x="95" y="101"/>
                  </a:cubicBezTo>
                  <a:cubicBezTo>
                    <a:pt x="95" y="101"/>
                    <a:pt x="94" y="102"/>
                    <a:pt x="94" y="102"/>
                  </a:cubicBezTo>
                  <a:cubicBezTo>
                    <a:pt x="94" y="104"/>
                    <a:pt x="94" y="106"/>
                    <a:pt x="94" y="108"/>
                  </a:cubicBezTo>
                  <a:cubicBezTo>
                    <a:pt x="93" y="108"/>
                    <a:pt x="93" y="109"/>
                    <a:pt x="93" y="109"/>
                  </a:cubicBezTo>
                  <a:cubicBezTo>
                    <a:pt x="89" y="110"/>
                    <a:pt x="84" y="109"/>
                    <a:pt x="80" y="109"/>
                  </a:cubicBezTo>
                  <a:cubicBezTo>
                    <a:pt x="80" y="109"/>
                    <a:pt x="80" y="110"/>
                    <a:pt x="80" y="110"/>
                  </a:cubicBezTo>
                  <a:cubicBezTo>
                    <a:pt x="84" y="111"/>
                    <a:pt x="88" y="110"/>
                    <a:pt x="92" y="111"/>
                  </a:cubicBezTo>
                  <a:cubicBezTo>
                    <a:pt x="91" y="114"/>
                    <a:pt x="91" y="116"/>
                    <a:pt x="90" y="119"/>
                  </a:cubicBezTo>
                  <a:cubicBezTo>
                    <a:pt x="90" y="120"/>
                    <a:pt x="89" y="120"/>
                    <a:pt x="89" y="121"/>
                  </a:cubicBezTo>
                  <a:cubicBezTo>
                    <a:pt x="89" y="121"/>
                    <a:pt x="88" y="122"/>
                    <a:pt x="88" y="122"/>
                  </a:cubicBezTo>
                  <a:cubicBezTo>
                    <a:pt x="89" y="123"/>
                    <a:pt x="89" y="123"/>
                    <a:pt x="89" y="124"/>
                  </a:cubicBezTo>
                  <a:cubicBezTo>
                    <a:pt x="90" y="124"/>
                    <a:pt x="90" y="125"/>
                    <a:pt x="90" y="125"/>
                  </a:cubicBezTo>
                  <a:cubicBezTo>
                    <a:pt x="90" y="126"/>
                    <a:pt x="90" y="127"/>
                    <a:pt x="91" y="129"/>
                  </a:cubicBezTo>
                  <a:cubicBezTo>
                    <a:pt x="91" y="130"/>
                    <a:pt x="91" y="131"/>
                    <a:pt x="91" y="132"/>
                  </a:cubicBezTo>
                  <a:cubicBezTo>
                    <a:pt x="92" y="133"/>
                    <a:pt x="91" y="134"/>
                    <a:pt x="91" y="135"/>
                  </a:cubicBezTo>
                  <a:cubicBezTo>
                    <a:pt x="92" y="135"/>
                    <a:pt x="92" y="136"/>
                    <a:pt x="92" y="137"/>
                  </a:cubicBezTo>
                  <a:cubicBezTo>
                    <a:pt x="92" y="140"/>
                    <a:pt x="92" y="142"/>
                    <a:pt x="92" y="145"/>
                  </a:cubicBezTo>
                  <a:cubicBezTo>
                    <a:pt x="92" y="147"/>
                    <a:pt x="91" y="149"/>
                    <a:pt x="89" y="150"/>
                  </a:cubicBezTo>
                  <a:lnTo>
                    <a:pt x="90" y="150"/>
                  </a:lnTo>
                  <a:cubicBezTo>
                    <a:pt x="90" y="151"/>
                    <a:pt x="91" y="151"/>
                    <a:pt x="92" y="152"/>
                  </a:cubicBezTo>
                  <a:cubicBezTo>
                    <a:pt x="92" y="152"/>
                    <a:pt x="93" y="153"/>
                    <a:pt x="94" y="153"/>
                  </a:cubicBezTo>
                  <a:cubicBezTo>
                    <a:pt x="94" y="153"/>
                    <a:pt x="94" y="153"/>
                    <a:pt x="94" y="152"/>
                  </a:cubicBezTo>
                  <a:cubicBezTo>
                    <a:pt x="94" y="152"/>
                    <a:pt x="93" y="152"/>
                    <a:pt x="93" y="151"/>
                  </a:cubicBezTo>
                  <a:cubicBezTo>
                    <a:pt x="94" y="151"/>
                    <a:pt x="94" y="152"/>
                    <a:pt x="95" y="151"/>
                  </a:cubicBezTo>
                  <a:cubicBezTo>
                    <a:pt x="96" y="151"/>
                    <a:pt x="94" y="150"/>
                    <a:pt x="94" y="149"/>
                  </a:cubicBezTo>
                  <a:cubicBezTo>
                    <a:pt x="93" y="149"/>
                    <a:pt x="92" y="149"/>
                    <a:pt x="92" y="150"/>
                  </a:cubicBezTo>
                  <a:cubicBezTo>
                    <a:pt x="92" y="150"/>
                    <a:pt x="92" y="150"/>
                    <a:pt x="92" y="150"/>
                  </a:cubicBezTo>
                  <a:cubicBezTo>
                    <a:pt x="92" y="150"/>
                    <a:pt x="92" y="150"/>
                    <a:pt x="92" y="149"/>
                  </a:cubicBezTo>
                  <a:cubicBezTo>
                    <a:pt x="92" y="149"/>
                    <a:pt x="92" y="149"/>
                    <a:pt x="92" y="149"/>
                  </a:cubicBezTo>
                  <a:cubicBezTo>
                    <a:pt x="93" y="149"/>
                    <a:pt x="93" y="149"/>
                    <a:pt x="93" y="149"/>
                  </a:cubicBezTo>
                  <a:cubicBezTo>
                    <a:pt x="93" y="148"/>
                    <a:pt x="92" y="148"/>
                    <a:pt x="93" y="148"/>
                  </a:cubicBezTo>
                  <a:cubicBezTo>
                    <a:pt x="93" y="148"/>
                    <a:pt x="93" y="148"/>
                    <a:pt x="93" y="148"/>
                  </a:cubicBezTo>
                  <a:cubicBezTo>
                    <a:pt x="93" y="147"/>
                    <a:pt x="93" y="147"/>
                    <a:pt x="94" y="148"/>
                  </a:cubicBezTo>
                  <a:cubicBezTo>
                    <a:pt x="94" y="148"/>
                    <a:pt x="93" y="148"/>
                    <a:pt x="94" y="148"/>
                  </a:cubicBezTo>
                  <a:cubicBezTo>
                    <a:pt x="94" y="149"/>
                    <a:pt x="95" y="150"/>
                    <a:pt x="96" y="149"/>
                  </a:cubicBezTo>
                  <a:cubicBezTo>
                    <a:pt x="96" y="149"/>
                    <a:pt x="95" y="149"/>
                    <a:pt x="95" y="148"/>
                  </a:cubicBezTo>
                  <a:cubicBezTo>
                    <a:pt x="95" y="148"/>
                    <a:pt x="95" y="148"/>
                    <a:pt x="95" y="148"/>
                  </a:cubicBezTo>
                  <a:cubicBezTo>
                    <a:pt x="95" y="147"/>
                    <a:pt x="96" y="147"/>
                    <a:pt x="96" y="147"/>
                  </a:cubicBezTo>
                  <a:cubicBezTo>
                    <a:pt x="96" y="146"/>
                    <a:pt x="94" y="147"/>
                    <a:pt x="93" y="146"/>
                  </a:cubicBezTo>
                  <a:cubicBezTo>
                    <a:pt x="93" y="146"/>
                    <a:pt x="93" y="146"/>
                    <a:pt x="93" y="146"/>
                  </a:cubicBezTo>
                  <a:cubicBezTo>
                    <a:pt x="94" y="146"/>
                    <a:pt x="95" y="146"/>
                    <a:pt x="96" y="146"/>
                  </a:cubicBezTo>
                  <a:cubicBezTo>
                    <a:pt x="96" y="146"/>
                    <a:pt x="96" y="145"/>
                    <a:pt x="96" y="145"/>
                  </a:cubicBezTo>
                  <a:cubicBezTo>
                    <a:pt x="96" y="144"/>
                    <a:pt x="94" y="145"/>
                    <a:pt x="93" y="144"/>
                  </a:cubicBezTo>
                  <a:cubicBezTo>
                    <a:pt x="95" y="144"/>
                    <a:pt x="96" y="144"/>
                    <a:pt x="97" y="144"/>
                  </a:cubicBezTo>
                  <a:cubicBezTo>
                    <a:pt x="96" y="143"/>
                    <a:pt x="95" y="144"/>
                    <a:pt x="94" y="144"/>
                  </a:cubicBezTo>
                  <a:cubicBezTo>
                    <a:pt x="94" y="144"/>
                    <a:pt x="94" y="143"/>
                    <a:pt x="94" y="143"/>
                  </a:cubicBezTo>
                  <a:cubicBezTo>
                    <a:pt x="95" y="143"/>
                    <a:pt x="96" y="143"/>
                    <a:pt x="98" y="143"/>
                  </a:cubicBezTo>
                  <a:cubicBezTo>
                    <a:pt x="98" y="144"/>
                    <a:pt x="97" y="146"/>
                    <a:pt x="98" y="147"/>
                  </a:cubicBezTo>
                  <a:cubicBezTo>
                    <a:pt x="98" y="147"/>
                    <a:pt x="98" y="147"/>
                    <a:pt x="98" y="147"/>
                  </a:cubicBezTo>
                  <a:cubicBezTo>
                    <a:pt x="99" y="146"/>
                    <a:pt x="98" y="144"/>
                    <a:pt x="99" y="144"/>
                  </a:cubicBezTo>
                  <a:cubicBezTo>
                    <a:pt x="100" y="145"/>
                    <a:pt x="99" y="146"/>
                    <a:pt x="99" y="147"/>
                  </a:cubicBezTo>
                  <a:cubicBezTo>
                    <a:pt x="100" y="148"/>
                    <a:pt x="99" y="145"/>
                    <a:pt x="101" y="144"/>
                  </a:cubicBezTo>
                  <a:cubicBezTo>
                    <a:pt x="101" y="144"/>
                    <a:pt x="101" y="144"/>
                    <a:pt x="101" y="144"/>
                  </a:cubicBezTo>
                  <a:cubicBezTo>
                    <a:pt x="101" y="146"/>
                    <a:pt x="101" y="147"/>
                    <a:pt x="101" y="149"/>
                  </a:cubicBezTo>
                  <a:cubicBezTo>
                    <a:pt x="101" y="149"/>
                    <a:pt x="100" y="149"/>
                    <a:pt x="100" y="149"/>
                  </a:cubicBezTo>
                  <a:cubicBezTo>
                    <a:pt x="100" y="149"/>
                    <a:pt x="100" y="148"/>
                    <a:pt x="100" y="148"/>
                  </a:cubicBezTo>
                  <a:cubicBezTo>
                    <a:pt x="100" y="148"/>
                    <a:pt x="100" y="147"/>
                    <a:pt x="99" y="148"/>
                  </a:cubicBezTo>
                  <a:cubicBezTo>
                    <a:pt x="99" y="148"/>
                    <a:pt x="99" y="150"/>
                    <a:pt x="98" y="149"/>
                  </a:cubicBezTo>
                  <a:cubicBezTo>
                    <a:pt x="98" y="149"/>
                    <a:pt x="99" y="147"/>
                    <a:pt x="98" y="147"/>
                  </a:cubicBezTo>
                  <a:cubicBezTo>
                    <a:pt x="97" y="147"/>
                    <a:pt x="97" y="148"/>
                    <a:pt x="97" y="149"/>
                  </a:cubicBezTo>
                  <a:cubicBezTo>
                    <a:pt x="97" y="149"/>
                    <a:pt x="96" y="149"/>
                    <a:pt x="96" y="149"/>
                  </a:cubicBezTo>
                  <a:cubicBezTo>
                    <a:pt x="96" y="149"/>
                    <a:pt x="96" y="149"/>
                    <a:pt x="97" y="150"/>
                  </a:cubicBezTo>
                  <a:cubicBezTo>
                    <a:pt x="96" y="150"/>
                    <a:pt x="97" y="150"/>
                    <a:pt x="96" y="150"/>
                  </a:cubicBezTo>
                  <a:cubicBezTo>
                    <a:pt x="96" y="151"/>
                    <a:pt x="96" y="152"/>
                    <a:pt x="97" y="151"/>
                  </a:cubicBezTo>
                  <a:cubicBezTo>
                    <a:pt x="97" y="151"/>
                    <a:pt x="98" y="150"/>
                    <a:pt x="98" y="150"/>
                  </a:cubicBezTo>
                  <a:cubicBezTo>
                    <a:pt x="98" y="150"/>
                    <a:pt x="98" y="151"/>
                    <a:pt x="98" y="152"/>
                  </a:cubicBezTo>
                  <a:cubicBezTo>
                    <a:pt x="99" y="152"/>
                    <a:pt x="99" y="151"/>
                    <a:pt x="99" y="151"/>
                  </a:cubicBezTo>
                  <a:cubicBezTo>
                    <a:pt x="100" y="150"/>
                    <a:pt x="100" y="150"/>
                    <a:pt x="100" y="151"/>
                  </a:cubicBezTo>
                  <a:cubicBezTo>
                    <a:pt x="100" y="151"/>
                    <a:pt x="99" y="152"/>
                    <a:pt x="100" y="152"/>
                  </a:cubicBezTo>
                  <a:cubicBezTo>
                    <a:pt x="101" y="152"/>
                    <a:pt x="101" y="152"/>
                    <a:pt x="101" y="152"/>
                  </a:cubicBezTo>
                  <a:cubicBezTo>
                    <a:pt x="101" y="151"/>
                    <a:pt x="101" y="151"/>
                    <a:pt x="101" y="150"/>
                  </a:cubicBezTo>
                  <a:cubicBezTo>
                    <a:pt x="102" y="150"/>
                    <a:pt x="102" y="149"/>
                    <a:pt x="102" y="148"/>
                  </a:cubicBezTo>
                  <a:cubicBezTo>
                    <a:pt x="102" y="147"/>
                    <a:pt x="102" y="145"/>
                    <a:pt x="102" y="143"/>
                  </a:cubicBezTo>
                  <a:cubicBezTo>
                    <a:pt x="101" y="143"/>
                    <a:pt x="100" y="143"/>
                    <a:pt x="99" y="142"/>
                  </a:cubicBezTo>
                  <a:cubicBezTo>
                    <a:pt x="99" y="142"/>
                    <a:pt x="100" y="142"/>
                    <a:pt x="100" y="142"/>
                  </a:cubicBezTo>
                  <a:cubicBezTo>
                    <a:pt x="101" y="142"/>
                    <a:pt x="100" y="141"/>
                    <a:pt x="100" y="141"/>
                  </a:cubicBezTo>
                  <a:cubicBezTo>
                    <a:pt x="99" y="141"/>
                    <a:pt x="98" y="141"/>
                    <a:pt x="98" y="142"/>
                  </a:cubicBezTo>
                  <a:cubicBezTo>
                    <a:pt x="97" y="142"/>
                    <a:pt x="96" y="142"/>
                    <a:pt x="95" y="142"/>
                  </a:cubicBezTo>
                  <a:cubicBezTo>
                    <a:pt x="95" y="141"/>
                    <a:pt x="100" y="141"/>
                    <a:pt x="102" y="140"/>
                  </a:cubicBezTo>
                  <a:cubicBezTo>
                    <a:pt x="104" y="139"/>
                    <a:pt x="105" y="139"/>
                    <a:pt x="106" y="139"/>
                  </a:cubicBezTo>
                  <a:cubicBezTo>
                    <a:pt x="107" y="140"/>
                    <a:pt x="107" y="140"/>
                    <a:pt x="108" y="140"/>
                  </a:cubicBezTo>
                  <a:cubicBezTo>
                    <a:pt x="110" y="141"/>
                    <a:pt x="112" y="140"/>
                    <a:pt x="113" y="141"/>
                  </a:cubicBezTo>
                  <a:cubicBezTo>
                    <a:pt x="115" y="142"/>
                    <a:pt x="117" y="142"/>
                    <a:pt x="118" y="143"/>
                  </a:cubicBezTo>
                  <a:cubicBezTo>
                    <a:pt x="119" y="143"/>
                    <a:pt x="119" y="143"/>
                    <a:pt x="119" y="143"/>
                  </a:cubicBezTo>
                  <a:cubicBezTo>
                    <a:pt x="120" y="144"/>
                    <a:pt x="121" y="144"/>
                    <a:pt x="121" y="145"/>
                  </a:cubicBezTo>
                  <a:cubicBezTo>
                    <a:pt x="119" y="147"/>
                    <a:pt x="117" y="148"/>
                    <a:pt x="115" y="150"/>
                  </a:cubicBezTo>
                  <a:cubicBezTo>
                    <a:pt x="114" y="153"/>
                    <a:pt x="118" y="154"/>
                    <a:pt x="119" y="156"/>
                  </a:cubicBezTo>
                  <a:cubicBezTo>
                    <a:pt x="119" y="157"/>
                    <a:pt x="119" y="158"/>
                    <a:pt x="119" y="159"/>
                  </a:cubicBezTo>
                  <a:cubicBezTo>
                    <a:pt x="118" y="160"/>
                    <a:pt x="116" y="159"/>
                    <a:pt x="115" y="160"/>
                  </a:cubicBezTo>
                  <a:cubicBezTo>
                    <a:pt x="114" y="161"/>
                    <a:pt x="115" y="162"/>
                    <a:pt x="115" y="162"/>
                  </a:cubicBezTo>
                  <a:cubicBezTo>
                    <a:pt x="114" y="162"/>
                    <a:pt x="113" y="163"/>
                    <a:pt x="113" y="164"/>
                  </a:cubicBezTo>
                  <a:cubicBezTo>
                    <a:pt x="113" y="166"/>
                    <a:pt x="113" y="169"/>
                    <a:pt x="113" y="171"/>
                  </a:cubicBezTo>
                  <a:cubicBezTo>
                    <a:pt x="112" y="172"/>
                    <a:pt x="112" y="173"/>
                    <a:pt x="111" y="174"/>
                  </a:cubicBezTo>
                  <a:cubicBezTo>
                    <a:pt x="111" y="174"/>
                    <a:pt x="111" y="174"/>
                    <a:pt x="110" y="175"/>
                  </a:cubicBezTo>
                  <a:cubicBezTo>
                    <a:pt x="110" y="176"/>
                    <a:pt x="110" y="178"/>
                    <a:pt x="110" y="179"/>
                  </a:cubicBezTo>
                  <a:cubicBezTo>
                    <a:pt x="111" y="180"/>
                    <a:pt x="112" y="181"/>
                    <a:pt x="113" y="182"/>
                  </a:cubicBezTo>
                  <a:cubicBezTo>
                    <a:pt x="114" y="184"/>
                    <a:pt x="111" y="185"/>
                    <a:pt x="110" y="186"/>
                  </a:cubicBezTo>
                  <a:cubicBezTo>
                    <a:pt x="108" y="187"/>
                    <a:pt x="108" y="191"/>
                    <a:pt x="106" y="193"/>
                  </a:cubicBezTo>
                  <a:cubicBezTo>
                    <a:pt x="106" y="193"/>
                    <a:pt x="106" y="193"/>
                    <a:pt x="106" y="193"/>
                  </a:cubicBezTo>
                  <a:cubicBezTo>
                    <a:pt x="106" y="194"/>
                    <a:pt x="105" y="196"/>
                    <a:pt x="104" y="197"/>
                  </a:cubicBezTo>
                  <a:cubicBezTo>
                    <a:pt x="104" y="197"/>
                    <a:pt x="104" y="197"/>
                    <a:pt x="103" y="197"/>
                  </a:cubicBezTo>
                  <a:cubicBezTo>
                    <a:pt x="101" y="198"/>
                    <a:pt x="102" y="202"/>
                    <a:pt x="101" y="204"/>
                  </a:cubicBezTo>
                  <a:cubicBezTo>
                    <a:pt x="99" y="204"/>
                    <a:pt x="96" y="203"/>
                    <a:pt x="95" y="206"/>
                  </a:cubicBezTo>
                  <a:cubicBezTo>
                    <a:pt x="94" y="209"/>
                    <a:pt x="95" y="212"/>
                    <a:pt x="98" y="213"/>
                  </a:cubicBezTo>
                  <a:cubicBezTo>
                    <a:pt x="95" y="212"/>
                    <a:pt x="95" y="209"/>
                    <a:pt x="95" y="208"/>
                  </a:cubicBezTo>
                  <a:cubicBezTo>
                    <a:pt x="95" y="207"/>
                    <a:pt x="96" y="206"/>
                    <a:pt x="97" y="206"/>
                  </a:cubicBezTo>
                  <a:cubicBezTo>
                    <a:pt x="98" y="205"/>
                    <a:pt x="100" y="205"/>
                    <a:pt x="101" y="206"/>
                  </a:cubicBezTo>
                  <a:cubicBezTo>
                    <a:pt x="101" y="206"/>
                    <a:pt x="100" y="207"/>
                    <a:pt x="100" y="207"/>
                  </a:cubicBezTo>
                  <a:cubicBezTo>
                    <a:pt x="100" y="208"/>
                    <a:pt x="100" y="209"/>
                    <a:pt x="100" y="211"/>
                  </a:cubicBezTo>
                  <a:cubicBezTo>
                    <a:pt x="101" y="213"/>
                    <a:pt x="100" y="215"/>
                    <a:pt x="99" y="217"/>
                  </a:cubicBezTo>
                  <a:cubicBezTo>
                    <a:pt x="99" y="218"/>
                    <a:pt x="97" y="218"/>
                    <a:pt x="97" y="220"/>
                  </a:cubicBezTo>
                  <a:cubicBezTo>
                    <a:pt x="97" y="220"/>
                    <a:pt x="97" y="221"/>
                    <a:pt x="97" y="221"/>
                  </a:cubicBezTo>
                  <a:cubicBezTo>
                    <a:pt x="95" y="224"/>
                    <a:pt x="93" y="226"/>
                    <a:pt x="91" y="229"/>
                  </a:cubicBezTo>
                  <a:cubicBezTo>
                    <a:pt x="89" y="232"/>
                    <a:pt x="87" y="234"/>
                    <a:pt x="85" y="237"/>
                  </a:cubicBezTo>
                  <a:lnTo>
                    <a:pt x="86" y="238"/>
                  </a:lnTo>
                  <a:cubicBezTo>
                    <a:pt x="88" y="236"/>
                    <a:pt x="89" y="234"/>
                    <a:pt x="90" y="232"/>
                  </a:cubicBezTo>
                  <a:cubicBezTo>
                    <a:pt x="91" y="232"/>
                    <a:pt x="91" y="232"/>
                    <a:pt x="91" y="231"/>
                  </a:cubicBezTo>
                  <a:cubicBezTo>
                    <a:pt x="92" y="231"/>
                    <a:pt x="93" y="230"/>
                    <a:pt x="93" y="229"/>
                  </a:cubicBezTo>
                  <a:cubicBezTo>
                    <a:pt x="95" y="226"/>
                    <a:pt x="97" y="224"/>
                    <a:pt x="98" y="221"/>
                  </a:cubicBezTo>
                  <a:cubicBezTo>
                    <a:pt x="99" y="220"/>
                    <a:pt x="100" y="220"/>
                    <a:pt x="101" y="219"/>
                  </a:cubicBezTo>
                  <a:cubicBezTo>
                    <a:pt x="101" y="218"/>
                    <a:pt x="101" y="218"/>
                    <a:pt x="102" y="217"/>
                  </a:cubicBezTo>
                  <a:cubicBezTo>
                    <a:pt x="102" y="216"/>
                    <a:pt x="102" y="215"/>
                    <a:pt x="102" y="213"/>
                  </a:cubicBezTo>
                  <a:cubicBezTo>
                    <a:pt x="102" y="213"/>
                    <a:pt x="102" y="213"/>
                    <a:pt x="102" y="213"/>
                  </a:cubicBezTo>
                  <a:cubicBezTo>
                    <a:pt x="103" y="215"/>
                    <a:pt x="103" y="216"/>
                    <a:pt x="103" y="217"/>
                  </a:cubicBezTo>
                  <a:cubicBezTo>
                    <a:pt x="104" y="218"/>
                    <a:pt x="104" y="218"/>
                    <a:pt x="105" y="219"/>
                  </a:cubicBezTo>
                  <a:cubicBezTo>
                    <a:pt x="106" y="220"/>
                    <a:pt x="107" y="220"/>
                    <a:pt x="108" y="220"/>
                  </a:cubicBezTo>
                  <a:cubicBezTo>
                    <a:pt x="109" y="219"/>
                    <a:pt x="110" y="219"/>
                    <a:pt x="111" y="219"/>
                  </a:cubicBezTo>
                  <a:cubicBezTo>
                    <a:pt x="112" y="218"/>
                    <a:pt x="112" y="217"/>
                    <a:pt x="114" y="216"/>
                  </a:cubicBezTo>
                  <a:cubicBezTo>
                    <a:pt x="117" y="216"/>
                    <a:pt x="120" y="216"/>
                    <a:pt x="123" y="215"/>
                  </a:cubicBezTo>
                  <a:cubicBezTo>
                    <a:pt x="124" y="214"/>
                    <a:pt x="124" y="215"/>
                    <a:pt x="126" y="215"/>
                  </a:cubicBezTo>
                  <a:cubicBezTo>
                    <a:pt x="126" y="215"/>
                    <a:pt x="127" y="215"/>
                    <a:pt x="128" y="215"/>
                  </a:cubicBezTo>
                  <a:cubicBezTo>
                    <a:pt x="129" y="215"/>
                    <a:pt x="129" y="216"/>
                    <a:pt x="129" y="217"/>
                  </a:cubicBezTo>
                  <a:cubicBezTo>
                    <a:pt x="128" y="219"/>
                    <a:pt x="127" y="223"/>
                    <a:pt x="125" y="223"/>
                  </a:cubicBezTo>
                  <a:cubicBezTo>
                    <a:pt x="121" y="223"/>
                    <a:pt x="117" y="223"/>
                    <a:pt x="113" y="224"/>
                  </a:cubicBezTo>
                  <a:cubicBezTo>
                    <a:pt x="112" y="224"/>
                    <a:pt x="111" y="226"/>
                    <a:pt x="111" y="227"/>
                  </a:cubicBezTo>
                  <a:cubicBezTo>
                    <a:pt x="111" y="227"/>
                    <a:pt x="111" y="227"/>
                    <a:pt x="111" y="228"/>
                  </a:cubicBezTo>
                  <a:cubicBezTo>
                    <a:pt x="110" y="229"/>
                    <a:pt x="110" y="229"/>
                    <a:pt x="110" y="230"/>
                  </a:cubicBezTo>
                  <a:cubicBezTo>
                    <a:pt x="109" y="232"/>
                    <a:pt x="109" y="234"/>
                    <a:pt x="108" y="236"/>
                  </a:cubicBezTo>
                  <a:cubicBezTo>
                    <a:pt x="108" y="237"/>
                    <a:pt x="108" y="239"/>
                    <a:pt x="108" y="239"/>
                  </a:cubicBezTo>
                  <a:cubicBezTo>
                    <a:pt x="109" y="236"/>
                    <a:pt x="110" y="233"/>
                    <a:pt x="111" y="230"/>
                  </a:cubicBezTo>
                  <a:cubicBezTo>
                    <a:pt x="111" y="229"/>
                    <a:pt x="112" y="228"/>
                    <a:pt x="112" y="228"/>
                  </a:cubicBezTo>
                  <a:cubicBezTo>
                    <a:pt x="113" y="227"/>
                    <a:pt x="112" y="227"/>
                    <a:pt x="113" y="226"/>
                  </a:cubicBezTo>
                  <a:cubicBezTo>
                    <a:pt x="113" y="226"/>
                    <a:pt x="114" y="225"/>
                    <a:pt x="114" y="225"/>
                  </a:cubicBezTo>
                  <a:cubicBezTo>
                    <a:pt x="116" y="225"/>
                    <a:pt x="118" y="225"/>
                    <a:pt x="119" y="225"/>
                  </a:cubicBezTo>
                  <a:cubicBezTo>
                    <a:pt x="121" y="225"/>
                    <a:pt x="123" y="225"/>
                    <a:pt x="124" y="225"/>
                  </a:cubicBezTo>
                  <a:cubicBezTo>
                    <a:pt x="125" y="227"/>
                    <a:pt x="124" y="230"/>
                    <a:pt x="126" y="229"/>
                  </a:cubicBezTo>
                  <a:cubicBezTo>
                    <a:pt x="127" y="229"/>
                    <a:pt x="126" y="227"/>
                    <a:pt x="127" y="225"/>
                  </a:cubicBezTo>
                  <a:cubicBezTo>
                    <a:pt x="127" y="225"/>
                    <a:pt x="127" y="225"/>
                    <a:pt x="127" y="225"/>
                  </a:cubicBezTo>
                  <a:cubicBezTo>
                    <a:pt x="128" y="226"/>
                    <a:pt x="129" y="227"/>
                    <a:pt x="130" y="227"/>
                  </a:cubicBezTo>
                  <a:cubicBezTo>
                    <a:pt x="132" y="229"/>
                    <a:pt x="134" y="232"/>
                    <a:pt x="137" y="231"/>
                  </a:cubicBezTo>
                  <a:cubicBezTo>
                    <a:pt x="138" y="231"/>
                    <a:pt x="139" y="232"/>
                    <a:pt x="140" y="233"/>
                  </a:cubicBezTo>
                  <a:cubicBezTo>
                    <a:pt x="141" y="234"/>
                    <a:pt x="143" y="234"/>
                    <a:pt x="144" y="236"/>
                  </a:cubicBezTo>
                  <a:cubicBezTo>
                    <a:pt x="144" y="237"/>
                    <a:pt x="145" y="238"/>
                    <a:pt x="145" y="239"/>
                  </a:cubicBezTo>
                  <a:cubicBezTo>
                    <a:pt x="146" y="239"/>
                    <a:pt x="147" y="239"/>
                    <a:pt x="148" y="240"/>
                  </a:cubicBezTo>
                  <a:cubicBezTo>
                    <a:pt x="149" y="241"/>
                    <a:pt x="150" y="243"/>
                    <a:pt x="151" y="244"/>
                  </a:cubicBezTo>
                  <a:cubicBezTo>
                    <a:pt x="152" y="245"/>
                    <a:pt x="153" y="245"/>
                    <a:pt x="153" y="246"/>
                  </a:cubicBezTo>
                  <a:cubicBezTo>
                    <a:pt x="154" y="246"/>
                    <a:pt x="156" y="246"/>
                    <a:pt x="157" y="247"/>
                  </a:cubicBezTo>
                  <a:cubicBezTo>
                    <a:pt x="159" y="247"/>
                    <a:pt x="160" y="249"/>
                    <a:pt x="161" y="250"/>
                  </a:cubicBezTo>
                  <a:cubicBezTo>
                    <a:pt x="162" y="250"/>
                    <a:pt x="162" y="251"/>
                    <a:pt x="163" y="251"/>
                  </a:cubicBezTo>
                  <a:cubicBezTo>
                    <a:pt x="164" y="251"/>
                    <a:pt x="165" y="253"/>
                    <a:pt x="167" y="253"/>
                  </a:cubicBezTo>
                  <a:cubicBezTo>
                    <a:pt x="169" y="253"/>
                    <a:pt x="171" y="253"/>
                    <a:pt x="173" y="253"/>
                  </a:cubicBezTo>
                  <a:cubicBezTo>
                    <a:pt x="174" y="253"/>
                    <a:pt x="175" y="252"/>
                    <a:pt x="175" y="252"/>
                  </a:cubicBezTo>
                  <a:cubicBezTo>
                    <a:pt x="176" y="251"/>
                    <a:pt x="177" y="250"/>
                    <a:pt x="177" y="249"/>
                  </a:cubicBezTo>
                  <a:cubicBezTo>
                    <a:pt x="178" y="248"/>
                    <a:pt x="179" y="248"/>
                    <a:pt x="180" y="247"/>
                  </a:cubicBezTo>
                  <a:cubicBezTo>
                    <a:pt x="182" y="245"/>
                    <a:pt x="184" y="243"/>
                    <a:pt x="185" y="241"/>
                  </a:cubicBezTo>
                  <a:cubicBezTo>
                    <a:pt x="186" y="239"/>
                    <a:pt x="187" y="237"/>
                    <a:pt x="189" y="237"/>
                  </a:cubicBezTo>
                  <a:cubicBezTo>
                    <a:pt x="190" y="237"/>
                    <a:pt x="191" y="237"/>
                    <a:pt x="192" y="237"/>
                  </a:cubicBezTo>
                  <a:cubicBezTo>
                    <a:pt x="193" y="237"/>
                    <a:pt x="194" y="237"/>
                    <a:pt x="195" y="237"/>
                  </a:cubicBezTo>
                  <a:cubicBezTo>
                    <a:pt x="196" y="237"/>
                    <a:pt x="197" y="236"/>
                    <a:pt x="198" y="236"/>
                  </a:cubicBezTo>
                  <a:cubicBezTo>
                    <a:pt x="199" y="237"/>
                    <a:pt x="200" y="238"/>
                    <a:pt x="201" y="237"/>
                  </a:cubicBezTo>
                  <a:cubicBezTo>
                    <a:pt x="202" y="237"/>
                    <a:pt x="203" y="236"/>
                    <a:pt x="203" y="236"/>
                  </a:cubicBezTo>
                  <a:cubicBezTo>
                    <a:pt x="203" y="236"/>
                    <a:pt x="204" y="236"/>
                    <a:pt x="204" y="236"/>
                  </a:cubicBezTo>
                  <a:cubicBezTo>
                    <a:pt x="205" y="236"/>
                    <a:pt x="205" y="237"/>
                    <a:pt x="205" y="237"/>
                  </a:cubicBezTo>
                  <a:cubicBezTo>
                    <a:pt x="206" y="238"/>
                    <a:pt x="205" y="238"/>
                    <a:pt x="205" y="238"/>
                  </a:cubicBezTo>
                  <a:cubicBezTo>
                    <a:pt x="206" y="239"/>
                    <a:pt x="206" y="240"/>
                    <a:pt x="207" y="242"/>
                  </a:cubicBezTo>
                  <a:cubicBezTo>
                    <a:pt x="207" y="243"/>
                    <a:pt x="208" y="243"/>
                    <a:pt x="209" y="244"/>
                  </a:cubicBezTo>
                  <a:cubicBezTo>
                    <a:pt x="211" y="244"/>
                    <a:pt x="212" y="242"/>
                    <a:pt x="214" y="240"/>
                  </a:cubicBezTo>
                  <a:cubicBezTo>
                    <a:pt x="214" y="240"/>
                    <a:pt x="215" y="239"/>
                    <a:pt x="215" y="239"/>
                  </a:cubicBezTo>
                  <a:cubicBezTo>
                    <a:pt x="216" y="240"/>
                    <a:pt x="216" y="242"/>
                    <a:pt x="215" y="243"/>
                  </a:cubicBezTo>
                  <a:cubicBezTo>
                    <a:pt x="215" y="243"/>
                    <a:pt x="215" y="244"/>
                    <a:pt x="215" y="244"/>
                  </a:cubicBezTo>
                  <a:cubicBezTo>
                    <a:pt x="215" y="245"/>
                    <a:pt x="216" y="245"/>
                    <a:pt x="216" y="246"/>
                  </a:cubicBezTo>
                  <a:cubicBezTo>
                    <a:pt x="216" y="246"/>
                    <a:pt x="216" y="247"/>
                    <a:pt x="216" y="248"/>
                  </a:cubicBezTo>
                  <a:cubicBezTo>
                    <a:pt x="216" y="250"/>
                    <a:pt x="216" y="252"/>
                    <a:pt x="216" y="253"/>
                  </a:cubicBezTo>
                  <a:cubicBezTo>
                    <a:pt x="216" y="256"/>
                    <a:pt x="215" y="258"/>
                    <a:pt x="216" y="260"/>
                  </a:cubicBezTo>
                  <a:cubicBezTo>
                    <a:pt x="216" y="261"/>
                    <a:pt x="217" y="261"/>
                    <a:pt x="217" y="260"/>
                  </a:cubicBezTo>
                  <a:cubicBezTo>
                    <a:pt x="218" y="260"/>
                    <a:pt x="217" y="258"/>
                    <a:pt x="217" y="258"/>
                  </a:cubicBezTo>
                  <a:cubicBezTo>
                    <a:pt x="217" y="255"/>
                    <a:pt x="217" y="252"/>
                    <a:pt x="218" y="249"/>
                  </a:cubicBezTo>
                  <a:cubicBezTo>
                    <a:pt x="218" y="249"/>
                    <a:pt x="218" y="248"/>
                    <a:pt x="218" y="248"/>
                  </a:cubicBezTo>
                  <a:cubicBezTo>
                    <a:pt x="218" y="248"/>
                    <a:pt x="219" y="249"/>
                    <a:pt x="219" y="249"/>
                  </a:cubicBezTo>
                  <a:cubicBezTo>
                    <a:pt x="219" y="250"/>
                    <a:pt x="220" y="251"/>
                    <a:pt x="220" y="251"/>
                  </a:cubicBezTo>
                  <a:cubicBezTo>
                    <a:pt x="221" y="252"/>
                    <a:pt x="222" y="252"/>
                    <a:pt x="223" y="253"/>
                  </a:cubicBezTo>
                  <a:cubicBezTo>
                    <a:pt x="223" y="254"/>
                    <a:pt x="223" y="256"/>
                    <a:pt x="224" y="256"/>
                  </a:cubicBezTo>
                  <a:cubicBezTo>
                    <a:pt x="225" y="256"/>
                    <a:pt x="226" y="256"/>
                    <a:pt x="227" y="256"/>
                  </a:cubicBezTo>
                  <a:cubicBezTo>
                    <a:pt x="227" y="256"/>
                    <a:pt x="228" y="255"/>
                    <a:pt x="228" y="256"/>
                  </a:cubicBezTo>
                  <a:cubicBezTo>
                    <a:pt x="229" y="256"/>
                    <a:pt x="229" y="257"/>
                    <a:pt x="230" y="258"/>
                  </a:cubicBezTo>
                  <a:cubicBezTo>
                    <a:pt x="231" y="258"/>
                    <a:pt x="231" y="259"/>
                    <a:pt x="232" y="260"/>
                  </a:cubicBezTo>
                  <a:cubicBezTo>
                    <a:pt x="233" y="260"/>
                    <a:pt x="233" y="260"/>
                    <a:pt x="234" y="260"/>
                  </a:cubicBezTo>
                  <a:cubicBezTo>
                    <a:pt x="235" y="259"/>
                    <a:pt x="234" y="258"/>
                    <a:pt x="235" y="258"/>
                  </a:cubicBezTo>
                  <a:cubicBezTo>
                    <a:pt x="235" y="258"/>
                    <a:pt x="236" y="258"/>
                    <a:pt x="236" y="258"/>
                  </a:cubicBezTo>
                  <a:cubicBezTo>
                    <a:pt x="237" y="258"/>
                    <a:pt x="238" y="259"/>
                    <a:pt x="238" y="260"/>
                  </a:cubicBezTo>
                  <a:cubicBezTo>
                    <a:pt x="239" y="261"/>
                    <a:pt x="240" y="262"/>
                    <a:pt x="241" y="263"/>
                  </a:cubicBezTo>
                  <a:cubicBezTo>
                    <a:pt x="241" y="263"/>
                    <a:pt x="241" y="264"/>
                    <a:pt x="242" y="264"/>
                  </a:cubicBezTo>
                  <a:cubicBezTo>
                    <a:pt x="243" y="264"/>
                    <a:pt x="243" y="264"/>
                    <a:pt x="244" y="264"/>
                  </a:cubicBezTo>
                  <a:cubicBezTo>
                    <a:pt x="245" y="264"/>
                    <a:pt x="246" y="264"/>
                    <a:pt x="247" y="264"/>
                  </a:cubicBezTo>
                  <a:cubicBezTo>
                    <a:pt x="249" y="263"/>
                    <a:pt x="251" y="264"/>
                    <a:pt x="253" y="265"/>
                  </a:cubicBezTo>
                  <a:cubicBezTo>
                    <a:pt x="253" y="265"/>
                    <a:pt x="254" y="265"/>
                    <a:pt x="254" y="264"/>
                  </a:cubicBezTo>
                  <a:cubicBezTo>
                    <a:pt x="255" y="264"/>
                    <a:pt x="255" y="264"/>
                    <a:pt x="255" y="264"/>
                  </a:cubicBezTo>
                  <a:cubicBezTo>
                    <a:pt x="256" y="263"/>
                    <a:pt x="257" y="265"/>
                    <a:pt x="258" y="265"/>
                  </a:cubicBezTo>
                  <a:cubicBezTo>
                    <a:pt x="260" y="266"/>
                    <a:pt x="262" y="267"/>
                    <a:pt x="265" y="268"/>
                  </a:cubicBezTo>
                  <a:cubicBezTo>
                    <a:pt x="265" y="268"/>
                    <a:pt x="266" y="268"/>
                    <a:pt x="267" y="268"/>
                  </a:cubicBezTo>
                  <a:cubicBezTo>
                    <a:pt x="268" y="266"/>
                    <a:pt x="271" y="266"/>
                    <a:pt x="273" y="267"/>
                  </a:cubicBezTo>
                  <a:cubicBezTo>
                    <a:pt x="274" y="268"/>
                    <a:pt x="273" y="269"/>
                    <a:pt x="274" y="270"/>
                  </a:cubicBezTo>
                  <a:cubicBezTo>
                    <a:pt x="274" y="271"/>
                    <a:pt x="274" y="272"/>
                    <a:pt x="274" y="274"/>
                  </a:cubicBezTo>
                  <a:cubicBezTo>
                    <a:pt x="274" y="274"/>
                    <a:pt x="275" y="275"/>
                    <a:pt x="276" y="275"/>
                  </a:cubicBezTo>
                  <a:cubicBezTo>
                    <a:pt x="277" y="275"/>
                    <a:pt x="278" y="274"/>
                    <a:pt x="280" y="274"/>
                  </a:cubicBezTo>
                  <a:cubicBezTo>
                    <a:pt x="280" y="274"/>
                    <a:pt x="280" y="274"/>
                    <a:pt x="281" y="274"/>
                  </a:cubicBezTo>
                  <a:cubicBezTo>
                    <a:pt x="281" y="275"/>
                    <a:pt x="281" y="276"/>
                    <a:pt x="281" y="276"/>
                  </a:cubicBezTo>
                  <a:cubicBezTo>
                    <a:pt x="283" y="277"/>
                    <a:pt x="284" y="276"/>
                    <a:pt x="286" y="277"/>
                  </a:cubicBezTo>
                  <a:cubicBezTo>
                    <a:pt x="286" y="277"/>
                    <a:pt x="286" y="277"/>
                    <a:pt x="286" y="277"/>
                  </a:cubicBezTo>
                  <a:cubicBezTo>
                    <a:pt x="285" y="278"/>
                    <a:pt x="283" y="278"/>
                    <a:pt x="283" y="280"/>
                  </a:cubicBezTo>
                  <a:cubicBezTo>
                    <a:pt x="283" y="280"/>
                    <a:pt x="283" y="282"/>
                    <a:pt x="283" y="282"/>
                  </a:cubicBezTo>
                  <a:cubicBezTo>
                    <a:pt x="284" y="285"/>
                    <a:pt x="286" y="288"/>
                    <a:pt x="289" y="288"/>
                  </a:cubicBezTo>
                  <a:cubicBezTo>
                    <a:pt x="291" y="289"/>
                    <a:pt x="292" y="286"/>
                    <a:pt x="293" y="284"/>
                  </a:cubicBezTo>
                  <a:cubicBezTo>
                    <a:pt x="294" y="283"/>
                    <a:pt x="295" y="285"/>
                    <a:pt x="296" y="284"/>
                  </a:cubicBezTo>
                  <a:cubicBezTo>
                    <a:pt x="297" y="284"/>
                    <a:pt x="297" y="283"/>
                    <a:pt x="296" y="283"/>
                  </a:cubicBezTo>
                  <a:close/>
                  <a:moveTo>
                    <a:pt x="197" y="75"/>
                  </a:moveTo>
                  <a:cubicBezTo>
                    <a:pt x="197" y="75"/>
                    <a:pt x="198" y="75"/>
                    <a:pt x="198" y="75"/>
                  </a:cubicBezTo>
                  <a:cubicBezTo>
                    <a:pt x="199" y="75"/>
                    <a:pt x="199" y="76"/>
                    <a:pt x="199" y="76"/>
                  </a:cubicBezTo>
                  <a:cubicBezTo>
                    <a:pt x="198" y="77"/>
                    <a:pt x="197" y="78"/>
                    <a:pt x="196" y="77"/>
                  </a:cubicBezTo>
                  <a:cubicBezTo>
                    <a:pt x="196" y="77"/>
                    <a:pt x="196" y="75"/>
                    <a:pt x="197" y="75"/>
                  </a:cubicBezTo>
                  <a:close/>
                  <a:moveTo>
                    <a:pt x="168" y="45"/>
                  </a:moveTo>
                  <a:cubicBezTo>
                    <a:pt x="168" y="46"/>
                    <a:pt x="167" y="46"/>
                    <a:pt x="165" y="46"/>
                  </a:cubicBezTo>
                  <a:cubicBezTo>
                    <a:pt x="166" y="45"/>
                    <a:pt x="166" y="44"/>
                    <a:pt x="167" y="43"/>
                  </a:cubicBezTo>
                  <a:cubicBezTo>
                    <a:pt x="167" y="43"/>
                    <a:pt x="169" y="44"/>
                    <a:pt x="168" y="45"/>
                  </a:cubicBezTo>
                  <a:close/>
                  <a:moveTo>
                    <a:pt x="165" y="36"/>
                  </a:moveTo>
                  <a:cubicBezTo>
                    <a:pt x="166" y="37"/>
                    <a:pt x="168" y="38"/>
                    <a:pt x="168" y="39"/>
                  </a:cubicBezTo>
                  <a:cubicBezTo>
                    <a:pt x="169" y="40"/>
                    <a:pt x="169" y="42"/>
                    <a:pt x="168" y="42"/>
                  </a:cubicBezTo>
                  <a:cubicBezTo>
                    <a:pt x="166" y="41"/>
                    <a:pt x="164" y="38"/>
                    <a:pt x="165" y="36"/>
                  </a:cubicBezTo>
                  <a:close/>
                  <a:moveTo>
                    <a:pt x="164" y="35"/>
                  </a:moveTo>
                  <a:cubicBezTo>
                    <a:pt x="164" y="36"/>
                    <a:pt x="163" y="38"/>
                    <a:pt x="162" y="37"/>
                  </a:cubicBezTo>
                  <a:cubicBezTo>
                    <a:pt x="162" y="37"/>
                    <a:pt x="161" y="37"/>
                    <a:pt x="161" y="37"/>
                  </a:cubicBezTo>
                  <a:cubicBezTo>
                    <a:pt x="161" y="36"/>
                    <a:pt x="161" y="35"/>
                    <a:pt x="161" y="34"/>
                  </a:cubicBezTo>
                  <a:cubicBezTo>
                    <a:pt x="162" y="35"/>
                    <a:pt x="164" y="34"/>
                    <a:pt x="164" y="35"/>
                  </a:cubicBezTo>
                  <a:close/>
                  <a:moveTo>
                    <a:pt x="147" y="28"/>
                  </a:moveTo>
                  <a:cubicBezTo>
                    <a:pt x="148" y="27"/>
                    <a:pt x="150" y="29"/>
                    <a:pt x="151" y="28"/>
                  </a:cubicBezTo>
                  <a:cubicBezTo>
                    <a:pt x="150" y="29"/>
                    <a:pt x="149" y="31"/>
                    <a:pt x="148" y="31"/>
                  </a:cubicBezTo>
                  <a:cubicBezTo>
                    <a:pt x="148" y="30"/>
                    <a:pt x="147" y="29"/>
                    <a:pt x="147" y="28"/>
                  </a:cubicBezTo>
                  <a:close/>
                  <a:moveTo>
                    <a:pt x="142" y="33"/>
                  </a:moveTo>
                  <a:cubicBezTo>
                    <a:pt x="142" y="32"/>
                    <a:pt x="142" y="30"/>
                    <a:pt x="142" y="29"/>
                  </a:cubicBezTo>
                  <a:cubicBezTo>
                    <a:pt x="141" y="28"/>
                    <a:pt x="142" y="27"/>
                    <a:pt x="142" y="26"/>
                  </a:cubicBezTo>
                  <a:lnTo>
                    <a:pt x="144" y="27"/>
                  </a:lnTo>
                  <a:cubicBezTo>
                    <a:pt x="143" y="28"/>
                    <a:pt x="144" y="29"/>
                    <a:pt x="144" y="29"/>
                  </a:cubicBezTo>
                  <a:cubicBezTo>
                    <a:pt x="144" y="31"/>
                    <a:pt x="143" y="32"/>
                    <a:pt x="143" y="33"/>
                  </a:cubicBezTo>
                  <a:cubicBezTo>
                    <a:pt x="143" y="33"/>
                    <a:pt x="144" y="33"/>
                    <a:pt x="144" y="34"/>
                  </a:cubicBezTo>
                  <a:cubicBezTo>
                    <a:pt x="143" y="33"/>
                    <a:pt x="143" y="33"/>
                    <a:pt x="142" y="33"/>
                  </a:cubicBezTo>
                  <a:close/>
                  <a:moveTo>
                    <a:pt x="144" y="34"/>
                  </a:moveTo>
                  <a:lnTo>
                    <a:pt x="145" y="34"/>
                  </a:lnTo>
                  <a:cubicBezTo>
                    <a:pt x="145" y="34"/>
                    <a:pt x="144" y="34"/>
                    <a:pt x="144" y="34"/>
                  </a:cubicBezTo>
                  <a:close/>
                  <a:moveTo>
                    <a:pt x="149" y="49"/>
                  </a:moveTo>
                  <a:cubicBezTo>
                    <a:pt x="149" y="49"/>
                    <a:pt x="149" y="49"/>
                    <a:pt x="149" y="49"/>
                  </a:cubicBezTo>
                  <a:cubicBezTo>
                    <a:pt x="150" y="48"/>
                    <a:pt x="151" y="47"/>
                    <a:pt x="152" y="46"/>
                  </a:cubicBezTo>
                  <a:cubicBezTo>
                    <a:pt x="152" y="46"/>
                    <a:pt x="152" y="45"/>
                    <a:pt x="151" y="45"/>
                  </a:cubicBezTo>
                  <a:cubicBezTo>
                    <a:pt x="151" y="44"/>
                    <a:pt x="150" y="44"/>
                    <a:pt x="150" y="43"/>
                  </a:cubicBezTo>
                  <a:cubicBezTo>
                    <a:pt x="150" y="43"/>
                    <a:pt x="150" y="42"/>
                    <a:pt x="149" y="41"/>
                  </a:cubicBezTo>
                  <a:cubicBezTo>
                    <a:pt x="149" y="40"/>
                    <a:pt x="149" y="40"/>
                    <a:pt x="148" y="39"/>
                  </a:cubicBezTo>
                  <a:cubicBezTo>
                    <a:pt x="147" y="38"/>
                    <a:pt x="145" y="37"/>
                    <a:pt x="146" y="35"/>
                  </a:cubicBezTo>
                  <a:cubicBezTo>
                    <a:pt x="148" y="33"/>
                    <a:pt x="150" y="31"/>
                    <a:pt x="152" y="29"/>
                  </a:cubicBezTo>
                  <a:cubicBezTo>
                    <a:pt x="152" y="29"/>
                    <a:pt x="152" y="29"/>
                    <a:pt x="152" y="29"/>
                  </a:cubicBezTo>
                  <a:cubicBezTo>
                    <a:pt x="155" y="28"/>
                    <a:pt x="157" y="30"/>
                    <a:pt x="159" y="32"/>
                  </a:cubicBezTo>
                  <a:cubicBezTo>
                    <a:pt x="159" y="33"/>
                    <a:pt x="158" y="34"/>
                    <a:pt x="159" y="36"/>
                  </a:cubicBezTo>
                  <a:cubicBezTo>
                    <a:pt x="159" y="36"/>
                    <a:pt x="159" y="37"/>
                    <a:pt x="159" y="37"/>
                  </a:cubicBezTo>
                  <a:cubicBezTo>
                    <a:pt x="160" y="37"/>
                    <a:pt x="160" y="38"/>
                    <a:pt x="160" y="38"/>
                  </a:cubicBezTo>
                  <a:cubicBezTo>
                    <a:pt x="162" y="39"/>
                    <a:pt x="164" y="39"/>
                    <a:pt x="165" y="41"/>
                  </a:cubicBezTo>
                  <a:cubicBezTo>
                    <a:pt x="165" y="41"/>
                    <a:pt x="165" y="41"/>
                    <a:pt x="165" y="42"/>
                  </a:cubicBezTo>
                  <a:cubicBezTo>
                    <a:pt x="164" y="43"/>
                    <a:pt x="164" y="44"/>
                    <a:pt x="163" y="45"/>
                  </a:cubicBezTo>
                  <a:cubicBezTo>
                    <a:pt x="163" y="46"/>
                    <a:pt x="162" y="47"/>
                    <a:pt x="161" y="47"/>
                  </a:cubicBezTo>
                  <a:cubicBezTo>
                    <a:pt x="159" y="49"/>
                    <a:pt x="156" y="49"/>
                    <a:pt x="154" y="51"/>
                  </a:cubicBezTo>
                  <a:cubicBezTo>
                    <a:pt x="152" y="52"/>
                    <a:pt x="150" y="51"/>
                    <a:pt x="149" y="49"/>
                  </a:cubicBezTo>
                  <a:close/>
                  <a:moveTo>
                    <a:pt x="222" y="232"/>
                  </a:moveTo>
                  <a:cubicBezTo>
                    <a:pt x="222" y="232"/>
                    <a:pt x="222" y="232"/>
                    <a:pt x="222" y="232"/>
                  </a:cubicBezTo>
                  <a:cubicBezTo>
                    <a:pt x="221" y="232"/>
                    <a:pt x="221" y="233"/>
                    <a:pt x="221" y="233"/>
                  </a:cubicBezTo>
                  <a:cubicBezTo>
                    <a:pt x="220" y="232"/>
                    <a:pt x="219" y="230"/>
                    <a:pt x="219" y="229"/>
                  </a:cubicBezTo>
                  <a:cubicBezTo>
                    <a:pt x="219" y="229"/>
                    <a:pt x="219" y="229"/>
                    <a:pt x="219" y="229"/>
                  </a:cubicBezTo>
                  <a:cubicBezTo>
                    <a:pt x="220" y="229"/>
                    <a:pt x="221" y="229"/>
                    <a:pt x="222" y="230"/>
                  </a:cubicBezTo>
                  <a:cubicBezTo>
                    <a:pt x="223" y="231"/>
                    <a:pt x="222" y="231"/>
                    <a:pt x="222" y="232"/>
                  </a:cubicBezTo>
                  <a:close/>
                  <a:moveTo>
                    <a:pt x="181" y="168"/>
                  </a:moveTo>
                  <a:cubicBezTo>
                    <a:pt x="181" y="168"/>
                    <a:pt x="182" y="168"/>
                    <a:pt x="182" y="168"/>
                  </a:cubicBezTo>
                  <a:cubicBezTo>
                    <a:pt x="183" y="170"/>
                    <a:pt x="186" y="171"/>
                    <a:pt x="189" y="171"/>
                  </a:cubicBezTo>
                  <a:cubicBezTo>
                    <a:pt x="190" y="171"/>
                    <a:pt x="192" y="171"/>
                    <a:pt x="194" y="171"/>
                  </a:cubicBezTo>
                  <a:cubicBezTo>
                    <a:pt x="196" y="170"/>
                    <a:pt x="197" y="170"/>
                    <a:pt x="198" y="169"/>
                  </a:cubicBezTo>
                  <a:cubicBezTo>
                    <a:pt x="198" y="168"/>
                    <a:pt x="199" y="167"/>
                    <a:pt x="200" y="167"/>
                  </a:cubicBezTo>
                  <a:cubicBezTo>
                    <a:pt x="202" y="167"/>
                    <a:pt x="202" y="166"/>
                    <a:pt x="203" y="165"/>
                  </a:cubicBezTo>
                  <a:cubicBezTo>
                    <a:pt x="205" y="164"/>
                    <a:pt x="207" y="162"/>
                    <a:pt x="209" y="162"/>
                  </a:cubicBezTo>
                  <a:cubicBezTo>
                    <a:pt x="210" y="162"/>
                    <a:pt x="210" y="162"/>
                    <a:pt x="211" y="162"/>
                  </a:cubicBezTo>
                  <a:cubicBezTo>
                    <a:pt x="212" y="163"/>
                    <a:pt x="212" y="163"/>
                    <a:pt x="213" y="164"/>
                  </a:cubicBezTo>
                  <a:cubicBezTo>
                    <a:pt x="216" y="165"/>
                    <a:pt x="220" y="167"/>
                    <a:pt x="224" y="168"/>
                  </a:cubicBezTo>
                  <a:cubicBezTo>
                    <a:pt x="224" y="169"/>
                    <a:pt x="225" y="168"/>
                    <a:pt x="226" y="168"/>
                  </a:cubicBezTo>
                  <a:cubicBezTo>
                    <a:pt x="227" y="168"/>
                    <a:pt x="228" y="167"/>
                    <a:pt x="229" y="167"/>
                  </a:cubicBezTo>
                  <a:cubicBezTo>
                    <a:pt x="231" y="167"/>
                    <a:pt x="233" y="167"/>
                    <a:pt x="235" y="168"/>
                  </a:cubicBezTo>
                  <a:cubicBezTo>
                    <a:pt x="237" y="168"/>
                    <a:pt x="238" y="170"/>
                    <a:pt x="239" y="172"/>
                  </a:cubicBezTo>
                  <a:cubicBezTo>
                    <a:pt x="240" y="173"/>
                    <a:pt x="240" y="174"/>
                    <a:pt x="241" y="176"/>
                  </a:cubicBezTo>
                  <a:cubicBezTo>
                    <a:pt x="242" y="176"/>
                    <a:pt x="243" y="176"/>
                    <a:pt x="243" y="176"/>
                  </a:cubicBezTo>
                  <a:cubicBezTo>
                    <a:pt x="244" y="177"/>
                    <a:pt x="243" y="178"/>
                    <a:pt x="244" y="179"/>
                  </a:cubicBezTo>
                  <a:cubicBezTo>
                    <a:pt x="245" y="181"/>
                    <a:pt x="245" y="182"/>
                    <a:pt x="245" y="183"/>
                  </a:cubicBezTo>
                  <a:cubicBezTo>
                    <a:pt x="246" y="184"/>
                    <a:pt x="246" y="185"/>
                    <a:pt x="246" y="186"/>
                  </a:cubicBezTo>
                  <a:cubicBezTo>
                    <a:pt x="246" y="187"/>
                    <a:pt x="246" y="187"/>
                    <a:pt x="245" y="188"/>
                  </a:cubicBezTo>
                  <a:cubicBezTo>
                    <a:pt x="245" y="188"/>
                    <a:pt x="245" y="188"/>
                    <a:pt x="245" y="188"/>
                  </a:cubicBezTo>
                  <a:cubicBezTo>
                    <a:pt x="245" y="189"/>
                    <a:pt x="244" y="190"/>
                    <a:pt x="244" y="191"/>
                  </a:cubicBezTo>
                  <a:cubicBezTo>
                    <a:pt x="244" y="192"/>
                    <a:pt x="244" y="193"/>
                    <a:pt x="244" y="195"/>
                  </a:cubicBezTo>
                  <a:cubicBezTo>
                    <a:pt x="244" y="196"/>
                    <a:pt x="242" y="197"/>
                    <a:pt x="242" y="199"/>
                  </a:cubicBezTo>
                  <a:cubicBezTo>
                    <a:pt x="241" y="201"/>
                    <a:pt x="242" y="203"/>
                    <a:pt x="242" y="204"/>
                  </a:cubicBezTo>
                  <a:cubicBezTo>
                    <a:pt x="241" y="206"/>
                    <a:pt x="240" y="207"/>
                    <a:pt x="240" y="208"/>
                  </a:cubicBezTo>
                  <a:cubicBezTo>
                    <a:pt x="240" y="208"/>
                    <a:pt x="240" y="208"/>
                    <a:pt x="240" y="209"/>
                  </a:cubicBezTo>
                  <a:cubicBezTo>
                    <a:pt x="239" y="210"/>
                    <a:pt x="238" y="211"/>
                    <a:pt x="238" y="212"/>
                  </a:cubicBezTo>
                  <a:cubicBezTo>
                    <a:pt x="239" y="215"/>
                    <a:pt x="240" y="216"/>
                    <a:pt x="242" y="217"/>
                  </a:cubicBezTo>
                  <a:cubicBezTo>
                    <a:pt x="243" y="217"/>
                    <a:pt x="243" y="218"/>
                    <a:pt x="243" y="218"/>
                  </a:cubicBezTo>
                  <a:cubicBezTo>
                    <a:pt x="243" y="218"/>
                    <a:pt x="244" y="219"/>
                    <a:pt x="244" y="219"/>
                  </a:cubicBezTo>
                  <a:cubicBezTo>
                    <a:pt x="242" y="222"/>
                    <a:pt x="241" y="225"/>
                    <a:pt x="239" y="227"/>
                  </a:cubicBezTo>
                  <a:cubicBezTo>
                    <a:pt x="238" y="228"/>
                    <a:pt x="237" y="228"/>
                    <a:pt x="236" y="228"/>
                  </a:cubicBezTo>
                  <a:cubicBezTo>
                    <a:pt x="235" y="228"/>
                    <a:pt x="234" y="228"/>
                    <a:pt x="233" y="228"/>
                  </a:cubicBezTo>
                  <a:cubicBezTo>
                    <a:pt x="232" y="229"/>
                    <a:pt x="231" y="229"/>
                    <a:pt x="230" y="229"/>
                  </a:cubicBezTo>
                  <a:cubicBezTo>
                    <a:pt x="230" y="230"/>
                    <a:pt x="229" y="230"/>
                    <a:pt x="229" y="231"/>
                  </a:cubicBezTo>
                  <a:cubicBezTo>
                    <a:pt x="226" y="231"/>
                    <a:pt x="224" y="230"/>
                    <a:pt x="222" y="228"/>
                  </a:cubicBezTo>
                  <a:cubicBezTo>
                    <a:pt x="221" y="228"/>
                    <a:pt x="221" y="227"/>
                    <a:pt x="220" y="227"/>
                  </a:cubicBezTo>
                  <a:cubicBezTo>
                    <a:pt x="221" y="227"/>
                    <a:pt x="221" y="226"/>
                    <a:pt x="221" y="226"/>
                  </a:cubicBezTo>
                  <a:cubicBezTo>
                    <a:pt x="220" y="224"/>
                    <a:pt x="219" y="224"/>
                    <a:pt x="218" y="223"/>
                  </a:cubicBezTo>
                  <a:cubicBezTo>
                    <a:pt x="218" y="222"/>
                    <a:pt x="217" y="222"/>
                    <a:pt x="217" y="221"/>
                  </a:cubicBezTo>
                  <a:lnTo>
                    <a:pt x="225" y="221"/>
                  </a:lnTo>
                  <a:lnTo>
                    <a:pt x="226" y="219"/>
                  </a:lnTo>
                  <a:lnTo>
                    <a:pt x="131" y="219"/>
                  </a:lnTo>
                  <a:cubicBezTo>
                    <a:pt x="132" y="217"/>
                    <a:pt x="131" y="215"/>
                    <a:pt x="131" y="213"/>
                  </a:cubicBezTo>
                  <a:cubicBezTo>
                    <a:pt x="131" y="212"/>
                    <a:pt x="132" y="212"/>
                    <a:pt x="132" y="211"/>
                  </a:cubicBezTo>
                  <a:cubicBezTo>
                    <a:pt x="134" y="210"/>
                    <a:pt x="136" y="209"/>
                    <a:pt x="137" y="208"/>
                  </a:cubicBezTo>
                  <a:cubicBezTo>
                    <a:pt x="138" y="207"/>
                    <a:pt x="138" y="207"/>
                    <a:pt x="138" y="207"/>
                  </a:cubicBezTo>
                  <a:cubicBezTo>
                    <a:pt x="138" y="204"/>
                    <a:pt x="139" y="201"/>
                    <a:pt x="139" y="199"/>
                  </a:cubicBezTo>
                  <a:cubicBezTo>
                    <a:pt x="139" y="198"/>
                    <a:pt x="140" y="197"/>
                    <a:pt x="140" y="197"/>
                  </a:cubicBezTo>
                  <a:cubicBezTo>
                    <a:pt x="140" y="196"/>
                    <a:pt x="140" y="195"/>
                    <a:pt x="140" y="195"/>
                  </a:cubicBezTo>
                  <a:cubicBezTo>
                    <a:pt x="139" y="194"/>
                    <a:pt x="138" y="193"/>
                    <a:pt x="138" y="193"/>
                  </a:cubicBezTo>
                  <a:cubicBezTo>
                    <a:pt x="138" y="192"/>
                    <a:pt x="138" y="191"/>
                    <a:pt x="138" y="190"/>
                  </a:cubicBezTo>
                  <a:cubicBezTo>
                    <a:pt x="137" y="189"/>
                    <a:pt x="136" y="189"/>
                    <a:pt x="135" y="190"/>
                  </a:cubicBezTo>
                  <a:cubicBezTo>
                    <a:pt x="133" y="191"/>
                    <a:pt x="131" y="190"/>
                    <a:pt x="130" y="189"/>
                  </a:cubicBezTo>
                  <a:cubicBezTo>
                    <a:pt x="129" y="188"/>
                    <a:pt x="130" y="187"/>
                    <a:pt x="130" y="187"/>
                  </a:cubicBezTo>
                  <a:cubicBezTo>
                    <a:pt x="134" y="185"/>
                    <a:pt x="136" y="183"/>
                    <a:pt x="139" y="182"/>
                  </a:cubicBezTo>
                  <a:cubicBezTo>
                    <a:pt x="140" y="182"/>
                    <a:pt x="140" y="181"/>
                    <a:pt x="140" y="181"/>
                  </a:cubicBezTo>
                  <a:cubicBezTo>
                    <a:pt x="143" y="180"/>
                    <a:pt x="144" y="178"/>
                    <a:pt x="147" y="176"/>
                  </a:cubicBezTo>
                  <a:cubicBezTo>
                    <a:pt x="149" y="176"/>
                    <a:pt x="150" y="175"/>
                    <a:pt x="152" y="174"/>
                  </a:cubicBezTo>
                  <a:cubicBezTo>
                    <a:pt x="155" y="173"/>
                    <a:pt x="157" y="172"/>
                    <a:pt x="159" y="171"/>
                  </a:cubicBezTo>
                  <a:cubicBezTo>
                    <a:pt x="162" y="169"/>
                    <a:pt x="166" y="167"/>
                    <a:pt x="169" y="165"/>
                  </a:cubicBezTo>
                  <a:cubicBezTo>
                    <a:pt x="169" y="165"/>
                    <a:pt x="170" y="165"/>
                    <a:pt x="170" y="165"/>
                  </a:cubicBezTo>
                  <a:cubicBezTo>
                    <a:pt x="170" y="165"/>
                    <a:pt x="171" y="165"/>
                    <a:pt x="171" y="165"/>
                  </a:cubicBezTo>
                  <a:cubicBezTo>
                    <a:pt x="173" y="169"/>
                    <a:pt x="179" y="165"/>
                    <a:pt x="181" y="168"/>
                  </a:cubicBezTo>
                  <a:close/>
                  <a:moveTo>
                    <a:pt x="217" y="225"/>
                  </a:moveTo>
                  <a:cubicBezTo>
                    <a:pt x="215" y="224"/>
                    <a:pt x="214" y="223"/>
                    <a:pt x="213" y="221"/>
                  </a:cubicBezTo>
                  <a:cubicBezTo>
                    <a:pt x="214" y="221"/>
                    <a:pt x="215" y="221"/>
                    <a:pt x="216" y="222"/>
                  </a:cubicBezTo>
                  <a:cubicBezTo>
                    <a:pt x="217" y="223"/>
                    <a:pt x="217" y="224"/>
                    <a:pt x="218" y="225"/>
                  </a:cubicBezTo>
                  <a:cubicBezTo>
                    <a:pt x="219" y="226"/>
                    <a:pt x="218" y="226"/>
                    <a:pt x="217" y="225"/>
                  </a:cubicBezTo>
                  <a:close/>
                  <a:moveTo>
                    <a:pt x="138" y="197"/>
                  </a:moveTo>
                  <a:cubicBezTo>
                    <a:pt x="137" y="197"/>
                    <a:pt x="136" y="197"/>
                    <a:pt x="137" y="196"/>
                  </a:cubicBezTo>
                  <a:cubicBezTo>
                    <a:pt x="137" y="195"/>
                    <a:pt x="138" y="195"/>
                    <a:pt x="138" y="195"/>
                  </a:cubicBezTo>
                  <a:cubicBezTo>
                    <a:pt x="139" y="195"/>
                    <a:pt x="138" y="196"/>
                    <a:pt x="138" y="197"/>
                  </a:cubicBezTo>
                  <a:cubicBezTo>
                    <a:pt x="138" y="197"/>
                    <a:pt x="138" y="198"/>
                    <a:pt x="138" y="197"/>
                  </a:cubicBezTo>
                  <a:close/>
                  <a:moveTo>
                    <a:pt x="136" y="194"/>
                  </a:moveTo>
                  <a:cubicBezTo>
                    <a:pt x="135" y="194"/>
                    <a:pt x="133" y="193"/>
                    <a:pt x="133" y="193"/>
                  </a:cubicBezTo>
                  <a:cubicBezTo>
                    <a:pt x="132" y="192"/>
                    <a:pt x="134" y="191"/>
                    <a:pt x="135" y="192"/>
                  </a:cubicBezTo>
                  <a:cubicBezTo>
                    <a:pt x="137" y="192"/>
                    <a:pt x="136" y="193"/>
                    <a:pt x="136" y="194"/>
                  </a:cubicBezTo>
                  <a:close/>
                  <a:moveTo>
                    <a:pt x="161" y="96"/>
                  </a:moveTo>
                  <a:cubicBezTo>
                    <a:pt x="167" y="96"/>
                    <a:pt x="172" y="95"/>
                    <a:pt x="177" y="97"/>
                  </a:cubicBezTo>
                  <a:cubicBezTo>
                    <a:pt x="178" y="97"/>
                    <a:pt x="179" y="98"/>
                    <a:pt x="180" y="98"/>
                  </a:cubicBezTo>
                  <a:cubicBezTo>
                    <a:pt x="180" y="99"/>
                    <a:pt x="180" y="100"/>
                    <a:pt x="181" y="100"/>
                  </a:cubicBezTo>
                  <a:cubicBezTo>
                    <a:pt x="183" y="102"/>
                    <a:pt x="185" y="102"/>
                    <a:pt x="187" y="104"/>
                  </a:cubicBezTo>
                  <a:cubicBezTo>
                    <a:pt x="189" y="104"/>
                    <a:pt x="190" y="105"/>
                    <a:pt x="191" y="106"/>
                  </a:cubicBezTo>
                  <a:cubicBezTo>
                    <a:pt x="194" y="108"/>
                    <a:pt x="196" y="111"/>
                    <a:pt x="198" y="114"/>
                  </a:cubicBezTo>
                  <a:cubicBezTo>
                    <a:pt x="199" y="115"/>
                    <a:pt x="200" y="115"/>
                    <a:pt x="200" y="115"/>
                  </a:cubicBezTo>
                  <a:cubicBezTo>
                    <a:pt x="202" y="117"/>
                    <a:pt x="203" y="119"/>
                    <a:pt x="205" y="121"/>
                  </a:cubicBezTo>
                  <a:cubicBezTo>
                    <a:pt x="206" y="122"/>
                    <a:pt x="208" y="123"/>
                    <a:pt x="208" y="125"/>
                  </a:cubicBezTo>
                  <a:cubicBezTo>
                    <a:pt x="207" y="126"/>
                    <a:pt x="207" y="127"/>
                    <a:pt x="207" y="128"/>
                  </a:cubicBezTo>
                  <a:cubicBezTo>
                    <a:pt x="207" y="130"/>
                    <a:pt x="207" y="131"/>
                    <a:pt x="207" y="132"/>
                  </a:cubicBezTo>
                  <a:cubicBezTo>
                    <a:pt x="206" y="133"/>
                    <a:pt x="205" y="135"/>
                    <a:pt x="204" y="136"/>
                  </a:cubicBezTo>
                  <a:cubicBezTo>
                    <a:pt x="202" y="136"/>
                    <a:pt x="201" y="138"/>
                    <a:pt x="199" y="139"/>
                  </a:cubicBezTo>
                  <a:cubicBezTo>
                    <a:pt x="198" y="140"/>
                    <a:pt x="198" y="141"/>
                    <a:pt x="197" y="141"/>
                  </a:cubicBezTo>
                  <a:cubicBezTo>
                    <a:pt x="197" y="141"/>
                    <a:pt x="196" y="141"/>
                    <a:pt x="196" y="141"/>
                  </a:cubicBezTo>
                  <a:cubicBezTo>
                    <a:pt x="194" y="143"/>
                    <a:pt x="192" y="145"/>
                    <a:pt x="190" y="147"/>
                  </a:cubicBezTo>
                  <a:cubicBezTo>
                    <a:pt x="189" y="148"/>
                    <a:pt x="186" y="149"/>
                    <a:pt x="185" y="150"/>
                  </a:cubicBezTo>
                  <a:cubicBezTo>
                    <a:pt x="182" y="153"/>
                    <a:pt x="179" y="154"/>
                    <a:pt x="175" y="156"/>
                  </a:cubicBezTo>
                  <a:cubicBezTo>
                    <a:pt x="175" y="156"/>
                    <a:pt x="175" y="156"/>
                    <a:pt x="175" y="156"/>
                  </a:cubicBezTo>
                  <a:cubicBezTo>
                    <a:pt x="173" y="157"/>
                    <a:pt x="172" y="158"/>
                    <a:pt x="172" y="160"/>
                  </a:cubicBezTo>
                  <a:cubicBezTo>
                    <a:pt x="172" y="161"/>
                    <a:pt x="171" y="161"/>
                    <a:pt x="170" y="160"/>
                  </a:cubicBezTo>
                  <a:cubicBezTo>
                    <a:pt x="170" y="159"/>
                    <a:pt x="170" y="158"/>
                    <a:pt x="169" y="157"/>
                  </a:cubicBezTo>
                  <a:cubicBezTo>
                    <a:pt x="169" y="156"/>
                    <a:pt x="168" y="156"/>
                    <a:pt x="168" y="155"/>
                  </a:cubicBezTo>
                  <a:cubicBezTo>
                    <a:pt x="167" y="153"/>
                    <a:pt x="167" y="151"/>
                    <a:pt x="164" y="150"/>
                  </a:cubicBezTo>
                  <a:cubicBezTo>
                    <a:pt x="164" y="150"/>
                    <a:pt x="164" y="149"/>
                    <a:pt x="164" y="149"/>
                  </a:cubicBezTo>
                  <a:cubicBezTo>
                    <a:pt x="163" y="148"/>
                    <a:pt x="161" y="148"/>
                    <a:pt x="160" y="147"/>
                  </a:cubicBezTo>
                  <a:cubicBezTo>
                    <a:pt x="160" y="147"/>
                    <a:pt x="160" y="145"/>
                    <a:pt x="160" y="145"/>
                  </a:cubicBezTo>
                  <a:cubicBezTo>
                    <a:pt x="159" y="144"/>
                    <a:pt x="158" y="144"/>
                    <a:pt x="156" y="144"/>
                  </a:cubicBezTo>
                  <a:cubicBezTo>
                    <a:pt x="156" y="144"/>
                    <a:pt x="156" y="144"/>
                    <a:pt x="156" y="143"/>
                  </a:cubicBezTo>
                  <a:cubicBezTo>
                    <a:pt x="156" y="143"/>
                    <a:pt x="156" y="142"/>
                    <a:pt x="156" y="142"/>
                  </a:cubicBezTo>
                  <a:cubicBezTo>
                    <a:pt x="155" y="141"/>
                    <a:pt x="154" y="139"/>
                    <a:pt x="153" y="138"/>
                  </a:cubicBezTo>
                  <a:cubicBezTo>
                    <a:pt x="151" y="138"/>
                    <a:pt x="150" y="137"/>
                    <a:pt x="148" y="135"/>
                  </a:cubicBezTo>
                  <a:cubicBezTo>
                    <a:pt x="146" y="134"/>
                    <a:pt x="147" y="132"/>
                    <a:pt x="146" y="131"/>
                  </a:cubicBezTo>
                  <a:cubicBezTo>
                    <a:pt x="146" y="131"/>
                    <a:pt x="146" y="130"/>
                    <a:pt x="146" y="130"/>
                  </a:cubicBezTo>
                  <a:cubicBezTo>
                    <a:pt x="145" y="129"/>
                    <a:pt x="145" y="127"/>
                    <a:pt x="146" y="126"/>
                  </a:cubicBezTo>
                  <a:cubicBezTo>
                    <a:pt x="147" y="125"/>
                    <a:pt x="146" y="124"/>
                    <a:pt x="145" y="123"/>
                  </a:cubicBezTo>
                  <a:cubicBezTo>
                    <a:pt x="143" y="123"/>
                    <a:pt x="142" y="121"/>
                    <a:pt x="143" y="119"/>
                  </a:cubicBezTo>
                  <a:cubicBezTo>
                    <a:pt x="143" y="118"/>
                    <a:pt x="144" y="117"/>
                    <a:pt x="146" y="116"/>
                  </a:cubicBezTo>
                  <a:cubicBezTo>
                    <a:pt x="146" y="116"/>
                    <a:pt x="147" y="115"/>
                    <a:pt x="148" y="114"/>
                  </a:cubicBezTo>
                  <a:cubicBezTo>
                    <a:pt x="148" y="111"/>
                    <a:pt x="146" y="109"/>
                    <a:pt x="145" y="106"/>
                  </a:cubicBezTo>
                  <a:cubicBezTo>
                    <a:pt x="144" y="104"/>
                    <a:pt x="144" y="102"/>
                    <a:pt x="144" y="99"/>
                  </a:cubicBezTo>
                  <a:cubicBezTo>
                    <a:pt x="144" y="97"/>
                    <a:pt x="145" y="96"/>
                    <a:pt x="147" y="96"/>
                  </a:cubicBezTo>
                  <a:cubicBezTo>
                    <a:pt x="152" y="95"/>
                    <a:pt x="156" y="95"/>
                    <a:pt x="161" y="96"/>
                  </a:cubicBezTo>
                  <a:close/>
                  <a:moveTo>
                    <a:pt x="154" y="146"/>
                  </a:moveTo>
                  <a:cubicBezTo>
                    <a:pt x="154" y="146"/>
                    <a:pt x="154" y="146"/>
                    <a:pt x="155" y="146"/>
                  </a:cubicBezTo>
                  <a:cubicBezTo>
                    <a:pt x="155" y="145"/>
                    <a:pt x="156" y="145"/>
                    <a:pt x="156" y="145"/>
                  </a:cubicBezTo>
                  <a:cubicBezTo>
                    <a:pt x="157" y="145"/>
                    <a:pt x="157" y="145"/>
                    <a:pt x="158" y="146"/>
                  </a:cubicBezTo>
                  <a:cubicBezTo>
                    <a:pt x="158" y="146"/>
                    <a:pt x="158" y="147"/>
                    <a:pt x="157" y="148"/>
                  </a:cubicBezTo>
                  <a:cubicBezTo>
                    <a:pt x="157" y="148"/>
                    <a:pt x="156" y="148"/>
                    <a:pt x="156" y="148"/>
                  </a:cubicBezTo>
                  <a:cubicBezTo>
                    <a:pt x="155" y="147"/>
                    <a:pt x="155" y="147"/>
                    <a:pt x="155" y="147"/>
                  </a:cubicBezTo>
                  <a:cubicBezTo>
                    <a:pt x="155" y="147"/>
                    <a:pt x="155" y="146"/>
                    <a:pt x="154" y="146"/>
                  </a:cubicBezTo>
                  <a:close/>
                  <a:moveTo>
                    <a:pt x="122" y="139"/>
                  </a:moveTo>
                  <a:cubicBezTo>
                    <a:pt x="124" y="138"/>
                    <a:pt x="126" y="137"/>
                    <a:pt x="126" y="135"/>
                  </a:cubicBezTo>
                  <a:cubicBezTo>
                    <a:pt x="125" y="132"/>
                    <a:pt x="126" y="130"/>
                    <a:pt x="125" y="127"/>
                  </a:cubicBezTo>
                  <a:cubicBezTo>
                    <a:pt x="125" y="126"/>
                    <a:pt x="124" y="126"/>
                    <a:pt x="124" y="125"/>
                  </a:cubicBezTo>
                  <a:cubicBezTo>
                    <a:pt x="123" y="124"/>
                    <a:pt x="123" y="123"/>
                    <a:pt x="123" y="122"/>
                  </a:cubicBezTo>
                  <a:cubicBezTo>
                    <a:pt x="123" y="122"/>
                    <a:pt x="124" y="122"/>
                    <a:pt x="124" y="122"/>
                  </a:cubicBezTo>
                  <a:cubicBezTo>
                    <a:pt x="130" y="121"/>
                    <a:pt x="135" y="121"/>
                    <a:pt x="141" y="122"/>
                  </a:cubicBezTo>
                  <a:cubicBezTo>
                    <a:pt x="142" y="122"/>
                    <a:pt x="142" y="123"/>
                    <a:pt x="143" y="123"/>
                  </a:cubicBezTo>
                  <a:cubicBezTo>
                    <a:pt x="143" y="124"/>
                    <a:pt x="143" y="124"/>
                    <a:pt x="143" y="124"/>
                  </a:cubicBezTo>
                  <a:cubicBezTo>
                    <a:pt x="145" y="125"/>
                    <a:pt x="144" y="127"/>
                    <a:pt x="144" y="128"/>
                  </a:cubicBezTo>
                  <a:cubicBezTo>
                    <a:pt x="143" y="128"/>
                    <a:pt x="142" y="129"/>
                    <a:pt x="142" y="130"/>
                  </a:cubicBezTo>
                  <a:cubicBezTo>
                    <a:pt x="141" y="131"/>
                    <a:pt x="142" y="133"/>
                    <a:pt x="143" y="135"/>
                  </a:cubicBezTo>
                  <a:cubicBezTo>
                    <a:pt x="143" y="135"/>
                    <a:pt x="144" y="136"/>
                    <a:pt x="144" y="136"/>
                  </a:cubicBezTo>
                  <a:cubicBezTo>
                    <a:pt x="146" y="137"/>
                    <a:pt x="148" y="137"/>
                    <a:pt x="149" y="138"/>
                  </a:cubicBezTo>
                  <a:cubicBezTo>
                    <a:pt x="150" y="139"/>
                    <a:pt x="151" y="139"/>
                    <a:pt x="151" y="139"/>
                  </a:cubicBezTo>
                  <a:cubicBezTo>
                    <a:pt x="152" y="140"/>
                    <a:pt x="152" y="141"/>
                    <a:pt x="153" y="142"/>
                  </a:cubicBezTo>
                  <a:cubicBezTo>
                    <a:pt x="143" y="143"/>
                    <a:pt x="133" y="142"/>
                    <a:pt x="124" y="142"/>
                  </a:cubicBezTo>
                  <a:cubicBezTo>
                    <a:pt x="123" y="142"/>
                    <a:pt x="122" y="142"/>
                    <a:pt x="122" y="142"/>
                  </a:cubicBezTo>
                  <a:cubicBezTo>
                    <a:pt x="121" y="142"/>
                    <a:pt x="121" y="141"/>
                    <a:pt x="121" y="141"/>
                  </a:cubicBezTo>
                  <a:cubicBezTo>
                    <a:pt x="121" y="140"/>
                    <a:pt x="121" y="139"/>
                    <a:pt x="122" y="139"/>
                  </a:cubicBezTo>
                  <a:cubicBezTo>
                    <a:pt x="122" y="139"/>
                    <a:pt x="122" y="139"/>
                    <a:pt x="122" y="139"/>
                  </a:cubicBezTo>
                  <a:close/>
                  <a:moveTo>
                    <a:pt x="120" y="114"/>
                  </a:moveTo>
                  <a:cubicBezTo>
                    <a:pt x="120" y="113"/>
                    <a:pt x="121" y="113"/>
                    <a:pt x="122" y="112"/>
                  </a:cubicBezTo>
                  <a:cubicBezTo>
                    <a:pt x="122" y="112"/>
                    <a:pt x="122" y="112"/>
                    <a:pt x="122" y="112"/>
                  </a:cubicBezTo>
                  <a:cubicBezTo>
                    <a:pt x="123" y="113"/>
                    <a:pt x="125" y="114"/>
                    <a:pt x="124" y="116"/>
                  </a:cubicBezTo>
                  <a:cubicBezTo>
                    <a:pt x="123" y="116"/>
                    <a:pt x="122" y="116"/>
                    <a:pt x="121" y="117"/>
                  </a:cubicBezTo>
                  <a:cubicBezTo>
                    <a:pt x="121" y="117"/>
                    <a:pt x="120" y="117"/>
                    <a:pt x="120" y="117"/>
                  </a:cubicBezTo>
                  <a:cubicBezTo>
                    <a:pt x="119" y="116"/>
                    <a:pt x="119" y="115"/>
                    <a:pt x="120" y="114"/>
                  </a:cubicBezTo>
                  <a:close/>
                  <a:moveTo>
                    <a:pt x="116" y="109"/>
                  </a:moveTo>
                  <a:cubicBezTo>
                    <a:pt x="115" y="109"/>
                    <a:pt x="115" y="108"/>
                    <a:pt x="115" y="108"/>
                  </a:cubicBezTo>
                  <a:cubicBezTo>
                    <a:pt x="117" y="107"/>
                    <a:pt x="119" y="108"/>
                    <a:pt x="120" y="107"/>
                  </a:cubicBezTo>
                  <a:cubicBezTo>
                    <a:pt x="121" y="107"/>
                    <a:pt x="121" y="108"/>
                    <a:pt x="121" y="108"/>
                  </a:cubicBezTo>
                  <a:cubicBezTo>
                    <a:pt x="121" y="108"/>
                    <a:pt x="121" y="109"/>
                    <a:pt x="120" y="109"/>
                  </a:cubicBezTo>
                  <a:cubicBezTo>
                    <a:pt x="119" y="109"/>
                    <a:pt x="117" y="109"/>
                    <a:pt x="116" y="109"/>
                  </a:cubicBezTo>
                  <a:close/>
                  <a:moveTo>
                    <a:pt x="124" y="122"/>
                  </a:moveTo>
                  <a:lnTo>
                    <a:pt x="123" y="122"/>
                  </a:lnTo>
                  <a:cubicBezTo>
                    <a:pt x="123" y="122"/>
                    <a:pt x="123" y="122"/>
                    <a:pt x="124" y="122"/>
                  </a:cubicBezTo>
                  <a:close/>
                  <a:moveTo>
                    <a:pt x="145" y="110"/>
                  </a:moveTo>
                  <a:cubicBezTo>
                    <a:pt x="146" y="111"/>
                    <a:pt x="147" y="114"/>
                    <a:pt x="146" y="114"/>
                  </a:cubicBezTo>
                  <a:cubicBezTo>
                    <a:pt x="146" y="113"/>
                    <a:pt x="144" y="113"/>
                    <a:pt x="143" y="113"/>
                  </a:cubicBezTo>
                  <a:cubicBezTo>
                    <a:pt x="143" y="113"/>
                    <a:pt x="143" y="112"/>
                    <a:pt x="143" y="112"/>
                  </a:cubicBezTo>
                  <a:cubicBezTo>
                    <a:pt x="143" y="112"/>
                    <a:pt x="144" y="112"/>
                    <a:pt x="144" y="112"/>
                  </a:cubicBezTo>
                  <a:cubicBezTo>
                    <a:pt x="144" y="111"/>
                    <a:pt x="145" y="111"/>
                    <a:pt x="145" y="110"/>
                  </a:cubicBezTo>
                  <a:cubicBezTo>
                    <a:pt x="145" y="110"/>
                    <a:pt x="145" y="110"/>
                    <a:pt x="145" y="110"/>
                  </a:cubicBezTo>
                  <a:close/>
                  <a:moveTo>
                    <a:pt x="144" y="114"/>
                  </a:moveTo>
                  <a:cubicBezTo>
                    <a:pt x="144" y="114"/>
                    <a:pt x="144" y="114"/>
                    <a:pt x="144" y="114"/>
                  </a:cubicBezTo>
                  <a:cubicBezTo>
                    <a:pt x="144" y="114"/>
                    <a:pt x="145" y="114"/>
                    <a:pt x="145" y="114"/>
                  </a:cubicBezTo>
                  <a:cubicBezTo>
                    <a:pt x="145" y="116"/>
                    <a:pt x="143" y="117"/>
                    <a:pt x="142" y="117"/>
                  </a:cubicBezTo>
                  <a:cubicBezTo>
                    <a:pt x="142" y="115"/>
                    <a:pt x="143" y="114"/>
                    <a:pt x="144" y="114"/>
                  </a:cubicBezTo>
                  <a:close/>
                  <a:moveTo>
                    <a:pt x="145" y="134"/>
                  </a:moveTo>
                  <a:cubicBezTo>
                    <a:pt x="145" y="134"/>
                    <a:pt x="145" y="135"/>
                    <a:pt x="144" y="134"/>
                  </a:cubicBezTo>
                  <a:cubicBezTo>
                    <a:pt x="144" y="133"/>
                    <a:pt x="142" y="132"/>
                    <a:pt x="143" y="130"/>
                  </a:cubicBezTo>
                  <a:cubicBezTo>
                    <a:pt x="143" y="130"/>
                    <a:pt x="144" y="130"/>
                    <a:pt x="145" y="130"/>
                  </a:cubicBezTo>
                  <a:cubicBezTo>
                    <a:pt x="146" y="131"/>
                    <a:pt x="145" y="133"/>
                    <a:pt x="145" y="134"/>
                  </a:cubicBezTo>
                  <a:close/>
                  <a:moveTo>
                    <a:pt x="152" y="72"/>
                  </a:moveTo>
                  <a:cubicBezTo>
                    <a:pt x="154" y="72"/>
                    <a:pt x="154" y="74"/>
                    <a:pt x="155" y="75"/>
                  </a:cubicBezTo>
                  <a:cubicBezTo>
                    <a:pt x="156" y="75"/>
                    <a:pt x="156" y="76"/>
                    <a:pt x="155" y="76"/>
                  </a:cubicBezTo>
                  <a:cubicBezTo>
                    <a:pt x="155" y="76"/>
                    <a:pt x="154" y="77"/>
                    <a:pt x="154" y="77"/>
                  </a:cubicBezTo>
                  <a:cubicBezTo>
                    <a:pt x="154" y="78"/>
                    <a:pt x="155" y="78"/>
                    <a:pt x="155" y="79"/>
                  </a:cubicBezTo>
                  <a:cubicBezTo>
                    <a:pt x="155" y="79"/>
                    <a:pt x="154" y="79"/>
                    <a:pt x="153" y="80"/>
                  </a:cubicBezTo>
                  <a:cubicBezTo>
                    <a:pt x="153" y="80"/>
                    <a:pt x="154" y="80"/>
                    <a:pt x="154" y="81"/>
                  </a:cubicBezTo>
                  <a:cubicBezTo>
                    <a:pt x="153" y="81"/>
                    <a:pt x="152" y="81"/>
                    <a:pt x="152" y="82"/>
                  </a:cubicBezTo>
                  <a:cubicBezTo>
                    <a:pt x="151" y="83"/>
                    <a:pt x="151" y="84"/>
                    <a:pt x="152" y="84"/>
                  </a:cubicBezTo>
                  <a:cubicBezTo>
                    <a:pt x="152" y="85"/>
                    <a:pt x="152" y="85"/>
                    <a:pt x="152" y="85"/>
                  </a:cubicBezTo>
                  <a:cubicBezTo>
                    <a:pt x="151" y="86"/>
                    <a:pt x="152" y="87"/>
                    <a:pt x="153" y="88"/>
                  </a:cubicBezTo>
                  <a:cubicBezTo>
                    <a:pt x="153" y="88"/>
                    <a:pt x="152" y="89"/>
                    <a:pt x="152" y="89"/>
                  </a:cubicBezTo>
                  <a:cubicBezTo>
                    <a:pt x="153" y="90"/>
                    <a:pt x="154" y="90"/>
                    <a:pt x="154" y="91"/>
                  </a:cubicBezTo>
                  <a:cubicBezTo>
                    <a:pt x="154" y="91"/>
                    <a:pt x="154" y="91"/>
                    <a:pt x="154" y="91"/>
                  </a:cubicBezTo>
                  <a:cubicBezTo>
                    <a:pt x="154" y="92"/>
                    <a:pt x="154" y="93"/>
                    <a:pt x="154" y="93"/>
                  </a:cubicBezTo>
                  <a:cubicBezTo>
                    <a:pt x="154" y="94"/>
                    <a:pt x="153" y="94"/>
                    <a:pt x="153" y="94"/>
                  </a:cubicBezTo>
                  <a:cubicBezTo>
                    <a:pt x="148" y="94"/>
                    <a:pt x="145" y="94"/>
                    <a:pt x="141" y="94"/>
                  </a:cubicBezTo>
                  <a:cubicBezTo>
                    <a:pt x="140" y="94"/>
                    <a:pt x="140" y="93"/>
                    <a:pt x="141" y="92"/>
                  </a:cubicBezTo>
                  <a:cubicBezTo>
                    <a:pt x="142" y="92"/>
                    <a:pt x="143" y="92"/>
                    <a:pt x="143" y="91"/>
                  </a:cubicBezTo>
                  <a:cubicBezTo>
                    <a:pt x="144" y="91"/>
                    <a:pt x="144" y="91"/>
                    <a:pt x="144" y="91"/>
                  </a:cubicBezTo>
                  <a:cubicBezTo>
                    <a:pt x="143" y="90"/>
                    <a:pt x="141" y="88"/>
                    <a:pt x="143" y="88"/>
                  </a:cubicBezTo>
                  <a:cubicBezTo>
                    <a:pt x="144" y="87"/>
                    <a:pt x="146" y="87"/>
                    <a:pt x="146" y="85"/>
                  </a:cubicBezTo>
                  <a:cubicBezTo>
                    <a:pt x="146" y="84"/>
                    <a:pt x="144" y="83"/>
                    <a:pt x="144" y="82"/>
                  </a:cubicBezTo>
                  <a:cubicBezTo>
                    <a:pt x="143" y="81"/>
                    <a:pt x="146" y="81"/>
                    <a:pt x="147" y="80"/>
                  </a:cubicBezTo>
                  <a:cubicBezTo>
                    <a:pt x="148" y="79"/>
                    <a:pt x="146" y="78"/>
                    <a:pt x="146" y="77"/>
                  </a:cubicBezTo>
                  <a:cubicBezTo>
                    <a:pt x="146" y="77"/>
                    <a:pt x="146" y="76"/>
                    <a:pt x="146" y="76"/>
                  </a:cubicBezTo>
                  <a:cubicBezTo>
                    <a:pt x="147" y="75"/>
                    <a:pt x="147" y="74"/>
                    <a:pt x="148" y="74"/>
                  </a:cubicBezTo>
                  <a:cubicBezTo>
                    <a:pt x="149" y="73"/>
                    <a:pt x="150" y="71"/>
                    <a:pt x="152" y="72"/>
                  </a:cubicBezTo>
                  <a:close/>
                  <a:moveTo>
                    <a:pt x="129" y="64"/>
                  </a:moveTo>
                  <a:cubicBezTo>
                    <a:pt x="130" y="65"/>
                    <a:pt x="131" y="66"/>
                    <a:pt x="132" y="67"/>
                  </a:cubicBezTo>
                  <a:cubicBezTo>
                    <a:pt x="132" y="67"/>
                    <a:pt x="133" y="67"/>
                    <a:pt x="134" y="67"/>
                  </a:cubicBezTo>
                  <a:cubicBezTo>
                    <a:pt x="137" y="67"/>
                    <a:pt x="140" y="68"/>
                    <a:pt x="143" y="69"/>
                  </a:cubicBezTo>
                  <a:cubicBezTo>
                    <a:pt x="144" y="69"/>
                    <a:pt x="145" y="69"/>
                    <a:pt x="145" y="69"/>
                  </a:cubicBezTo>
                  <a:cubicBezTo>
                    <a:pt x="146" y="69"/>
                    <a:pt x="147" y="70"/>
                    <a:pt x="148" y="70"/>
                  </a:cubicBezTo>
                  <a:cubicBezTo>
                    <a:pt x="148" y="71"/>
                    <a:pt x="148" y="72"/>
                    <a:pt x="147" y="72"/>
                  </a:cubicBezTo>
                  <a:cubicBezTo>
                    <a:pt x="147" y="73"/>
                    <a:pt x="146" y="73"/>
                    <a:pt x="145" y="74"/>
                  </a:cubicBezTo>
                  <a:cubicBezTo>
                    <a:pt x="144" y="75"/>
                    <a:pt x="144" y="75"/>
                    <a:pt x="143" y="76"/>
                  </a:cubicBezTo>
                  <a:cubicBezTo>
                    <a:pt x="143" y="77"/>
                    <a:pt x="143" y="78"/>
                    <a:pt x="144" y="78"/>
                  </a:cubicBezTo>
                  <a:cubicBezTo>
                    <a:pt x="144" y="79"/>
                    <a:pt x="143" y="79"/>
                    <a:pt x="144" y="79"/>
                  </a:cubicBezTo>
                  <a:cubicBezTo>
                    <a:pt x="142" y="80"/>
                    <a:pt x="141" y="81"/>
                    <a:pt x="140" y="81"/>
                  </a:cubicBezTo>
                  <a:cubicBezTo>
                    <a:pt x="140" y="82"/>
                    <a:pt x="140" y="82"/>
                    <a:pt x="140" y="82"/>
                  </a:cubicBezTo>
                  <a:cubicBezTo>
                    <a:pt x="141" y="83"/>
                    <a:pt x="140" y="85"/>
                    <a:pt x="141" y="86"/>
                  </a:cubicBezTo>
                  <a:cubicBezTo>
                    <a:pt x="141" y="87"/>
                    <a:pt x="141" y="87"/>
                    <a:pt x="141" y="88"/>
                  </a:cubicBezTo>
                  <a:cubicBezTo>
                    <a:pt x="140" y="89"/>
                    <a:pt x="140" y="90"/>
                    <a:pt x="140" y="91"/>
                  </a:cubicBezTo>
                  <a:cubicBezTo>
                    <a:pt x="139" y="92"/>
                    <a:pt x="139" y="92"/>
                    <a:pt x="139" y="93"/>
                  </a:cubicBezTo>
                  <a:cubicBezTo>
                    <a:pt x="137" y="94"/>
                    <a:pt x="139" y="95"/>
                    <a:pt x="139" y="97"/>
                  </a:cubicBezTo>
                  <a:cubicBezTo>
                    <a:pt x="140" y="97"/>
                    <a:pt x="139" y="98"/>
                    <a:pt x="139" y="99"/>
                  </a:cubicBezTo>
                  <a:cubicBezTo>
                    <a:pt x="140" y="100"/>
                    <a:pt x="141" y="102"/>
                    <a:pt x="141" y="103"/>
                  </a:cubicBezTo>
                  <a:cubicBezTo>
                    <a:pt x="141" y="104"/>
                    <a:pt x="142" y="104"/>
                    <a:pt x="142" y="105"/>
                  </a:cubicBezTo>
                  <a:cubicBezTo>
                    <a:pt x="142" y="106"/>
                    <a:pt x="142" y="107"/>
                    <a:pt x="143" y="108"/>
                  </a:cubicBezTo>
                  <a:cubicBezTo>
                    <a:pt x="143" y="109"/>
                    <a:pt x="143" y="110"/>
                    <a:pt x="143" y="110"/>
                  </a:cubicBezTo>
                  <a:cubicBezTo>
                    <a:pt x="142" y="111"/>
                    <a:pt x="141" y="111"/>
                    <a:pt x="140" y="113"/>
                  </a:cubicBezTo>
                  <a:cubicBezTo>
                    <a:pt x="140" y="113"/>
                    <a:pt x="140" y="114"/>
                    <a:pt x="140" y="115"/>
                  </a:cubicBezTo>
                  <a:cubicBezTo>
                    <a:pt x="140" y="116"/>
                    <a:pt x="141" y="118"/>
                    <a:pt x="141" y="119"/>
                  </a:cubicBezTo>
                  <a:cubicBezTo>
                    <a:pt x="136" y="120"/>
                    <a:pt x="130" y="119"/>
                    <a:pt x="125" y="119"/>
                  </a:cubicBezTo>
                  <a:cubicBezTo>
                    <a:pt x="125" y="118"/>
                    <a:pt x="126" y="117"/>
                    <a:pt x="126" y="116"/>
                  </a:cubicBezTo>
                  <a:cubicBezTo>
                    <a:pt x="126" y="116"/>
                    <a:pt x="126" y="115"/>
                    <a:pt x="125" y="114"/>
                  </a:cubicBezTo>
                  <a:cubicBezTo>
                    <a:pt x="124" y="112"/>
                    <a:pt x="123" y="110"/>
                    <a:pt x="123" y="108"/>
                  </a:cubicBezTo>
                  <a:cubicBezTo>
                    <a:pt x="121" y="106"/>
                    <a:pt x="120" y="104"/>
                    <a:pt x="118" y="102"/>
                  </a:cubicBezTo>
                  <a:cubicBezTo>
                    <a:pt x="117" y="101"/>
                    <a:pt x="117" y="101"/>
                    <a:pt x="117" y="101"/>
                  </a:cubicBezTo>
                  <a:cubicBezTo>
                    <a:pt x="115" y="99"/>
                    <a:pt x="117" y="98"/>
                    <a:pt x="117" y="96"/>
                  </a:cubicBezTo>
                  <a:cubicBezTo>
                    <a:pt x="117" y="96"/>
                    <a:pt x="117" y="96"/>
                    <a:pt x="117" y="95"/>
                  </a:cubicBezTo>
                  <a:cubicBezTo>
                    <a:pt x="116" y="94"/>
                    <a:pt x="115" y="94"/>
                    <a:pt x="115" y="93"/>
                  </a:cubicBezTo>
                  <a:cubicBezTo>
                    <a:pt x="115" y="92"/>
                    <a:pt x="117" y="90"/>
                    <a:pt x="116" y="89"/>
                  </a:cubicBezTo>
                  <a:cubicBezTo>
                    <a:pt x="116" y="88"/>
                    <a:pt x="115" y="88"/>
                    <a:pt x="114" y="88"/>
                  </a:cubicBezTo>
                  <a:cubicBezTo>
                    <a:pt x="113" y="88"/>
                    <a:pt x="113" y="87"/>
                    <a:pt x="113" y="87"/>
                  </a:cubicBezTo>
                  <a:cubicBezTo>
                    <a:pt x="113" y="87"/>
                    <a:pt x="112" y="86"/>
                    <a:pt x="112" y="86"/>
                  </a:cubicBezTo>
                  <a:cubicBezTo>
                    <a:pt x="111" y="85"/>
                    <a:pt x="111" y="85"/>
                    <a:pt x="111" y="85"/>
                  </a:cubicBezTo>
                  <a:cubicBezTo>
                    <a:pt x="110" y="84"/>
                    <a:pt x="111" y="82"/>
                    <a:pt x="111" y="81"/>
                  </a:cubicBezTo>
                  <a:cubicBezTo>
                    <a:pt x="111" y="80"/>
                    <a:pt x="112" y="80"/>
                    <a:pt x="113" y="79"/>
                  </a:cubicBezTo>
                  <a:cubicBezTo>
                    <a:pt x="113" y="79"/>
                    <a:pt x="112" y="78"/>
                    <a:pt x="113" y="77"/>
                  </a:cubicBezTo>
                  <a:cubicBezTo>
                    <a:pt x="113" y="77"/>
                    <a:pt x="114" y="77"/>
                    <a:pt x="114" y="76"/>
                  </a:cubicBezTo>
                  <a:cubicBezTo>
                    <a:pt x="116" y="75"/>
                    <a:pt x="117" y="73"/>
                    <a:pt x="119" y="72"/>
                  </a:cubicBezTo>
                  <a:cubicBezTo>
                    <a:pt x="120" y="72"/>
                    <a:pt x="121" y="71"/>
                    <a:pt x="121" y="70"/>
                  </a:cubicBezTo>
                  <a:cubicBezTo>
                    <a:pt x="122" y="69"/>
                    <a:pt x="123" y="69"/>
                    <a:pt x="123" y="69"/>
                  </a:cubicBezTo>
                  <a:cubicBezTo>
                    <a:pt x="125" y="68"/>
                    <a:pt x="126" y="68"/>
                    <a:pt x="127" y="67"/>
                  </a:cubicBezTo>
                  <a:cubicBezTo>
                    <a:pt x="127" y="67"/>
                    <a:pt x="127" y="66"/>
                    <a:pt x="127" y="66"/>
                  </a:cubicBezTo>
                  <a:cubicBezTo>
                    <a:pt x="126" y="65"/>
                    <a:pt x="127" y="64"/>
                    <a:pt x="129" y="64"/>
                  </a:cubicBezTo>
                  <a:close/>
                  <a:moveTo>
                    <a:pt x="112" y="70"/>
                  </a:moveTo>
                  <a:cubicBezTo>
                    <a:pt x="114" y="70"/>
                    <a:pt x="115" y="70"/>
                    <a:pt x="116" y="70"/>
                  </a:cubicBezTo>
                  <a:cubicBezTo>
                    <a:pt x="117" y="70"/>
                    <a:pt x="117" y="71"/>
                    <a:pt x="117" y="72"/>
                  </a:cubicBezTo>
                  <a:cubicBezTo>
                    <a:pt x="116" y="73"/>
                    <a:pt x="114" y="73"/>
                    <a:pt x="112" y="72"/>
                  </a:cubicBezTo>
                  <a:cubicBezTo>
                    <a:pt x="111" y="72"/>
                    <a:pt x="112" y="71"/>
                    <a:pt x="112" y="70"/>
                  </a:cubicBezTo>
                  <a:close/>
                  <a:moveTo>
                    <a:pt x="127" y="59"/>
                  </a:moveTo>
                  <a:cubicBezTo>
                    <a:pt x="128" y="60"/>
                    <a:pt x="128" y="61"/>
                    <a:pt x="128" y="61"/>
                  </a:cubicBezTo>
                  <a:cubicBezTo>
                    <a:pt x="127" y="62"/>
                    <a:pt x="127" y="63"/>
                    <a:pt x="125" y="63"/>
                  </a:cubicBezTo>
                  <a:cubicBezTo>
                    <a:pt x="125" y="63"/>
                    <a:pt x="125" y="64"/>
                    <a:pt x="125" y="64"/>
                  </a:cubicBezTo>
                  <a:cubicBezTo>
                    <a:pt x="124" y="64"/>
                    <a:pt x="123" y="64"/>
                    <a:pt x="123" y="66"/>
                  </a:cubicBezTo>
                  <a:cubicBezTo>
                    <a:pt x="122" y="66"/>
                    <a:pt x="121" y="66"/>
                    <a:pt x="122" y="67"/>
                  </a:cubicBezTo>
                  <a:cubicBezTo>
                    <a:pt x="121" y="67"/>
                    <a:pt x="120" y="68"/>
                    <a:pt x="120" y="68"/>
                  </a:cubicBezTo>
                  <a:cubicBezTo>
                    <a:pt x="120" y="68"/>
                    <a:pt x="120" y="68"/>
                    <a:pt x="120" y="68"/>
                  </a:cubicBezTo>
                  <a:cubicBezTo>
                    <a:pt x="117" y="69"/>
                    <a:pt x="114" y="69"/>
                    <a:pt x="113" y="67"/>
                  </a:cubicBezTo>
                  <a:cubicBezTo>
                    <a:pt x="112" y="67"/>
                    <a:pt x="112" y="66"/>
                    <a:pt x="112" y="66"/>
                  </a:cubicBezTo>
                  <a:cubicBezTo>
                    <a:pt x="113" y="65"/>
                    <a:pt x="112" y="64"/>
                    <a:pt x="113" y="63"/>
                  </a:cubicBezTo>
                  <a:cubicBezTo>
                    <a:pt x="113" y="62"/>
                    <a:pt x="113" y="62"/>
                    <a:pt x="114" y="62"/>
                  </a:cubicBezTo>
                  <a:cubicBezTo>
                    <a:pt x="115" y="62"/>
                    <a:pt x="117" y="61"/>
                    <a:pt x="118" y="60"/>
                  </a:cubicBezTo>
                  <a:cubicBezTo>
                    <a:pt x="118" y="60"/>
                    <a:pt x="118" y="59"/>
                    <a:pt x="118" y="58"/>
                  </a:cubicBezTo>
                  <a:cubicBezTo>
                    <a:pt x="117" y="58"/>
                    <a:pt x="116" y="57"/>
                    <a:pt x="116" y="57"/>
                  </a:cubicBezTo>
                  <a:cubicBezTo>
                    <a:pt x="115" y="57"/>
                    <a:pt x="115" y="56"/>
                    <a:pt x="115" y="56"/>
                  </a:cubicBezTo>
                  <a:cubicBezTo>
                    <a:pt x="117" y="56"/>
                    <a:pt x="118" y="56"/>
                    <a:pt x="119" y="57"/>
                  </a:cubicBezTo>
                  <a:cubicBezTo>
                    <a:pt x="119" y="58"/>
                    <a:pt x="120" y="58"/>
                    <a:pt x="121" y="58"/>
                  </a:cubicBezTo>
                  <a:cubicBezTo>
                    <a:pt x="121" y="59"/>
                    <a:pt x="121" y="59"/>
                    <a:pt x="121" y="60"/>
                  </a:cubicBezTo>
                  <a:cubicBezTo>
                    <a:pt x="122" y="60"/>
                    <a:pt x="123" y="61"/>
                    <a:pt x="124" y="61"/>
                  </a:cubicBezTo>
                  <a:cubicBezTo>
                    <a:pt x="124" y="60"/>
                    <a:pt x="125" y="60"/>
                    <a:pt x="125" y="60"/>
                  </a:cubicBezTo>
                  <a:cubicBezTo>
                    <a:pt x="126" y="59"/>
                    <a:pt x="126" y="59"/>
                    <a:pt x="127" y="59"/>
                  </a:cubicBezTo>
                  <a:close/>
                  <a:moveTo>
                    <a:pt x="115" y="37"/>
                  </a:moveTo>
                  <a:cubicBezTo>
                    <a:pt x="116" y="38"/>
                    <a:pt x="116" y="40"/>
                    <a:pt x="117" y="41"/>
                  </a:cubicBezTo>
                  <a:cubicBezTo>
                    <a:pt x="117" y="42"/>
                    <a:pt x="116" y="43"/>
                    <a:pt x="117" y="45"/>
                  </a:cubicBezTo>
                  <a:cubicBezTo>
                    <a:pt x="117" y="46"/>
                    <a:pt x="117" y="46"/>
                    <a:pt x="118" y="47"/>
                  </a:cubicBezTo>
                  <a:cubicBezTo>
                    <a:pt x="119" y="47"/>
                    <a:pt x="121" y="47"/>
                    <a:pt x="121" y="48"/>
                  </a:cubicBezTo>
                  <a:cubicBezTo>
                    <a:pt x="121" y="51"/>
                    <a:pt x="123" y="52"/>
                    <a:pt x="124" y="54"/>
                  </a:cubicBezTo>
                  <a:cubicBezTo>
                    <a:pt x="125" y="56"/>
                    <a:pt x="125" y="57"/>
                    <a:pt x="124" y="59"/>
                  </a:cubicBezTo>
                  <a:cubicBezTo>
                    <a:pt x="124" y="59"/>
                    <a:pt x="124" y="59"/>
                    <a:pt x="124" y="59"/>
                  </a:cubicBezTo>
                  <a:cubicBezTo>
                    <a:pt x="121" y="57"/>
                    <a:pt x="118" y="55"/>
                    <a:pt x="115" y="55"/>
                  </a:cubicBezTo>
                  <a:cubicBezTo>
                    <a:pt x="114" y="55"/>
                    <a:pt x="114" y="56"/>
                    <a:pt x="114" y="56"/>
                  </a:cubicBezTo>
                  <a:cubicBezTo>
                    <a:pt x="114" y="58"/>
                    <a:pt x="116" y="58"/>
                    <a:pt x="117" y="59"/>
                  </a:cubicBezTo>
                  <a:cubicBezTo>
                    <a:pt x="117" y="59"/>
                    <a:pt x="117" y="60"/>
                    <a:pt x="116" y="60"/>
                  </a:cubicBezTo>
                  <a:cubicBezTo>
                    <a:pt x="115" y="60"/>
                    <a:pt x="113" y="61"/>
                    <a:pt x="113" y="60"/>
                  </a:cubicBezTo>
                  <a:cubicBezTo>
                    <a:pt x="112" y="60"/>
                    <a:pt x="112" y="58"/>
                    <a:pt x="112" y="57"/>
                  </a:cubicBezTo>
                  <a:cubicBezTo>
                    <a:pt x="111" y="55"/>
                    <a:pt x="111" y="52"/>
                    <a:pt x="111" y="50"/>
                  </a:cubicBezTo>
                  <a:cubicBezTo>
                    <a:pt x="112" y="50"/>
                    <a:pt x="111" y="49"/>
                    <a:pt x="111" y="49"/>
                  </a:cubicBezTo>
                  <a:cubicBezTo>
                    <a:pt x="114" y="48"/>
                    <a:pt x="113" y="46"/>
                    <a:pt x="112" y="44"/>
                  </a:cubicBezTo>
                  <a:cubicBezTo>
                    <a:pt x="112" y="44"/>
                    <a:pt x="113" y="44"/>
                    <a:pt x="113" y="43"/>
                  </a:cubicBezTo>
                  <a:cubicBezTo>
                    <a:pt x="113" y="42"/>
                    <a:pt x="112" y="40"/>
                    <a:pt x="113" y="39"/>
                  </a:cubicBezTo>
                  <a:cubicBezTo>
                    <a:pt x="113" y="39"/>
                    <a:pt x="113" y="38"/>
                    <a:pt x="114" y="38"/>
                  </a:cubicBezTo>
                  <a:lnTo>
                    <a:pt x="113" y="38"/>
                  </a:lnTo>
                  <a:cubicBezTo>
                    <a:pt x="113" y="38"/>
                    <a:pt x="114" y="37"/>
                    <a:pt x="115" y="37"/>
                  </a:cubicBezTo>
                  <a:close/>
                  <a:moveTo>
                    <a:pt x="108" y="41"/>
                  </a:moveTo>
                  <a:cubicBezTo>
                    <a:pt x="109" y="39"/>
                    <a:pt x="109" y="36"/>
                    <a:pt x="110" y="34"/>
                  </a:cubicBezTo>
                  <a:cubicBezTo>
                    <a:pt x="110" y="33"/>
                    <a:pt x="110" y="33"/>
                    <a:pt x="111" y="33"/>
                  </a:cubicBezTo>
                  <a:cubicBezTo>
                    <a:pt x="111" y="34"/>
                    <a:pt x="112" y="35"/>
                    <a:pt x="113" y="36"/>
                  </a:cubicBezTo>
                  <a:cubicBezTo>
                    <a:pt x="112" y="36"/>
                    <a:pt x="111" y="36"/>
                    <a:pt x="111" y="37"/>
                  </a:cubicBezTo>
                  <a:cubicBezTo>
                    <a:pt x="110" y="39"/>
                    <a:pt x="111" y="41"/>
                    <a:pt x="111" y="43"/>
                  </a:cubicBezTo>
                  <a:cubicBezTo>
                    <a:pt x="111" y="44"/>
                    <a:pt x="109" y="44"/>
                    <a:pt x="109" y="43"/>
                  </a:cubicBezTo>
                  <a:cubicBezTo>
                    <a:pt x="108" y="43"/>
                    <a:pt x="108" y="42"/>
                    <a:pt x="108" y="41"/>
                  </a:cubicBezTo>
                  <a:close/>
                  <a:moveTo>
                    <a:pt x="61" y="55"/>
                  </a:moveTo>
                  <a:cubicBezTo>
                    <a:pt x="61" y="55"/>
                    <a:pt x="60" y="54"/>
                    <a:pt x="60" y="54"/>
                  </a:cubicBezTo>
                  <a:cubicBezTo>
                    <a:pt x="58" y="52"/>
                    <a:pt x="58" y="49"/>
                    <a:pt x="56" y="48"/>
                  </a:cubicBezTo>
                  <a:cubicBezTo>
                    <a:pt x="55" y="47"/>
                    <a:pt x="53" y="47"/>
                    <a:pt x="52" y="47"/>
                  </a:cubicBezTo>
                  <a:cubicBezTo>
                    <a:pt x="51" y="46"/>
                    <a:pt x="52" y="44"/>
                    <a:pt x="52" y="43"/>
                  </a:cubicBezTo>
                  <a:cubicBezTo>
                    <a:pt x="51" y="42"/>
                    <a:pt x="51" y="42"/>
                    <a:pt x="50" y="42"/>
                  </a:cubicBezTo>
                  <a:cubicBezTo>
                    <a:pt x="50" y="42"/>
                    <a:pt x="49" y="41"/>
                    <a:pt x="50" y="40"/>
                  </a:cubicBezTo>
                  <a:cubicBezTo>
                    <a:pt x="52" y="37"/>
                    <a:pt x="55" y="38"/>
                    <a:pt x="58" y="38"/>
                  </a:cubicBezTo>
                  <a:cubicBezTo>
                    <a:pt x="59" y="37"/>
                    <a:pt x="59" y="36"/>
                    <a:pt x="60" y="35"/>
                  </a:cubicBezTo>
                  <a:cubicBezTo>
                    <a:pt x="60" y="35"/>
                    <a:pt x="60" y="35"/>
                    <a:pt x="60" y="35"/>
                  </a:cubicBezTo>
                  <a:cubicBezTo>
                    <a:pt x="61" y="34"/>
                    <a:pt x="63" y="34"/>
                    <a:pt x="63" y="34"/>
                  </a:cubicBezTo>
                  <a:cubicBezTo>
                    <a:pt x="65" y="35"/>
                    <a:pt x="66" y="38"/>
                    <a:pt x="68" y="37"/>
                  </a:cubicBezTo>
                  <a:cubicBezTo>
                    <a:pt x="69" y="37"/>
                    <a:pt x="69" y="35"/>
                    <a:pt x="70" y="34"/>
                  </a:cubicBezTo>
                  <a:cubicBezTo>
                    <a:pt x="70" y="34"/>
                    <a:pt x="70" y="34"/>
                    <a:pt x="71" y="34"/>
                  </a:cubicBezTo>
                  <a:cubicBezTo>
                    <a:pt x="73" y="35"/>
                    <a:pt x="74" y="36"/>
                    <a:pt x="76" y="38"/>
                  </a:cubicBezTo>
                  <a:cubicBezTo>
                    <a:pt x="76" y="38"/>
                    <a:pt x="77" y="38"/>
                    <a:pt x="77" y="38"/>
                  </a:cubicBezTo>
                  <a:cubicBezTo>
                    <a:pt x="78" y="39"/>
                    <a:pt x="78" y="40"/>
                    <a:pt x="79" y="41"/>
                  </a:cubicBezTo>
                  <a:cubicBezTo>
                    <a:pt x="79" y="41"/>
                    <a:pt x="80" y="41"/>
                    <a:pt x="80" y="41"/>
                  </a:cubicBezTo>
                  <a:cubicBezTo>
                    <a:pt x="80" y="42"/>
                    <a:pt x="80" y="42"/>
                    <a:pt x="80" y="43"/>
                  </a:cubicBezTo>
                  <a:cubicBezTo>
                    <a:pt x="80" y="43"/>
                    <a:pt x="81" y="43"/>
                    <a:pt x="81" y="44"/>
                  </a:cubicBezTo>
                  <a:cubicBezTo>
                    <a:pt x="82" y="44"/>
                    <a:pt x="83" y="45"/>
                    <a:pt x="84" y="45"/>
                  </a:cubicBezTo>
                  <a:cubicBezTo>
                    <a:pt x="86" y="47"/>
                    <a:pt x="88" y="48"/>
                    <a:pt x="89" y="50"/>
                  </a:cubicBezTo>
                  <a:cubicBezTo>
                    <a:pt x="91" y="52"/>
                    <a:pt x="92" y="54"/>
                    <a:pt x="92" y="56"/>
                  </a:cubicBezTo>
                  <a:cubicBezTo>
                    <a:pt x="92" y="56"/>
                    <a:pt x="91" y="57"/>
                    <a:pt x="91" y="57"/>
                  </a:cubicBezTo>
                  <a:cubicBezTo>
                    <a:pt x="90" y="59"/>
                    <a:pt x="88" y="59"/>
                    <a:pt x="87" y="60"/>
                  </a:cubicBezTo>
                  <a:cubicBezTo>
                    <a:pt x="87" y="60"/>
                    <a:pt x="87" y="60"/>
                    <a:pt x="87" y="60"/>
                  </a:cubicBezTo>
                  <a:cubicBezTo>
                    <a:pt x="85" y="61"/>
                    <a:pt x="83" y="61"/>
                    <a:pt x="82" y="62"/>
                  </a:cubicBezTo>
                  <a:cubicBezTo>
                    <a:pt x="81" y="63"/>
                    <a:pt x="80" y="63"/>
                    <a:pt x="79" y="63"/>
                  </a:cubicBezTo>
                  <a:cubicBezTo>
                    <a:pt x="76" y="62"/>
                    <a:pt x="74" y="62"/>
                    <a:pt x="71" y="61"/>
                  </a:cubicBezTo>
                  <a:cubicBezTo>
                    <a:pt x="70" y="61"/>
                    <a:pt x="69" y="61"/>
                    <a:pt x="69" y="60"/>
                  </a:cubicBezTo>
                  <a:cubicBezTo>
                    <a:pt x="67" y="57"/>
                    <a:pt x="64" y="56"/>
                    <a:pt x="61" y="55"/>
                  </a:cubicBezTo>
                  <a:close/>
                  <a:moveTo>
                    <a:pt x="99" y="91"/>
                  </a:moveTo>
                  <a:cubicBezTo>
                    <a:pt x="99" y="91"/>
                    <a:pt x="86" y="90"/>
                    <a:pt x="83" y="90"/>
                  </a:cubicBezTo>
                  <a:cubicBezTo>
                    <a:pt x="79" y="90"/>
                    <a:pt x="75" y="91"/>
                    <a:pt x="70" y="91"/>
                  </a:cubicBezTo>
                  <a:cubicBezTo>
                    <a:pt x="65" y="84"/>
                    <a:pt x="59" y="79"/>
                    <a:pt x="52" y="75"/>
                  </a:cubicBezTo>
                  <a:cubicBezTo>
                    <a:pt x="49" y="74"/>
                    <a:pt x="47" y="74"/>
                    <a:pt x="44" y="74"/>
                  </a:cubicBezTo>
                  <a:cubicBezTo>
                    <a:pt x="41" y="74"/>
                    <a:pt x="38" y="73"/>
                    <a:pt x="35" y="74"/>
                  </a:cubicBezTo>
                  <a:cubicBezTo>
                    <a:pt x="35" y="73"/>
                    <a:pt x="35" y="73"/>
                    <a:pt x="35" y="73"/>
                  </a:cubicBezTo>
                  <a:cubicBezTo>
                    <a:pt x="35" y="73"/>
                    <a:pt x="35" y="73"/>
                    <a:pt x="35" y="72"/>
                  </a:cubicBezTo>
                  <a:cubicBezTo>
                    <a:pt x="35" y="72"/>
                    <a:pt x="35" y="72"/>
                    <a:pt x="35" y="72"/>
                  </a:cubicBezTo>
                  <a:cubicBezTo>
                    <a:pt x="36" y="71"/>
                    <a:pt x="36" y="71"/>
                    <a:pt x="37" y="70"/>
                  </a:cubicBezTo>
                  <a:cubicBezTo>
                    <a:pt x="37" y="70"/>
                    <a:pt x="36" y="69"/>
                    <a:pt x="37" y="69"/>
                  </a:cubicBezTo>
                  <a:cubicBezTo>
                    <a:pt x="38" y="67"/>
                    <a:pt x="38" y="65"/>
                    <a:pt x="38" y="63"/>
                  </a:cubicBezTo>
                  <a:cubicBezTo>
                    <a:pt x="38" y="61"/>
                    <a:pt x="40" y="61"/>
                    <a:pt x="42" y="62"/>
                  </a:cubicBezTo>
                  <a:cubicBezTo>
                    <a:pt x="43" y="62"/>
                    <a:pt x="44" y="62"/>
                    <a:pt x="44" y="62"/>
                  </a:cubicBezTo>
                  <a:cubicBezTo>
                    <a:pt x="45" y="63"/>
                    <a:pt x="45" y="63"/>
                    <a:pt x="46" y="63"/>
                  </a:cubicBezTo>
                  <a:cubicBezTo>
                    <a:pt x="46" y="63"/>
                    <a:pt x="46" y="64"/>
                    <a:pt x="46" y="64"/>
                  </a:cubicBezTo>
                  <a:cubicBezTo>
                    <a:pt x="47" y="67"/>
                    <a:pt x="46" y="69"/>
                    <a:pt x="46" y="72"/>
                  </a:cubicBezTo>
                  <a:cubicBezTo>
                    <a:pt x="46" y="72"/>
                    <a:pt x="47" y="73"/>
                    <a:pt x="47" y="72"/>
                  </a:cubicBezTo>
                  <a:cubicBezTo>
                    <a:pt x="48" y="70"/>
                    <a:pt x="48" y="67"/>
                    <a:pt x="47" y="64"/>
                  </a:cubicBezTo>
                  <a:cubicBezTo>
                    <a:pt x="47" y="63"/>
                    <a:pt x="48" y="62"/>
                    <a:pt x="49" y="62"/>
                  </a:cubicBezTo>
                  <a:cubicBezTo>
                    <a:pt x="50" y="62"/>
                    <a:pt x="51" y="61"/>
                    <a:pt x="51" y="62"/>
                  </a:cubicBezTo>
                  <a:cubicBezTo>
                    <a:pt x="53" y="65"/>
                    <a:pt x="52" y="69"/>
                    <a:pt x="53" y="72"/>
                  </a:cubicBezTo>
                  <a:cubicBezTo>
                    <a:pt x="53" y="69"/>
                    <a:pt x="53" y="66"/>
                    <a:pt x="53" y="63"/>
                  </a:cubicBezTo>
                  <a:cubicBezTo>
                    <a:pt x="53" y="63"/>
                    <a:pt x="54" y="62"/>
                    <a:pt x="54" y="62"/>
                  </a:cubicBezTo>
                  <a:cubicBezTo>
                    <a:pt x="58" y="62"/>
                    <a:pt x="62" y="62"/>
                    <a:pt x="65" y="63"/>
                  </a:cubicBezTo>
                  <a:cubicBezTo>
                    <a:pt x="69" y="63"/>
                    <a:pt x="73" y="63"/>
                    <a:pt x="76" y="64"/>
                  </a:cubicBezTo>
                  <a:cubicBezTo>
                    <a:pt x="77" y="64"/>
                    <a:pt x="78" y="65"/>
                    <a:pt x="79" y="66"/>
                  </a:cubicBezTo>
                  <a:cubicBezTo>
                    <a:pt x="80" y="67"/>
                    <a:pt x="81" y="68"/>
                    <a:pt x="81" y="70"/>
                  </a:cubicBezTo>
                  <a:cubicBezTo>
                    <a:pt x="81" y="72"/>
                    <a:pt x="82" y="74"/>
                    <a:pt x="82" y="76"/>
                  </a:cubicBezTo>
                  <a:cubicBezTo>
                    <a:pt x="83" y="80"/>
                    <a:pt x="83" y="85"/>
                    <a:pt x="83" y="89"/>
                  </a:cubicBezTo>
                  <a:cubicBezTo>
                    <a:pt x="84" y="85"/>
                    <a:pt x="84" y="80"/>
                    <a:pt x="83" y="76"/>
                  </a:cubicBezTo>
                  <a:cubicBezTo>
                    <a:pt x="83" y="75"/>
                    <a:pt x="86" y="74"/>
                    <a:pt x="85" y="74"/>
                  </a:cubicBezTo>
                  <a:cubicBezTo>
                    <a:pt x="85" y="73"/>
                    <a:pt x="85" y="72"/>
                    <a:pt x="84" y="72"/>
                  </a:cubicBezTo>
                  <a:cubicBezTo>
                    <a:pt x="84" y="71"/>
                    <a:pt x="84" y="70"/>
                    <a:pt x="84" y="70"/>
                  </a:cubicBezTo>
                  <a:cubicBezTo>
                    <a:pt x="84" y="69"/>
                    <a:pt x="84" y="69"/>
                    <a:pt x="84" y="69"/>
                  </a:cubicBezTo>
                  <a:cubicBezTo>
                    <a:pt x="84" y="68"/>
                    <a:pt x="85" y="67"/>
                    <a:pt x="85" y="66"/>
                  </a:cubicBezTo>
                  <a:cubicBezTo>
                    <a:pt x="85" y="66"/>
                    <a:pt x="86" y="65"/>
                    <a:pt x="86" y="65"/>
                  </a:cubicBezTo>
                  <a:cubicBezTo>
                    <a:pt x="87" y="63"/>
                    <a:pt x="88" y="63"/>
                    <a:pt x="89" y="62"/>
                  </a:cubicBezTo>
                  <a:cubicBezTo>
                    <a:pt x="90" y="60"/>
                    <a:pt x="92" y="60"/>
                    <a:pt x="93" y="59"/>
                  </a:cubicBezTo>
                  <a:cubicBezTo>
                    <a:pt x="94" y="58"/>
                    <a:pt x="95" y="58"/>
                    <a:pt x="95" y="57"/>
                  </a:cubicBezTo>
                  <a:cubicBezTo>
                    <a:pt x="95" y="57"/>
                    <a:pt x="96" y="56"/>
                    <a:pt x="96" y="56"/>
                  </a:cubicBezTo>
                  <a:cubicBezTo>
                    <a:pt x="97" y="54"/>
                    <a:pt x="100" y="54"/>
                    <a:pt x="101" y="52"/>
                  </a:cubicBezTo>
                  <a:cubicBezTo>
                    <a:pt x="102" y="51"/>
                    <a:pt x="103" y="51"/>
                    <a:pt x="104" y="50"/>
                  </a:cubicBezTo>
                  <a:cubicBezTo>
                    <a:pt x="104" y="50"/>
                    <a:pt x="105" y="49"/>
                    <a:pt x="105" y="49"/>
                  </a:cubicBezTo>
                  <a:cubicBezTo>
                    <a:pt x="105" y="49"/>
                    <a:pt x="106" y="49"/>
                    <a:pt x="106" y="49"/>
                  </a:cubicBezTo>
                  <a:cubicBezTo>
                    <a:pt x="106" y="48"/>
                    <a:pt x="106" y="48"/>
                    <a:pt x="106" y="48"/>
                  </a:cubicBezTo>
                  <a:cubicBezTo>
                    <a:pt x="107" y="48"/>
                    <a:pt x="108" y="47"/>
                    <a:pt x="108" y="47"/>
                  </a:cubicBezTo>
                  <a:cubicBezTo>
                    <a:pt x="110" y="49"/>
                    <a:pt x="109" y="51"/>
                    <a:pt x="109" y="53"/>
                  </a:cubicBezTo>
                  <a:cubicBezTo>
                    <a:pt x="109" y="54"/>
                    <a:pt x="110" y="54"/>
                    <a:pt x="110" y="55"/>
                  </a:cubicBezTo>
                  <a:cubicBezTo>
                    <a:pt x="110" y="58"/>
                    <a:pt x="110" y="60"/>
                    <a:pt x="110" y="63"/>
                  </a:cubicBezTo>
                  <a:cubicBezTo>
                    <a:pt x="110" y="66"/>
                    <a:pt x="111" y="70"/>
                    <a:pt x="110" y="73"/>
                  </a:cubicBezTo>
                  <a:cubicBezTo>
                    <a:pt x="110" y="75"/>
                    <a:pt x="110" y="77"/>
                    <a:pt x="109" y="78"/>
                  </a:cubicBezTo>
                  <a:cubicBezTo>
                    <a:pt x="109" y="79"/>
                    <a:pt x="108" y="80"/>
                    <a:pt x="108" y="81"/>
                  </a:cubicBezTo>
                  <a:cubicBezTo>
                    <a:pt x="108" y="85"/>
                    <a:pt x="109" y="89"/>
                    <a:pt x="109" y="93"/>
                  </a:cubicBezTo>
                  <a:cubicBezTo>
                    <a:pt x="108" y="94"/>
                    <a:pt x="105" y="95"/>
                    <a:pt x="103" y="94"/>
                  </a:cubicBezTo>
                  <a:cubicBezTo>
                    <a:pt x="101" y="94"/>
                    <a:pt x="101" y="90"/>
                    <a:pt x="99" y="91"/>
                  </a:cubicBezTo>
                  <a:close/>
                  <a:moveTo>
                    <a:pt x="92" y="118"/>
                  </a:moveTo>
                  <a:cubicBezTo>
                    <a:pt x="92" y="116"/>
                    <a:pt x="93" y="114"/>
                    <a:pt x="94" y="112"/>
                  </a:cubicBezTo>
                  <a:cubicBezTo>
                    <a:pt x="94" y="111"/>
                    <a:pt x="95" y="111"/>
                    <a:pt x="95" y="109"/>
                  </a:cubicBezTo>
                  <a:cubicBezTo>
                    <a:pt x="96" y="107"/>
                    <a:pt x="96" y="105"/>
                    <a:pt x="96" y="103"/>
                  </a:cubicBezTo>
                  <a:cubicBezTo>
                    <a:pt x="98" y="102"/>
                    <a:pt x="100" y="102"/>
                    <a:pt x="101" y="101"/>
                  </a:cubicBezTo>
                  <a:cubicBezTo>
                    <a:pt x="102" y="100"/>
                    <a:pt x="102" y="98"/>
                    <a:pt x="103" y="97"/>
                  </a:cubicBezTo>
                  <a:cubicBezTo>
                    <a:pt x="105" y="95"/>
                    <a:pt x="108" y="96"/>
                    <a:pt x="110" y="95"/>
                  </a:cubicBezTo>
                  <a:cubicBezTo>
                    <a:pt x="111" y="95"/>
                    <a:pt x="112" y="95"/>
                    <a:pt x="113" y="95"/>
                  </a:cubicBezTo>
                  <a:cubicBezTo>
                    <a:pt x="114" y="95"/>
                    <a:pt x="115" y="96"/>
                    <a:pt x="115" y="96"/>
                  </a:cubicBezTo>
                  <a:cubicBezTo>
                    <a:pt x="116" y="97"/>
                    <a:pt x="114" y="99"/>
                    <a:pt x="115" y="100"/>
                  </a:cubicBezTo>
                  <a:cubicBezTo>
                    <a:pt x="115" y="102"/>
                    <a:pt x="116" y="103"/>
                    <a:pt x="118" y="104"/>
                  </a:cubicBezTo>
                  <a:cubicBezTo>
                    <a:pt x="118" y="104"/>
                    <a:pt x="118" y="105"/>
                    <a:pt x="118" y="105"/>
                  </a:cubicBezTo>
                  <a:cubicBezTo>
                    <a:pt x="117" y="106"/>
                    <a:pt x="115" y="106"/>
                    <a:pt x="114" y="107"/>
                  </a:cubicBezTo>
                  <a:cubicBezTo>
                    <a:pt x="113" y="107"/>
                    <a:pt x="113" y="108"/>
                    <a:pt x="113" y="109"/>
                  </a:cubicBezTo>
                  <a:cubicBezTo>
                    <a:pt x="114" y="111"/>
                    <a:pt x="117" y="110"/>
                    <a:pt x="119" y="111"/>
                  </a:cubicBezTo>
                  <a:cubicBezTo>
                    <a:pt x="119" y="111"/>
                    <a:pt x="119" y="112"/>
                    <a:pt x="119" y="112"/>
                  </a:cubicBezTo>
                  <a:cubicBezTo>
                    <a:pt x="118" y="113"/>
                    <a:pt x="117" y="115"/>
                    <a:pt x="118" y="116"/>
                  </a:cubicBezTo>
                  <a:cubicBezTo>
                    <a:pt x="118" y="118"/>
                    <a:pt x="120" y="118"/>
                    <a:pt x="120" y="119"/>
                  </a:cubicBezTo>
                  <a:cubicBezTo>
                    <a:pt x="120" y="120"/>
                    <a:pt x="119" y="120"/>
                    <a:pt x="118" y="120"/>
                  </a:cubicBezTo>
                  <a:cubicBezTo>
                    <a:pt x="110" y="120"/>
                    <a:pt x="101" y="121"/>
                    <a:pt x="93" y="121"/>
                  </a:cubicBezTo>
                  <a:cubicBezTo>
                    <a:pt x="92" y="121"/>
                    <a:pt x="92" y="119"/>
                    <a:pt x="92" y="118"/>
                  </a:cubicBezTo>
                  <a:close/>
                  <a:moveTo>
                    <a:pt x="118" y="140"/>
                  </a:moveTo>
                  <a:cubicBezTo>
                    <a:pt x="117" y="140"/>
                    <a:pt x="117" y="141"/>
                    <a:pt x="116" y="140"/>
                  </a:cubicBezTo>
                  <a:cubicBezTo>
                    <a:pt x="115" y="139"/>
                    <a:pt x="114" y="138"/>
                    <a:pt x="112" y="139"/>
                  </a:cubicBezTo>
                  <a:cubicBezTo>
                    <a:pt x="110" y="139"/>
                    <a:pt x="109" y="139"/>
                    <a:pt x="108" y="138"/>
                  </a:cubicBezTo>
                  <a:cubicBezTo>
                    <a:pt x="106" y="137"/>
                    <a:pt x="104" y="137"/>
                    <a:pt x="102" y="138"/>
                  </a:cubicBezTo>
                  <a:cubicBezTo>
                    <a:pt x="101" y="138"/>
                    <a:pt x="99" y="138"/>
                    <a:pt x="98" y="138"/>
                  </a:cubicBezTo>
                  <a:cubicBezTo>
                    <a:pt x="98" y="139"/>
                    <a:pt x="97" y="139"/>
                    <a:pt x="96" y="140"/>
                  </a:cubicBezTo>
                  <a:cubicBezTo>
                    <a:pt x="95" y="140"/>
                    <a:pt x="94" y="140"/>
                    <a:pt x="94" y="139"/>
                  </a:cubicBezTo>
                  <a:cubicBezTo>
                    <a:pt x="94" y="135"/>
                    <a:pt x="94" y="132"/>
                    <a:pt x="93" y="128"/>
                  </a:cubicBezTo>
                  <a:cubicBezTo>
                    <a:pt x="93" y="126"/>
                    <a:pt x="92" y="125"/>
                    <a:pt x="91" y="123"/>
                  </a:cubicBezTo>
                  <a:cubicBezTo>
                    <a:pt x="91" y="122"/>
                    <a:pt x="92" y="122"/>
                    <a:pt x="92" y="122"/>
                  </a:cubicBezTo>
                  <a:cubicBezTo>
                    <a:pt x="92" y="122"/>
                    <a:pt x="93" y="122"/>
                    <a:pt x="93" y="122"/>
                  </a:cubicBezTo>
                  <a:cubicBezTo>
                    <a:pt x="97" y="121"/>
                    <a:pt x="99" y="122"/>
                    <a:pt x="102" y="122"/>
                  </a:cubicBezTo>
                  <a:cubicBezTo>
                    <a:pt x="108" y="121"/>
                    <a:pt x="113" y="121"/>
                    <a:pt x="118" y="122"/>
                  </a:cubicBezTo>
                  <a:cubicBezTo>
                    <a:pt x="119" y="122"/>
                    <a:pt x="120" y="123"/>
                    <a:pt x="121" y="124"/>
                  </a:cubicBezTo>
                  <a:cubicBezTo>
                    <a:pt x="122" y="124"/>
                    <a:pt x="121" y="126"/>
                    <a:pt x="122" y="127"/>
                  </a:cubicBezTo>
                  <a:cubicBezTo>
                    <a:pt x="123" y="127"/>
                    <a:pt x="123" y="127"/>
                    <a:pt x="124" y="128"/>
                  </a:cubicBezTo>
                  <a:cubicBezTo>
                    <a:pt x="124" y="129"/>
                    <a:pt x="124" y="129"/>
                    <a:pt x="124" y="130"/>
                  </a:cubicBezTo>
                  <a:cubicBezTo>
                    <a:pt x="123" y="131"/>
                    <a:pt x="124" y="133"/>
                    <a:pt x="124" y="134"/>
                  </a:cubicBezTo>
                  <a:cubicBezTo>
                    <a:pt x="123" y="134"/>
                    <a:pt x="123" y="134"/>
                    <a:pt x="123" y="135"/>
                  </a:cubicBezTo>
                  <a:cubicBezTo>
                    <a:pt x="123" y="135"/>
                    <a:pt x="123" y="136"/>
                    <a:pt x="123" y="136"/>
                  </a:cubicBezTo>
                  <a:cubicBezTo>
                    <a:pt x="123" y="137"/>
                    <a:pt x="122" y="137"/>
                    <a:pt x="121" y="137"/>
                  </a:cubicBezTo>
                  <a:cubicBezTo>
                    <a:pt x="120" y="138"/>
                    <a:pt x="119" y="139"/>
                    <a:pt x="118" y="140"/>
                  </a:cubicBezTo>
                  <a:close/>
                  <a:moveTo>
                    <a:pt x="112" y="176"/>
                  </a:moveTo>
                  <a:cubicBezTo>
                    <a:pt x="113" y="175"/>
                    <a:pt x="113" y="175"/>
                    <a:pt x="113" y="175"/>
                  </a:cubicBezTo>
                  <a:cubicBezTo>
                    <a:pt x="113" y="174"/>
                    <a:pt x="113" y="174"/>
                    <a:pt x="113" y="174"/>
                  </a:cubicBezTo>
                  <a:cubicBezTo>
                    <a:pt x="114" y="173"/>
                    <a:pt x="115" y="171"/>
                    <a:pt x="115" y="170"/>
                  </a:cubicBezTo>
                  <a:cubicBezTo>
                    <a:pt x="116" y="168"/>
                    <a:pt x="115" y="167"/>
                    <a:pt x="115" y="165"/>
                  </a:cubicBezTo>
                  <a:cubicBezTo>
                    <a:pt x="115" y="164"/>
                    <a:pt x="115" y="164"/>
                    <a:pt x="115" y="164"/>
                  </a:cubicBezTo>
                  <a:cubicBezTo>
                    <a:pt x="116" y="163"/>
                    <a:pt x="117" y="162"/>
                    <a:pt x="117" y="161"/>
                  </a:cubicBezTo>
                  <a:cubicBezTo>
                    <a:pt x="118" y="161"/>
                    <a:pt x="119" y="161"/>
                    <a:pt x="120" y="160"/>
                  </a:cubicBezTo>
                  <a:cubicBezTo>
                    <a:pt x="121" y="160"/>
                    <a:pt x="122" y="157"/>
                    <a:pt x="121" y="156"/>
                  </a:cubicBezTo>
                  <a:cubicBezTo>
                    <a:pt x="120" y="155"/>
                    <a:pt x="119" y="154"/>
                    <a:pt x="117" y="152"/>
                  </a:cubicBezTo>
                  <a:cubicBezTo>
                    <a:pt x="117" y="152"/>
                    <a:pt x="117" y="151"/>
                    <a:pt x="118" y="150"/>
                  </a:cubicBezTo>
                  <a:cubicBezTo>
                    <a:pt x="118" y="149"/>
                    <a:pt x="119" y="148"/>
                    <a:pt x="121" y="147"/>
                  </a:cubicBezTo>
                  <a:cubicBezTo>
                    <a:pt x="122" y="146"/>
                    <a:pt x="122" y="145"/>
                    <a:pt x="123" y="145"/>
                  </a:cubicBezTo>
                  <a:cubicBezTo>
                    <a:pt x="123" y="145"/>
                    <a:pt x="123" y="145"/>
                    <a:pt x="123" y="145"/>
                  </a:cubicBezTo>
                  <a:cubicBezTo>
                    <a:pt x="123" y="145"/>
                    <a:pt x="124" y="144"/>
                    <a:pt x="124" y="144"/>
                  </a:cubicBezTo>
                  <a:cubicBezTo>
                    <a:pt x="133" y="144"/>
                    <a:pt x="141" y="144"/>
                    <a:pt x="150" y="144"/>
                  </a:cubicBezTo>
                  <a:cubicBezTo>
                    <a:pt x="150" y="144"/>
                    <a:pt x="151" y="144"/>
                    <a:pt x="151" y="144"/>
                  </a:cubicBezTo>
                  <a:cubicBezTo>
                    <a:pt x="152" y="146"/>
                    <a:pt x="153" y="148"/>
                    <a:pt x="155" y="150"/>
                  </a:cubicBezTo>
                  <a:cubicBezTo>
                    <a:pt x="156" y="150"/>
                    <a:pt x="157" y="149"/>
                    <a:pt x="158" y="149"/>
                  </a:cubicBezTo>
                  <a:cubicBezTo>
                    <a:pt x="158" y="149"/>
                    <a:pt x="159" y="149"/>
                    <a:pt x="159" y="150"/>
                  </a:cubicBezTo>
                  <a:cubicBezTo>
                    <a:pt x="160" y="151"/>
                    <a:pt x="162" y="152"/>
                    <a:pt x="163" y="152"/>
                  </a:cubicBezTo>
                  <a:cubicBezTo>
                    <a:pt x="165" y="153"/>
                    <a:pt x="165" y="156"/>
                    <a:pt x="167" y="157"/>
                  </a:cubicBezTo>
                  <a:cubicBezTo>
                    <a:pt x="168" y="158"/>
                    <a:pt x="168" y="159"/>
                    <a:pt x="168" y="159"/>
                  </a:cubicBezTo>
                  <a:cubicBezTo>
                    <a:pt x="168" y="160"/>
                    <a:pt x="169" y="160"/>
                    <a:pt x="169" y="161"/>
                  </a:cubicBezTo>
                  <a:cubicBezTo>
                    <a:pt x="170" y="161"/>
                    <a:pt x="170" y="162"/>
                    <a:pt x="169" y="162"/>
                  </a:cubicBezTo>
                  <a:cubicBezTo>
                    <a:pt x="168" y="164"/>
                    <a:pt x="166" y="164"/>
                    <a:pt x="164" y="165"/>
                  </a:cubicBezTo>
                  <a:cubicBezTo>
                    <a:pt x="164" y="165"/>
                    <a:pt x="164" y="165"/>
                    <a:pt x="164" y="166"/>
                  </a:cubicBezTo>
                  <a:cubicBezTo>
                    <a:pt x="163" y="166"/>
                    <a:pt x="163" y="166"/>
                    <a:pt x="162" y="167"/>
                  </a:cubicBezTo>
                  <a:cubicBezTo>
                    <a:pt x="161" y="167"/>
                    <a:pt x="159" y="167"/>
                    <a:pt x="158" y="168"/>
                  </a:cubicBezTo>
                  <a:cubicBezTo>
                    <a:pt x="157" y="169"/>
                    <a:pt x="156" y="170"/>
                    <a:pt x="155" y="171"/>
                  </a:cubicBezTo>
                  <a:cubicBezTo>
                    <a:pt x="153" y="172"/>
                    <a:pt x="152" y="172"/>
                    <a:pt x="151" y="172"/>
                  </a:cubicBezTo>
                  <a:cubicBezTo>
                    <a:pt x="150" y="173"/>
                    <a:pt x="149" y="174"/>
                    <a:pt x="148" y="174"/>
                  </a:cubicBezTo>
                  <a:cubicBezTo>
                    <a:pt x="147" y="175"/>
                    <a:pt x="145" y="176"/>
                    <a:pt x="144" y="176"/>
                  </a:cubicBezTo>
                  <a:cubicBezTo>
                    <a:pt x="142" y="177"/>
                    <a:pt x="140" y="178"/>
                    <a:pt x="139" y="180"/>
                  </a:cubicBezTo>
                  <a:cubicBezTo>
                    <a:pt x="136" y="182"/>
                    <a:pt x="132" y="183"/>
                    <a:pt x="129" y="184"/>
                  </a:cubicBezTo>
                  <a:cubicBezTo>
                    <a:pt x="129" y="185"/>
                    <a:pt x="128" y="185"/>
                    <a:pt x="128" y="185"/>
                  </a:cubicBezTo>
                  <a:cubicBezTo>
                    <a:pt x="128" y="186"/>
                    <a:pt x="127" y="187"/>
                    <a:pt x="127" y="187"/>
                  </a:cubicBezTo>
                  <a:cubicBezTo>
                    <a:pt x="125" y="188"/>
                    <a:pt x="121" y="188"/>
                    <a:pt x="120" y="186"/>
                  </a:cubicBezTo>
                  <a:cubicBezTo>
                    <a:pt x="119" y="184"/>
                    <a:pt x="117" y="183"/>
                    <a:pt x="116" y="182"/>
                  </a:cubicBezTo>
                  <a:cubicBezTo>
                    <a:pt x="114" y="181"/>
                    <a:pt x="112" y="179"/>
                    <a:pt x="112" y="176"/>
                  </a:cubicBezTo>
                  <a:close/>
                  <a:moveTo>
                    <a:pt x="115" y="184"/>
                  </a:moveTo>
                  <a:cubicBezTo>
                    <a:pt x="116" y="184"/>
                    <a:pt x="117" y="184"/>
                    <a:pt x="118" y="185"/>
                  </a:cubicBezTo>
                  <a:cubicBezTo>
                    <a:pt x="118" y="185"/>
                    <a:pt x="118" y="186"/>
                    <a:pt x="118" y="186"/>
                  </a:cubicBezTo>
                  <a:cubicBezTo>
                    <a:pt x="117" y="187"/>
                    <a:pt x="116" y="188"/>
                    <a:pt x="115" y="189"/>
                  </a:cubicBezTo>
                  <a:cubicBezTo>
                    <a:pt x="114" y="189"/>
                    <a:pt x="113" y="189"/>
                    <a:pt x="113" y="189"/>
                  </a:cubicBezTo>
                  <a:cubicBezTo>
                    <a:pt x="113" y="188"/>
                    <a:pt x="113" y="187"/>
                    <a:pt x="113" y="186"/>
                  </a:cubicBezTo>
                  <a:cubicBezTo>
                    <a:pt x="114" y="185"/>
                    <a:pt x="114" y="185"/>
                    <a:pt x="115" y="184"/>
                  </a:cubicBezTo>
                  <a:cubicBezTo>
                    <a:pt x="115" y="184"/>
                    <a:pt x="115" y="184"/>
                    <a:pt x="115" y="184"/>
                  </a:cubicBezTo>
                  <a:close/>
                  <a:moveTo>
                    <a:pt x="126" y="212"/>
                  </a:moveTo>
                  <a:cubicBezTo>
                    <a:pt x="125" y="212"/>
                    <a:pt x="124" y="212"/>
                    <a:pt x="124" y="212"/>
                  </a:cubicBezTo>
                  <a:cubicBezTo>
                    <a:pt x="124" y="212"/>
                    <a:pt x="124" y="212"/>
                    <a:pt x="124" y="212"/>
                  </a:cubicBezTo>
                  <a:cubicBezTo>
                    <a:pt x="124" y="212"/>
                    <a:pt x="125" y="211"/>
                    <a:pt x="125" y="211"/>
                  </a:cubicBezTo>
                  <a:cubicBezTo>
                    <a:pt x="125" y="211"/>
                    <a:pt x="125" y="210"/>
                    <a:pt x="125" y="210"/>
                  </a:cubicBezTo>
                  <a:cubicBezTo>
                    <a:pt x="124" y="204"/>
                    <a:pt x="123" y="199"/>
                    <a:pt x="121" y="194"/>
                  </a:cubicBezTo>
                  <a:cubicBezTo>
                    <a:pt x="120" y="193"/>
                    <a:pt x="119" y="192"/>
                    <a:pt x="118" y="192"/>
                  </a:cubicBezTo>
                  <a:cubicBezTo>
                    <a:pt x="116" y="192"/>
                    <a:pt x="114" y="192"/>
                    <a:pt x="112" y="192"/>
                  </a:cubicBezTo>
                  <a:cubicBezTo>
                    <a:pt x="112" y="192"/>
                    <a:pt x="112" y="191"/>
                    <a:pt x="111" y="191"/>
                  </a:cubicBezTo>
                  <a:cubicBezTo>
                    <a:pt x="111" y="191"/>
                    <a:pt x="110" y="192"/>
                    <a:pt x="110" y="192"/>
                  </a:cubicBezTo>
                  <a:cubicBezTo>
                    <a:pt x="110" y="193"/>
                    <a:pt x="109" y="195"/>
                    <a:pt x="108" y="196"/>
                  </a:cubicBezTo>
                  <a:cubicBezTo>
                    <a:pt x="108" y="198"/>
                    <a:pt x="106" y="199"/>
                    <a:pt x="105" y="201"/>
                  </a:cubicBezTo>
                  <a:cubicBezTo>
                    <a:pt x="105" y="202"/>
                    <a:pt x="105" y="204"/>
                    <a:pt x="105" y="205"/>
                  </a:cubicBezTo>
                  <a:cubicBezTo>
                    <a:pt x="105" y="206"/>
                    <a:pt x="104" y="207"/>
                    <a:pt x="102" y="207"/>
                  </a:cubicBezTo>
                  <a:cubicBezTo>
                    <a:pt x="101" y="207"/>
                    <a:pt x="103" y="210"/>
                    <a:pt x="102" y="211"/>
                  </a:cubicBezTo>
                  <a:cubicBezTo>
                    <a:pt x="102" y="211"/>
                    <a:pt x="102" y="211"/>
                    <a:pt x="101" y="211"/>
                  </a:cubicBezTo>
                  <a:cubicBezTo>
                    <a:pt x="101" y="209"/>
                    <a:pt x="101" y="208"/>
                    <a:pt x="101" y="207"/>
                  </a:cubicBezTo>
                  <a:lnTo>
                    <a:pt x="101" y="206"/>
                  </a:lnTo>
                  <a:cubicBezTo>
                    <a:pt x="102" y="206"/>
                    <a:pt x="103" y="206"/>
                    <a:pt x="103" y="205"/>
                  </a:cubicBezTo>
                  <a:cubicBezTo>
                    <a:pt x="104" y="205"/>
                    <a:pt x="104" y="204"/>
                    <a:pt x="104" y="203"/>
                  </a:cubicBezTo>
                  <a:cubicBezTo>
                    <a:pt x="104" y="202"/>
                    <a:pt x="103" y="201"/>
                    <a:pt x="103" y="201"/>
                  </a:cubicBezTo>
                  <a:cubicBezTo>
                    <a:pt x="104" y="199"/>
                    <a:pt x="106" y="197"/>
                    <a:pt x="108" y="195"/>
                  </a:cubicBezTo>
                  <a:cubicBezTo>
                    <a:pt x="108" y="195"/>
                    <a:pt x="108" y="195"/>
                    <a:pt x="108" y="194"/>
                  </a:cubicBezTo>
                  <a:cubicBezTo>
                    <a:pt x="108" y="194"/>
                    <a:pt x="108" y="194"/>
                    <a:pt x="108" y="194"/>
                  </a:cubicBezTo>
                  <a:cubicBezTo>
                    <a:pt x="108" y="193"/>
                    <a:pt x="109" y="192"/>
                    <a:pt x="109" y="191"/>
                  </a:cubicBezTo>
                  <a:cubicBezTo>
                    <a:pt x="109" y="190"/>
                    <a:pt x="109" y="190"/>
                    <a:pt x="110" y="189"/>
                  </a:cubicBezTo>
                  <a:cubicBezTo>
                    <a:pt x="110" y="189"/>
                    <a:pt x="111" y="188"/>
                    <a:pt x="112" y="188"/>
                  </a:cubicBezTo>
                  <a:cubicBezTo>
                    <a:pt x="112" y="189"/>
                    <a:pt x="112" y="189"/>
                    <a:pt x="112" y="189"/>
                  </a:cubicBezTo>
                  <a:cubicBezTo>
                    <a:pt x="113" y="190"/>
                    <a:pt x="112" y="191"/>
                    <a:pt x="112" y="191"/>
                  </a:cubicBezTo>
                  <a:cubicBezTo>
                    <a:pt x="115" y="192"/>
                    <a:pt x="117" y="191"/>
                    <a:pt x="120" y="191"/>
                  </a:cubicBezTo>
                  <a:cubicBezTo>
                    <a:pt x="121" y="192"/>
                    <a:pt x="122" y="193"/>
                    <a:pt x="122" y="194"/>
                  </a:cubicBezTo>
                  <a:cubicBezTo>
                    <a:pt x="124" y="200"/>
                    <a:pt x="125" y="206"/>
                    <a:pt x="127" y="212"/>
                  </a:cubicBezTo>
                  <a:lnTo>
                    <a:pt x="126" y="212"/>
                  </a:lnTo>
                  <a:close/>
                  <a:moveTo>
                    <a:pt x="128" y="212"/>
                  </a:moveTo>
                  <a:cubicBezTo>
                    <a:pt x="128" y="212"/>
                    <a:pt x="128" y="211"/>
                    <a:pt x="128" y="211"/>
                  </a:cubicBezTo>
                  <a:cubicBezTo>
                    <a:pt x="128" y="210"/>
                    <a:pt x="128" y="210"/>
                    <a:pt x="128" y="209"/>
                  </a:cubicBezTo>
                  <a:cubicBezTo>
                    <a:pt x="127" y="208"/>
                    <a:pt x="127" y="206"/>
                    <a:pt x="127" y="205"/>
                  </a:cubicBezTo>
                  <a:cubicBezTo>
                    <a:pt x="126" y="204"/>
                    <a:pt x="126" y="204"/>
                    <a:pt x="126" y="203"/>
                  </a:cubicBezTo>
                  <a:cubicBezTo>
                    <a:pt x="125" y="199"/>
                    <a:pt x="124" y="195"/>
                    <a:pt x="123" y="191"/>
                  </a:cubicBezTo>
                  <a:cubicBezTo>
                    <a:pt x="123" y="191"/>
                    <a:pt x="124" y="190"/>
                    <a:pt x="125" y="190"/>
                  </a:cubicBezTo>
                  <a:lnTo>
                    <a:pt x="124" y="190"/>
                  </a:lnTo>
                  <a:cubicBezTo>
                    <a:pt x="125" y="189"/>
                    <a:pt x="127" y="189"/>
                    <a:pt x="128" y="189"/>
                  </a:cubicBezTo>
                  <a:cubicBezTo>
                    <a:pt x="128" y="189"/>
                    <a:pt x="129" y="189"/>
                    <a:pt x="128" y="190"/>
                  </a:cubicBezTo>
                  <a:cubicBezTo>
                    <a:pt x="129" y="190"/>
                    <a:pt x="129" y="190"/>
                    <a:pt x="129" y="190"/>
                  </a:cubicBezTo>
                  <a:cubicBezTo>
                    <a:pt x="130" y="191"/>
                    <a:pt x="130" y="192"/>
                    <a:pt x="131" y="192"/>
                  </a:cubicBezTo>
                  <a:cubicBezTo>
                    <a:pt x="133" y="195"/>
                    <a:pt x="136" y="197"/>
                    <a:pt x="138" y="200"/>
                  </a:cubicBezTo>
                  <a:cubicBezTo>
                    <a:pt x="138" y="200"/>
                    <a:pt x="138" y="201"/>
                    <a:pt x="138" y="201"/>
                  </a:cubicBezTo>
                  <a:cubicBezTo>
                    <a:pt x="137" y="202"/>
                    <a:pt x="136" y="202"/>
                    <a:pt x="136" y="203"/>
                  </a:cubicBezTo>
                  <a:cubicBezTo>
                    <a:pt x="136" y="204"/>
                    <a:pt x="137" y="205"/>
                    <a:pt x="137" y="206"/>
                  </a:cubicBezTo>
                  <a:cubicBezTo>
                    <a:pt x="136" y="207"/>
                    <a:pt x="136" y="207"/>
                    <a:pt x="135" y="208"/>
                  </a:cubicBezTo>
                  <a:cubicBezTo>
                    <a:pt x="133" y="210"/>
                    <a:pt x="130" y="210"/>
                    <a:pt x="128" y="212"/>
                  </a:cubicBezTo>
                  <a:close/>
                  <a:moveTo>
                    <a:pt x="216" y="237"/>
                  </a:moveTo>
                  <a:cubicBezTo>
                    <a:pt x="214" y="238"/>
                    <a:pt x="213" y="240"/>
                    <a:pt x="211" y="242"/>
                  </a:cubicBezTo>
                  <a:cubicBezTo>
                    <a:pt x="210" y="242"/>
                    <a:pt x="210" y="242"/>
                    <a:pt x="209" y="242"/>
                  </a:cubicBezTo>
                  <a:cubicBezTo>
                    <a:pt x="207" y="241"/>
                    <a:pt x="207" y="239"/>
                    <a:pt x="208" y="238"/>
                  </a:cubicBezTo>
                  <a:cubicBezTo>
                    <a:pt x="209" y="236"/>
                    <a:pt x="211" y="237"/>
                    <a:pt x="212" y="238"/>
                  </a:cubicBezTo>
                  <a:cubicBezTo>
                    <a:pt x="212" y="239"/>
                    <a:pt x="213" y="238"/>
                    <a:pt x="213" y="238"/>
                  </a:cubicBezTo>
                  <a:cubicBezTo>
                    <a:pt x="213" y="237"/>
                    <a:pt x="212" y="235"/>
                    <a:pt x="213" y="235"/>
                  </a:cubicBezTo>
                  <a:cubicBezTo>
                    <a:pt x="214" y="235"/>
                    <a:pt x="215" y="235"/>
                    <a:pt x="215" y="235"/>
                  </a:cubicBezTo>
                  <a:cubicBezTo>
                    <a:pt x="215" y="235"/>
                    <a:pt x="216" y="235"/>
                    <a:pt x="216" y="235"/>
                  </a:cubicBezTo>
                  <a:cubicBezTo>
                    <a:pt x="216" y="236"/>
                    <a:pt x="216" y="236"/>
                    <a:pt x="216" y="237"/>
                  </a:cubicBezTo>
                  <a:close/>
                  <a:moveTo>
                    <a:pt x="216" y="232"/>
                  </a:moveTo>
                  <a:cubicBezTo>
                    <a:pt x="216" y="232"/>
                    <a:pt x="215" y="233"/>
                    <a:pt x="214" y="233"/>
                  </a:cubicBezTo>
                  <a:cubicBezTo>
                    <a:pt x="212" y="234"/>
                    <a:pt x="210" y="235"/>
                    <a:pt x="207" y="236"/>
                  </a:cubicBezTo>
                  <a:cubicBezTo>
                    <a:pt x="206" y="234"/>
                    <a:pt x="204" y="233"/>
                    <a:pt x="202" y="234"/>
                  </a:cubicBezTo>
                  <a:cubicBezTo>
                    <a:pt x="200" y="233"/>
                    <a:pt x="197" y="234"/>
                    <a:pt x="194" y="234"/>
                  </a:cubicBezTo>
                  <a:cubicBezTo>
                    <a:pt x="192" y="235"/>
                    <a:pt x="191" y="234"/>
                    <a:pt x="189" y="235"/>
                  </a:cubicBezTo>
                  <a:cubicBezTo>
                    <a:pt x="188" y="235"/>
                    <a:pt x="187" y="235"/>
                    <a:pt x="187" y="236"/>
                  </a:cubicBezTo>
                  <a:cubicBezTo>
                    <a:pt x="186" y="237"/>
                    <a:pt x="184" y="238"/>
                    <a:pt x="183" y="240"/>
                  </a:cubicBezTo>
                  <a:cubicBezTo>
                    <a:pt x="182" y="242"/>
                    <a:pt x="181" y="243"/>
                    <a:pt x="180" y="245"/>
                  </a:cubicBezTo>
                  <a:cubicBezTo>
                    <a:pt x="179" y="245"/>
                    <a:pt x="178" y="245"/>
                    <a:pt x="178" y="246"/>
                  </a:cubicBezTo>
                  <a:cubicBezTo>
                    <a:pt x="178" y="247"/>
                    <a:pt x="176" y="247"/>
                    <a:pt x="175" y="249"/>
                  </a:cubicBezTo>
                  <a:cubicBezTo>
                    <a:pt x="175" y="249"/>
                    <a:pt x="174" y="250"/>
                    <a:pt x="174" y="250"/>
                  </a:cubicBezTo>
                  <a:cubicBezTo>
                    <a:pt x="171" y="251"/>
                    <a:pt x="168" y="251"/>
                    <a:pt x="165" y="250"/>
                  </a:cubicBezTo>
                  <a:cubicBezTo>
                    <a:pt x="164" y="249"/>
                    <a:pt x="163" y="247"/>
                    <a:pt x="162" y="246"/>
                  </a:cubicBezTo>
                  <a:cubicBezTo>
                    <a:pt x="160" y="245"/>
                    <a:pt x="158" y="245"/>
                    <a:pt x="156" y="244"/>
                  </a:cubicBezTo>
                  <a:cubicBezTo>
                    <a:pt x="153" y="244"/>
                    <a:pt x="151" y="241"/>
                    <a:pt x="150" y="239"/>
                  </a:cubicBezTo>
                  <a:cubicBezTo>
                    <a:pt x="150" y="239"/>
                    <a:pt x="150" y="238"/>
                    <a:pt x="149" y="238"/>
                  </a:cubicBezTo>
                  <a:cubicBezTo>
                    <a:pt x="148" y="238"/>
                    <a:pt x="147" y="237"/>
                    <a:pt x="146" y="236"/>
                  </a:cubicBezTo>
                  <a:cubicBezTo>
                    <a:pt x="146" y="236"/>
                    <a:pt x="146" y="236"/>
                    <a:pt x="146" y="236"/>
                  </a:cubicBezTo>
                  <a:cubicBezTo>
                    <a:pt x="145" y="235"/>
                    <a:pt x="144" y="235"/>
                    <a:pt x="144" y="234"/>
                  </a:cubicBezTo>
                  <a:cubicBezTo>
                    <a:pt x="143" y="233"/>
                    <a:pt x="143" y="232"/>
                    <a:pt x="142" y="232"/>
                  </a:cubicBezTo>
                  <a:cubicBezTo>
                    <a:pt x="141" y="231"/>
                    <a:pt x="139" y="230"/>
                    <a:pt x="138" y="229"/>
                  </a:cubicBezTo>
                  <a:cubicBezTo>
                    <a:pt x="134" y="228"/>
                    <a:pt x="132" y="226"/>
                    <a:pt x="129" y="223"/>
                  </a:cubicBezTo>
                  <a:cubicBezTo>
                    <a:pt x="129" y="223"/>
                    <a:pt x="130" y="222"/>
                    <a:pt x="130" y="222"/>
                  </a:cubicBezTo>
                  <a:cubicBezTo>
                    <a:pt x="130" y="222"/>
                    <a:pt x="131" y="221"/>
                    <a:pt x="131" y="221"/>
                  </a:cubicBezTo>
                  <a:cubicBezTo>
                    <a:pt x="132" y="222"/>
                    <a:pt x="133" y="222"/>
                    <a:pt x="134" y="223"/>
                  </a:cubicBezTo>
                  <a:cubicBezTo>
                    <a:pt x="135" y="223"/>
                    <a:pt x="136" y="223"/>
                    <a:pt x="137" y="222"/>
                  </a:cubicBezTo>
                  <a:lnTo>
                    <a:pt x="204" y="222"/>
                  </a:lnTo>
                  <a:cubicBezTo>
                    <a:pt x="204" y="222"/>
                    <a:pt x="205" y="221"/>
                    <a:pt x="205" y="221"/>
                  </a:cubicBezTo>
                  <a:cubicBezTo>
                    <a:pt x="207" y="220"/>
                    <a:pt x="209" y="222"/>
                    <a:pt x="210" y="221"/>
                  </a:cubicBezTo>
                  <a:cubicBezTo>
                    <a:pt x="211" y="221"/>
                    <a:pt x="211" y="222"/>
                    <a:pt x="211" y="222"/>
                  </a:cubicBezTo>
                  <a:cubicBezTo>
                    <a:pt x="212" y="223"/>
                    <a:pt x="212" y="224"/>
                    <a:pt x="213" y="225"/>
                  </a:cubicBezTo>
                  <a:cubicBezTo>
                    <a:pt x="214" y="226"/>
                    <a:pt x="215" y="226"/>
                    <a:pt x="216" y="227"/>
                  </a:cubicBezTo>
                  <a:cubicBezTo>
                    <a:pt x="217" y="227"/>
                    <a:pt x="217" y="228"/>
                    <a:pt x="217" y="228"/>
                  </a:cubicBezTo>
                  <a:cubicBezTo>
                    <a:pt x="218" y="229"/>
                    <a:pt x="217" y="231"/>
                    <a:pt x="216" y="232"/>
                  </a:cubicBezTo>
                  <a:close/>
                  <a:moveTo>
                    <a:pt x="217" y="234"/>
                  </a:moveTo>
                  <a:cubicBezTo>
                    <a:pt x="217" y="234"/>
                    <a:pt x="216" y="234"/>
                    <a:pt x="217" y="233"/>
                  </a:cubicBezTo>
                  <a:cubicBezTo>
                    <a:pt x="217" y="232"/>
                    <a:pt x="218" y="231"/>
                    <a:pt x="219" y="230"/>
                  </a:cubicBezTo>
                  <a:lnTo>
                    <a:pt x="219" y="231"/>
                  </a:lnTo>
                  <a:cubicBezTo>
                    <a:pt x="219" y="232"/>
                    <a:pt x="220" y="233"/>
                    <a:pt x="219" y="234"/>
                  </a:cubicBezTo>
                  <a:cubicBezTo>
                    <a:pt x="219" y="235"/>
                    <a:pt x="218" y="235"/>
                    <a:pt x="217" y="234"/>
                  </a:cubicBezTo>
                  <a:cubicBezTo>
                    <a:pt x="217" y="234"/>
                    <a:pt x="217" y="234"/>
                    <a:pt x="217" y="234"/>
                  </a:cubicBezTo>
                  <a:close/>
                </a:path>
              </a:pathLst>
            </a:custGeom>
            <a:solidFill>
              <a:srgbClr val="EAEAEA">
                <a:alpha val="50195"/>
              </a:srgbClr>
            </a:solidFill>
            <a:ln w="12700">
              <a:noFill/>
              <a:round/>
              <a:headEnd/>
              <a:tailEnd/>
            </a:ln>
          </p:spPr>
          <p:txBody>
            <a:bodyPr/>
            <a:lstStyle/>
            <a:p>
              <a:endParaRPr lang="en-US"/>
            </a:p>
          </p:txBody>
        </p:sp>
        <p:sp>
          <p:nvSpPr>
            <p:cNvPr id="9256" name="Freeform 26"/>
            <p:cNvSpPr>
              <a:spLocks noChangeAspect="1"/>
            </p:cNvSpPr>
            <p:nvPr/>
          </p:nvSpPr>
          <p:spPr bwMode="auto">
            <a:xfrm>
              <a:off x="3255" y="3990"/>
              <a:ext cx="5" cy="4"/>
            </a:xfrm>
            <a:custGeom>
              <a:avLst/>
              <a:gdLst>
                <a:gd name="T0" fmla="*/ 9765623 w 1"/>
                <a:gd name="T1" fmla="*/ 1048576 h 1"/>
                <a:gd name="T2" fmla="*/ 0 w 1"/>
                <a:gd name="T3" fmla="*/ 0 h 1"/>
                <a:gd name="T4" fmla="*/ 0 w 1"/>
                <a:gd name="T5" fmla="*/ 1048576 h 1"/>
                <a:gd name="T6" fmla="*/ 9765623 w 1"/>
                <a:gd name="T7" fmla="*/ 104857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0" y="0"/>
                  </a:cubicBezTo>
                  <a:cubicBezTo>
                    <a:pt x="0" y="1"/>
                    <a:pt x="0" y="1"/>
                    <a:pt x="0" y="1"/>
                  </a:cubicBezTo>
                  <a:lnTo>
                    <a:pt x="1" y="1"/>
                  </a:lnTo>
                  <a:close/>
                </a:path>
              </a:pathLst>
            </a:custGeom>
            <a:noFill/>
            <a:ln w="12700">
              <a:noFill/>
              <a:round/>
              <a:headEnd/>
              <a:tailEnd/>
            </a:ln>
          </p:spPr>
          <p:txBody>
            <a:bodyPr/>
            <a:lstStyle/>
            <a:p>
              <a:endParaRPr lang="en-US"/>
            </a:p>
          </p:txBody>
        </p:sp>
        <p:sp>
          <p:nvSpPr>
            <p:cNvPr id="9257" name="Freeform 27"/>
            <p:cNvSpPr>
              <a:spLocks noChangeAspect="1"/>
            </p:cNvSpPr>
            <p:nvPr/>
          </p:nvSpPr>
          <p:spPr bwMode="auto">
            <a:xfrm>
              <a:off x="2640" y="3175"/>
              <a:ext cx="5" cy="1"/>
            </a:xfrm>
            <a:custGeom>
              <a:avLst/>
              <a:gdLst>
                <a:gd name="T0" fmla="*/ 9765623 w 1"/>
                <a:gd name="T1" fmla="*/ 0 h 1"/>
                <a:gd name="T2" fmla="*/ 0 w 1"/>
                <a:gd name="T3" fmla="*/ 0 h 1"/>
                <a:gd name="T4" fmla="*/ 0 w 1"/>
                <a:gd name="T5" fmla="*/ 0 h 1"/>
                <a:gd name="T6" fmla="*/ 9765623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0" y="0"/>
                  </a:cubicBezTo>
                  <a:cubicBezTo>
                    <a:pt x="0" y="0"/>
                    <a:pt x="0" y="0"/>
                    <a:pt x="0" y="0"/>
                  </a:cubicBezTo>
                  <a:lnTo>
                    <a:pt x="1" y="0"/>
                  </a:lnTo>
                  <a:close/>
                </a:path>
              </a:pathLst>
            </a:custGeom>
            <a:noFill/>
            <a:ln w="12700">
              <a:noFill/>
              <a:round/>
              <a:headEnd/>
              <a:tailEnd/>
            </a:ln>
          </p:spPr>
          <p:txBody>
            <a:bodyPr/>
            <a:lstStyle/>
            <a:p>
              <a:endParaRPr lang="en-US"/>
            </a:p>
          </p:txBody>
        </p:sp>
        <p:sp>
          <p:nvSpPr>
            <p:cNvPr id="9258" name="Freeform 28"/>
            <p:cNvSpPr>
              <a:spLocks noChangeAspect="1"/>
            </p:cNvSpPr>
            <p:nvPr/>
          </p:nvSpPr>
          <p:spPr bwMode="auto">
            <a:xfrm>
              <a:off x="3005" y="3151"/>
              <a:ext cx="2" cy="4"/>
            </a:xfrm>
            <a:custGeom>
              <a:avLst/>
              <a:gdLst>
                <a:gd name="T0" fmla="*/ 0 w 2"/>
                <a:gd name="T1" fmla="*/ 1048576 h 1"/>
                <a:gd name="T2" fmla="*/ 0 w 2"/>
                <a:gd name="T3" fmla="*/ 0 h 1"/>
                <a:gd name="T4" fmla="*/ 0 w 2"/>
                <a:gd name="T5" fmla="*/ 1048576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0" y="0"/>
                  </a:lnTo>
                  <a:cubicBezTo>
                    <a:pt x="0" y="1"/>
                    <a:pt x="0" y="1"/>
                    <a:pt x="0" y="1"/>
                  </a:cubicBezTo>
                  <a:close/>
                </a:path>
              </a:pathLst>
            </a:custGeom>
            <a:noFill/>
            <a:ln w="12700">
              <a:noFill/>
              <a:round/>
              <a:headEnd/>
              <a:tailEnd/>
            </a:ln>
          </p:spPr>
          <p:txBody>
            <a:bodyPr/>
            <a:lstStyle/>
            <a:p>
              <a:endParaRPr lang="en-US"/>
            </a:p>
          </p:txBody>
        </p:sp>
        <p:sp>
          <p:nvSpPr>
            <p:cNvPr id="9259" name="Freeform 29"/>
            <p:cNvSpPr>
              <a:spLocks noChangeAspect="1"/>
            </p:cNvSpPr>
            <p:nvPr/>
          </p:nvSpPr>
          <p:spPr bwMode="auto">
            <a:xfrm>
              <a:off x="2835" y="3420"/>
              <a:ext cx="4" cy="5"/>
            </a:xfrm>
            <a:custGeom>
              <a:avLst/>
              <a:gdLst>
                <a:gd name="T0" fmla="*/ 1048576 w 1"/>
                <a:gd name="T1" fmla="*/ 0 h 1"/>
                <a:gd name="T2" fmla="*/ 1048576 w 1"/>
                <a:gd name="T3" fmla="*/ 0 h 1"/>
                <a:gd name="T4" fmla="*/ 0 w 1"/>
                <a:gd name="T5" fmla="*/ 9765623 h 1"/>
                <a:gd name="T6" fmla="*/ 10485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1" y="0"/>
                  </a:cubicBezTo>
                  <a:cubicBezTo>
                    <a:pt x="1" y="1"/>
                    <a:pt x="1" y="1"/>
                    <a:pt x="0" y="1"/>
                  </a:cubicBezTo>
                  <a:lnTo>
                    <a:pt x="1" y="0"/>
                  </a:lnTo>
                  <a:close/>
                </a:path>
              </a:pathLst>
            </a:custGeom>
            <a:noFill/>
            <a:ln w="12700">
              <a:noFill/>
              <a:round/>
              <a:headEnd/>
              <a:tailEnd/>
            </a:ln>
          </p:spPr>
          <p:txBody>
            <a:bodyPr/>
            <a:lstStyle/>
            <a:p>
              <a:endParaRPr lang="en-US"/>
            </a:p>
          </p:txBody>
        </p:sp>
        <p:sp>
          <p:nvSpPr>
            <p:cNvPr id="9260" name="Freeform 30"/>
            <p:cNvSpPr>
              <a:spLocks noChangeAspect="1"/>
            </p:cNvSpPr>
            <p:nvPr/>
          </p:nvSpPr>
          <p:spPr bwMode="auto">
            <a:xfrm>
              <a:off x="3359" y="3437"/>
              <a:ext cx="103" cy="97"/>
            </a:xfrm>
            <a:custGeom>
              <a:avLst/>
              <a:gdLst>
                <a:gd name="T0" fmla="*/ 22817021 w 26"/>
                <a:gd name="T1" fmla="*/ 25633737 h 24"/>
                <a:gd name="T2" fmla="*/ 18986373 w 26"/>
                <a:gd name="T3" fmla="*/ 27904975 h 24"/>
                <a:gd name="T4" fmla="*/ 17041670 w 26"/>
                <a:gd name="T5" fmla="*/ 27904975 h 24"/>
                <a:gd name="T6" fmla="*/ 13230469 w 26"/>
                <a:gd name="T7" fmla="*/ 25633737 h 24"/>
                <a:gd name="T8" fmla="*/ 12496792 w 26"/>
                <a:gd name="T9" fmla="*/ 24487408 h 24"/>
                <a:gd name="T10" fmla="*/ 6737155 w 26"/>
                <a:gd name="T11" fmla="*/ 22143016 h 24"/>
                <a:gd name="T12" fmla="*/ 5759637 w 26"/>
                <a:gd name="T13" fmla="*/ 21000663 h 24"/>
                <a:gd name="T14" fmla="*/ 2910491 w 26"/>
                <a:gd name="T15" fmla="*/ 16385004 h 24"/>
                <a:gd name="T16" fmla="*/ 1944478 w 26"/>
                <a:gd name="T17" fmla="*/ 11537407 h 24"/>
                <a:gd name="T18" fmla="*/ 965954 w 26"/>
                <a:gd name="T19" fmla="*/ 10395329 h 24"/>
                <a:gd name="T20" fmla="*/ 965954 w 26"/>
                <a:gd name="T21" fmla="*/ 8050656 h 24"/>
                <a:gd name="T22" fmla="*/ 1944478 w 26"/>
                <a:gd name="T23" fmla="*/ 2271312 h 24"/>
                <a:gd name="T24" fmla="*/ 3826664 w 26"/>
                <a:gd name="T25" fmla="*/ 2271312 h 24"/>
                <a:gd name="T26" fmla="*/ 6737155 w 26"/>
                <a:gd name="T27" fmla="*/ 0 h 24"/>
                <a:gd name="T28" fmla="*/ 7703124 w 26"/>
                <a:gd name="T29" fmla="*/ 2271312 h 24"/>
                <a:gd name="T30" fmla="*/ 7703124 w 26"/>
                <a:gd name="T31" fmla="*/ 2271312 h 24"/>
                <a:gd name="T32" fmla="*/ 2910491 w 26"/>
                <a:gd name="T33" fmla="*/ 5762309 h 24"/>
                <a:gd name="T34" fmla="*/ 2910491 w 26"/>
                <a:gd name="T35" fmla="*/ 6904326 h 24"/>
                <a:gd name="T36" fmla="*/ 4792678 w 26"/>
                <a:gd name="T37" fmla="*/ 14092030 h 24"/>
                <a:gd name="T38" fmla="*/ 6737155 w 26"/>
                <a:gd name="T39" fmla="*/ 18725125 h 24"/>
                <a:gd name="T40" fmla="*/ 7703124 w 26"/>
                <a:gd name="T41" fmla="*/ 19871697 h 24"/>
                <a:gd name="T42" fmla="*/ 8681879 w 26"/>
                <a:gd name="T43" fmla="*/ 21000663 h 24"/>
                <a:gd name="T44" fmla="*/ 10552248 w 26"/>
                <a:gd name="T45" fmla="*/ 22143016 h 24"/>
                <a:gd name="T46" fmla="*/ 14193503 w 26"/>
                <a:gd name="T47" fmla="*/ 23289329 h 24"/>
                <a:gd name="T48" fmla="*/ 16079614 w 26"/>
                <a:gd name="T49" fmla="*/ 24487408 h 24"/>
                <a:gd name="T50" fmla="*/ 18024337 w 26"/>
                <a:gd name="T51" fmla="*/ 25633737 h 24"/>
                <a:gd name="T52" fmla="*/ 20930869 w 26"/>
                <a:gd name="T53" fmla="*/ 23289329 h 24"/>
                <a:gd name="T54" fmla="*/ 24746004 w 26"/>
                <a:gd name="T55" fmla="*/ 21000663 h 24"/>
                <a:gd name="T56" fmla="*/ 22817021 w 26"/>
                <a:gd name="T57" fmla="*/ 25633737 h 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
                <a:gd name="T88" fmla="*/ 0 h 24"/>
                <a:gd name="T89" fmla="*/ 26 w 26"/>
                <a:gd name="T90" fmla="*/ 24 h 2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 h="24">
                  <a:moveTo>
                    <a:pt x="24" y="22"/>
                  </a:moveTo>
                  <a:cubicBezTo>
                    <a:pt x="23" y="22"/>
                    <a:pt x="21" y="23"/>
                    <a:pt x="20" y="24"/>
                  </a:cubicBezTo>
                  <a:cubicBezTo>
                    <a:pt x="19" y="24"/>
                    <a:pt x="18" y="24"/>
                    <a:pt x="18" y="24"/>
                  </a:cubicBezTo>
                  <a:cubicBezTo>
                    <a:pt x="16" y="24"/>
                    <a:pt x="15" y="23"/>
                    <a:pt x="14" y="22"/>
                  </a:cubicBezTo>
                  <a:cubicBezTo>
                    <a:pt x="14" y="22"/>
                    <a:pt x="14" y="21"/>
                    <a:pt x="13" y="21"/>
                  </a:cubicBezTo>
                  <a:cubicBezTo>
                    <a:pt x="11" y="21"/>
                    <a:pt x="8" y="21"/>
                    <a:pt x="7" y="19"/>
                  </a:cubicBezTo>
                  <a:cubicBezTo>
                    <a:pt x="7" y="19"/>
                    <a:pt x="7" y="18"/>
                    <a:pt x="6" y="18"/>
                  </a:cubicBezTo>
                  <a:cubicBezTo>
                    <a:pt x="5" y="16"/>
                    <a:pt x="4" y="15"/>
                    <a:pt x="3" y="14"/>
                  </a:cubicBezTo>
                  <a:cubicBezTo>
                    <a:pt x="2" y="13"/>
                    <a:pt x="2" y="11"/>
                    <a:pt x="2" y="10"/>
                  </a:cubicBezTo>
                  <a:cubicBezTo>
                    <a:pt x="1" y="10"/>
                    <a:pt x="1" y="9"/>
                    <a:pt x="1" y="9"/>
                  </a:cubicBezTo>
                  <a:cubicBezTo>
                    <a:pt x="1" y="8"/>
                    <a:pt x="1" y="8"/>
                    <a:pt x="1" y="7"/>
                  </a:cubicBezTo>
                  <a:cubicBezTo>
                    <a:pt x="2" y="6"/>
                    <a:pt x="0" y="3"/>
                    <a:pt x="2" y="2"/>
                  </a:cubicBezTo>
                  <a:cubicBezTo>
                    <a:pt x="3" y="2"/>
                    <a:pt x="4" y="3"/>
                    <a:pt x="4" y="2"/>
                  </a:cubicBezTo>
                  <a:cubicBezTo>
                    <a:pt x="5" y="1"/>
                    <a:pt x="6" y="1"/>
                    <a:pt x="7" y="0"/>
                  </a:cubicBezTo>
                  <a:cubicBezTo>
                    <a:pt x="8" y="0"/>
                    <a:pt x="9" y="1"/>
                    <a:pt x="8" y="2"/>
                  </a:cubicBezTo>
                  <a:cubicBezTo>
                    <a:pt x="8" y="2"/>
                    <a:pt x="8" y="2"/>
                    <a:pt x="8" y="2"/>
                  </a:cubicBezTo>
                  <a:cubicBezTo>
                    <a:pt x="7" y="4"/>
                    <a:pt x="5" y="4"/>
                    <a:pt x="3" y="5"/>
                  </a:cubicBezTo>
                  <a:cubicBezTo>
                    <a:pt x="3" y="5"/>
                    <a:pt x="3" y="5"/>
                    <a:pt x="3" y="6"/>
                  </a:cubicBezTo>
                  <a:cubicBezTo>
                    <a:pt x="3" y="8"/>
                    <a:pt x="5" y="10"/>
                    <a:pt x="5" y="12"/>
                  </a:cubicBezTo>
                  <a:cubicBezTo>
                    <a:pt x="5" y="13"/>
                    <a:pt x="6" y="15"/>
                    <a:pt x="7" y="16"/>
                  </a:cubicBezTo>
                  <a:cubicBezTo>
                    <a:pt x="8" y="16"/>
                    <a:pt x="8" y="17"/>
                    <a:pt x="8" y="17"/>
                  </a:cubicBezTo>
                  <a:cubicBezTo>
                    <a:pt x="8" y="18"/>
                    <a:pt x="9" y="18"/>
                    <a:pt x="9" y="18"/>
                  </a:cubicBezTo>
                  <a:cubicBezTo>
                    <a:pt x="10" y="18"/>
                    <a:pt x="10" y="18"/>
                    <a:pt x="11" y="19"/>
                  </a:cubicBezTo>
                  <a:cubicBezTo>
                    <a:pt x="12" y="19"/>
                    <a:pt x="14" y="19"/>
                    <a:pt x="15" y="20"/>
                  </a:cubicBezTo>
                  <a:cubicBezTo>
                    <a:pt x="16" y="20"/>
                    <a:pt x="16" y="21"/>
                    <a:pt x="17" y="21"/>
                  </a:cubicBezTo>
                  <a:cubicBezTo>
                    <a:pt x="17" y="22"/>
                    <a:pt x="18" y="22"/>
                    <a:pt x="19" y="22"/>
                  </a:cubicBezTo>
                  <a:cubicBezTo>
                    <a:pt x="20" y="21"/>
                    <a:pt x="21" y="21"/>
                    <a:pt x="22" y="20"/>
                  </a:cubicBezTo>
                  <a:cubicBezTo>
                    <a:pt x="23" y="20"/>
                    <a:pt x="25" y="19"/>
                    <a:pt x="26" y="18"/>
                  </a:cubicBezTo>
                  <a:lnTo>
                    <a:pt x="24" y="22"/>
                  </a:lnTo>
                  <a:close/>
                </a:path>
              </a:pathLst>
            </a:custGeom>
            <a:noFill/>
            <a:ln w="12700">
              <a:noFill/>
              <a:round/>
              <a:headEnd/>
              <a:tailEnd/>
            </a:ln>
          </p:spPr>
          <p:txBody>
            <a:bodyPr/>
            <a:lstStyle/>
            <a:p>
              <a:endParaRPr lang="en-US"/>
            </a:p>
          </p:txBody>
        </p:sp>
        <p:sp>
          <p:nvSpPr>
            <p:cNvPr id="9261" name="Freeform 31"/>
            <p:cNvSpPr>
              <a:spLocks noChangeAspect="1"/>
            </p:cNvSpPr>
            <p:nvPr/>
          </p:nvSpPr>
          <p:spPr bwMode="auto">
            <a:xfrm>
              <a:off x="1549" y="2687"/>
              <a:ext cx="548" cy="408"/>
            </a:xfrm>
            <a:custGeom>
              <a:avLst/>
              <a:gdLst>
                <a:gd name="T0" fmla="*/ 134548268 w 138"/>
                <a:gd name="T1" fmla="*/ 125324604 h 100"/>
                <a:gd name="T2" fmla="*/ 123726051 w 138"/>
                <a:gd name="T3" fmla="*/ 118718661 h 100"/>
                <a:gd name="T4" fmla="*/ 121809418 w 138"/>
                <a:gd name="T5" fmla="*/ 99593716 h 100"/>
                <a:gd name="T6" fmla="*/ 115131445 w 138"/>
                <a:gd name="T7" fmla="*/ 93366659 h 100"/>
                <a:gd name="T8" fmla="*/ 117856704 w 138"/>
                <a:gd name="T9" fmla="*/ 88380770 h 100"/>
                <a:gd name="T10" fmla="*/ 116127820 w 138"/>
                <a:gd name="T11" fmla="*/ 79251299 h 100"/>
                <a:gd name="T12" fmla="*/ 117856704 w 138"/>
                <a:gd name="T13" fmla="*/ 71405168 h 100"/>
                <a:gd name="T14" fmla="*/ 113214050 w 138"/>
                <a:gd name="T15" fmla="*/ 65192521 h 100"/>
                <a:gd name="T16" fmla="*/ 105367773 w 138"/>
                <a:gd name="T17" fmla="*/ 70178427 h 100"/>
                <a:gd name="T18" fmla="*/ 100415762 w 138"/>
                <a:gd name="T19" fmla="*/ 66414824 h 100"/>
                <a:gd name="T20" fmla="*/ 102391547 w 138"/>
                <a:gd name="T21" fmla="*/ 57663944 h 100"/>
                <a:gd name="T22" fmla="*/ 105367773 w 138"/>
                <a:gd name="T23" fmla="*/ 49835830 h 100"/>
                <a:gd name="T24" fmla="*/ 74132486 w 138"/>
                <a:gd name="T25" fmla="*/ 14133324 h 100"/>
                <a:gd name="T26" fmla="*/ 68262058 w 138"/>
                <a:gd name="T27" fmla="*/ 14133324 h 100"/>
                <a:gd name="T28" fmla="*/ 67266700 w 138"/>
                <a:gd name="T29" fmla="*/ 7528632 h 100"/>
                <a:gd name="T30" fmla="*/ 62392695 w 138"/>
                <a:gd name="T31" fmla="*/ 1222029 h 100"/>
                <a:gd name="T32" fmla="*/ 52551001 w 138"/>
                <a:gd name="T33" fmla="*/ 1222029 h 100"/>
                <a:gd name="T34" fmla="*/ 47864761 w 138"/>
                <a:gd name="T35" fmla="*/ 6305175 h 100"/>
                <a:gd name="T36" fmla="*/ 39019473 w 138"/>
                <a:gd name="T37" fmla="*/ 10369762 h 100"/>
                <a:gd name="T38" fmla="*/ 29243880 w 138"/>
                <a:gd name="T39" fmla="*/ 19120351 h 100"/>
                <a:gd name="T40" fmla="*/ 22326900 w 138"/>
                <a:gd name="T41" fmla="*/ 19120351 h 100"/>
                <a:gd name="T42" fmla="*/ 15712039 w 138"/>
                <a:gd name="T43" fmla="*/ 20342376 h 100"/>
                <a:gd name="T44" fmla="*/ 11802870 w 138"/>
                <a:gd name="T45" fmla="*/ 30716817 h 100"/>
                <a:gd name="T46" fmla="*/ 7846187 w 138"/>
                <a:gd name="T47" fmla="*/ 38244032 h 100"/>
                <a:gd name="T48" fmla="*/ 4889653 w 138"/>
                <a:gd name="T49" fmla="*/ 47294481 h 100"/>
                <a:gd name="T50" fmla="*/ 996391 w 138"/>
                <a:gd name="T51" fmla="*/ 53600788 h 100"/>
                <a:gd name="T52" fmla="*/ 0 w 138"/>
                <a:gd name="T53" fmla="*/ 66414824 h 100"/>
                <a:gd name="T54" fmla="*/ 7846187 w 138"/>
                <a:gd name="T55" fmla="*/ 60132082 h 100"/>
                <a:gd name="T56" fmla="*/ 3956682 w 138"/>
                <a:gd name="T57" fmla="*/ 54822764 h 100"/>
                <a:gd name="T58" fmla="*/ 5870386 w 138"/>
                <a:gd name="T59" fmla="*/ 48535584 h 100"/>
                <a:gd name="T60" fmla="*/ 8846332 w 138"/>
                <a:gd name="T61" fmla="*/ 41007300 h 100"/>
                <a:gd name="T62" fmla="*/ 13731226 w 138"/>
                <a:gd name="T63" fmla="*/ 33179162 h 100"/>
                <a:gd name="T64" fmla="*/ 16692525 w 138"/>
                <a:gd name="T65" fmla="*/ 22883987 h 100"/>
                <a:gd name="T66" fmla="*/ 22326900 w 138"/>
                <a:gd name="T67" fmla="*/ 21661962 h 100"/>
                <a:gd name="T68" fmla="*/ 27263059 w 138"/>
                <a:gd name="T69" fmla="*/ 21661962 h 100"/>
                <a:gd name="T70" fmla="*/ 34129600 w 138"/>
                <a:gd name="T71" fmla="*/ 15355618 h 100"/>
                <a:gd name="T72" fmla="*/ 43955569 w 138"/>
                <a:gd name="T73" fmla="*/ 10369762 h 100"/>
                <a:gd name="T74" fmla="*/ 49841595 w 138"/>
                <a:gd name="T75" fmla="*/ 6305175 h 100"/>
                <a:gd name="T76" fmla="*/ 55464072 w 138"/>
                <a:gd name="T77" fmla="*/ 2541608 h 100"/>
                <a:gd name="T78" fmla="*/ 64306406 w 138"/>
                <a:gd name="T79" fmla="*/ 7528632 h 100"/>
                <a:gd name="T80" fmla="*/ 67266700 w 138"/>
                <a:gd name="T81" fmla="*/ 16578744 h 100"/>
                <a:gd name="T82" fmla="*/ 74132486 w 138"/>
                <a:gd name="T83" fmla="*/ 16578744 h 100"/>
                <a:gd name="T84" fmla="*/ 102391547 w 138"/>
                <a:gd name="T85" fmla="*/ 51059177 h 100"/>
                <a:gd name="T86" fmla="*/ 98438896 w 138"/>
                <a:gd name="T87" fmla="*/ 65192521 h 100"/>
                <a:gd name="T88" fmla="*/ 104371398 w 138"/>
                <a:gd name="T89" fmla="*/ 73019542 h 100"/>
                <a:gd name="T90" fmla="*/ 110241762 w 138"/>
                <a:gd name="T91" fmla="*/ 68956124 h 100"/>
                <a:gd name="T92" fmla="*/ 114194413 w 138"/>
                <a:gd name="T93" fmla="*/ 68956124 h 100"/>
                <a:gd name="T94" fmla="*/ 115131445 w 138"/>
                <a:gd name="T95" fmla="*/ 75487778 h 100"/>
                <a:gd name="T96" fmla="*/ 115131445 w 138"/>
                <a:gd name="T97" fmla="*/ 80548217 h 100"/>
                <a:gd name="T98" fmla="*/ 116127820 w 138"/>
                <a:gd name="T99" fmla="*/ 85539655 h 100"/>
                <a:gd name="T100" fmla="*/ 113214050 w 138"/>
                <a:gd name="T101" fmla="*/ 93366659 h 100"/>
                <a:gd name="T102" fmla="*/ 117856704 w 138"/>
                <a:gd name="T103" fmla="*/ 98353658 h 100"/>
                <a:gd name="T104" fmla="*/ 120813297 w 138"/>
                <a:gd name="T105" fmla="*/ 104958360 h 100"/>
                <a:gd name="T106" fmla="*/ 122788892 w 138"/>
                <a:gd name="T107" fmla="*/ 120315083 h 100"/>
                <a:gd name="T108" fmla="*/ 132568702 w 138"/>
                <a:gd name="T109" fmla="*/ 127842322 h 100"/>
                <a:gd name="T110" fmla="*/ 134548268 w 138"/>
                <a:gd name="T111" fmla="*/ 125324604 h 1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8"/>
                <a:gd name="T169" fmla="*/ 0 h 100"/>
                <a:gd name="T170" fmla="*/ 138 w 138"/>
                <a:gd name="T171" fmla="*/ 100 h 1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8" h="100">
                  <a:moveTo>
                    <a:pt x="138" y="98"/>
                  </a:moveTo>
                  <a:cubicBezTo>
                    <a:pt x="135" y="99"/>
                    <a:pt x="128" y="94"/>
                    <a:pt x="127" y="93"/>
                  </a:cubicBezTo>
                  <a:cubicBezTo>
                    <a:pt x="125" y="91"/>
                    <a:pt x="126" y="80"/>
                    <a:pt x="125" y="78"/>
                  </a:cubicBezTo>
                  <a:cubicBezTo>
                    <a:pt x="124" y="76"/>
                    <a:pt x="120" y="75"/>
                    <a:pt x="118" y="73"/>
                  </a:cubicBezTo>
                  <a:cubicBezTo>
                    <a:pt x="117" y="72"/>
                    <a:pt x="120" y="71"/>
                    <a:pt x="121" y="69"/>
                  </a:cubicBezTo>
                  <a:cubicBezTo>
                    <a:pt x="122" y="67"/>
                    <a:pt x="121" y="64"/>
                    <a:pt x="119" y="62"/>
                  </a:cubicBezTo>
                  <a:cubicBezTo>
                    <a:pt x="118" y="60"/>
                    <a:pt x="120" y="58"/>
                    <a:pt x="121" y="56"/>
                  </a:cubicBezTo>
                  <a:cubicBezTo>
                    <a:pt x="121" y="54"/>
                    <a:pt x="119" y="52"/>
                    <a:pt x="116" y="51"/>
                  </a:cubicBezTo>
                  <a:cubicBezTo>
                    <a:pt x="113" y="51"/>
                    <a:pt x="111" y="54"/>
                    <a:pt x="108" y="55"/>
                  </a:cubicBezTo>
                  <a:cubicBezTo>
                    <a:pt x="106" y="56"/>
                    <a:pt x="104" y="53"/>
                    <a:pt x="103" y="52"/>
                  </a:cubicBezTo>
                  <a:cubicBezTo>
                    <a:pt x="102" y="51"/>
                    <a:pt x="104" y="48"/>
                    <a:pt x="105" y="45"/>
                  </a:cubicBezTo>
                  <a:cubicBezTo>
                    <a:pt x="106" y="43"/>
                    <a:pt x="108" y="42"/>
                    <a:pt x="108" y="39"/>
                  </a:cubicBezTo>
                  <a:cubicBezTo>
                    <a:pt x="107" y="37"/>
                    <a:pt x="77" y="10"/>
                    <a:pt x="76" y="11"/>
                  </a:cubicBezTo>
                  <a:cubicBezTo>
                    <a:pt x="76" y="11"/>
                    <a:pt x="72" y="12"/>
                    <a:pt x="70" y="11"/>
                  </a:cubicBezTo>
                  <a:cubicBezTo>
                    <a:pt x="68" y="9"/>
                    <a:pt x="69" y="8"/>
                    <a:pt x="69" y="6"/>
                  </a:cubicBezTo>
                  <a:cubicBezTo>
                    <a:pt x="68" y="5"/>
                    <a:pt x="65" y="3"/>
                    <a:pt x="64" y="1"/>
                  </a:cubicBezTo>
                  <a:cubicBezTo>
                    <a:pt x="62" y="0"/>
                    <a:pt x="56" y="0"/>
                    <a:pt x="54" y="1"/>
                  </a:cubicBezTo>
                  <a:cubicBezTo>
                    <a:pt x="52" y="1"/>
                    <a:pt x="50" y="4"/>
                    <a:pt x="49" y="5"/>
                  </a:cubicBezTo>
                  <a:cubicBezTo>
                    <a:pt x="47" y="5"/>
                    <a:pt x="43" y="8"/>
                    <a:pt x="40" y="8"/>
                  </a:cubicBezTo>
                  <a:cubicBezTo>
                    <a:pt x="37" y="9"/>
                    <a:pt x="32" y="13"/>
                    <a:pt x="30" y="15"/>
                  </a:cubicBezTo>
                  <a:cubicBezTo>
                    <a:pt x="28" y="16"/>
                    <a:pt x="26" y="15"/>
                    <a:pt x="23" y="15"/>
                  </a:cubicBezTo>
                  <a:cubicBezTo>
                    <a:pt x="21" y="14"/>
                    <a:pt x="18" y="15"/>
                    <a:pt x="16" y="16"/>
                  </a:cubicBezTo>
                  <a:cubicBezTo>
                    <a:pt x="15" y="17"/>
                    <a:pt x="13" y="22"/>
                    <a:pt x="12" y="24"/>
                  </a:cubicBezTo>
                  <a:cubicBezTo>
                    <a:pt x="12" y="26"/>
                    <a:pt x="9" y="30"/>
                    <a:pt x="8" y="30"/>
                  </a:cubicBezTo>
                  <a:cubicBezTo>
                    <a:pt x="6" y="31"/>
                    <a:pt x="6" y="35"/>
                    <a:pt x="5" y="37"/>
                  </a:cubicBezTo>
                  <a:cubicBezTo>
                    <a:pt x="3" y="39"/>
                    <a:pt x="2" y="40"/>
                    <a:pt x="1" y="42"/>
                  </a:cubicBezTo>
                  <a:cubicBezTo>
                    <a:pt x="1" y="44"/>
                    <a:pt x="0" y="50"/>
                    <a:pt x="0" y="52"/>
                  </a:cubicBezTo>
                  <a:lnTo>
                    <a:pt x="8" y="47"/>
                  </a:lnTo>
                  <a:cubicBezTo>
                    <a:pt x="8" y="47"/>
                    <a:pt x="4" y="45"/>
                    <a:pt x="4" y="43"/>
                  </a:cubicBezTo>
                  <a:cubicBezTo>
                    <a:pt x="4" y="41"/>
                    <a:pt x="6" y="39"/>
                    <a:pt x="6" y="38"/>
                  </a:cubicBezTo>
                  <a:cubicBezTo>
                    <a:pt x="7" y="36"/>
                    <a:pt x="7" y="33"/>
                    <a:pt x="9" y="32"/>
                  </a:cubicBezTo>
                  <a:cubicBezTo>
                    <a:pt x="10" y="31"/>
                    <a:pt x="13" y="28"/>
                    <a:pt x="14" y="26"/>
                  </a:cubicBezTo>
                  <a:cubicBezTo>
                    <a:pt x="14" y="25"/>
                    <a:pt x="15" y="18"/>
                    <a:pt x="17" y="18"/>
                  </a:cubicBezTo>
                  <a:cubicBezTo>
                    <a:pt x="18" y="17"/>
                    <a:pt x="21" y="16"/>
                    <a:pt x="23" y="17"/>
                  </a:cubicBezTo>
                  <a:cubicBezTo>
                    <a:pt x="24" y="17"/>
                    <a:pt x="26" y="18"/>
                    <a:pt x="28" y="17"/>
                  </a:cubicBezTo>
                  <a:cubicBezTo>
                    <a:pt x="30" y="17"/>
                    <a:pt x="34" y="13"/>
                    <a:pt x="35" y="12"/>
                  </a:cubicBezTo>
                  <a:cubicBezTo>
                    <a:pt x="37" y="11"/>
                    <a:pt x="43" y="8"/>
                    <a:pt x="45" y="8"/>
                  </a:cubicBezTo>
                  <a:cubicBezTo>
                    <a:pt x="47" y="7"/>
                    <a:pt x="51" y="6"/>
                    <a:pt x="51" y="5"/>
                  </a:cubicBezTo>
                  <a:cubicBezTo>
                    <a:pt x="52" y="4"/>
                    <a:pt x="54" y="1"/>
                    <a:pt x="57" y="2"/>
                  </a:cubicBezTo>
                  <a:cubicBezTo>
                    <a:pt x="60" y="2"/>
                    <a:pt x="65" y="3"/>
                    <a:pt x="66" y="6"/>
                  </a:cubicBezTo>
                  <a:cubicBezTo>
                    <a:pt x="68" y="10"/>
                    <a:pt x="67" y="12"/>
                    <a:pt x="69" y="13"/>
                  </a:cubicBezTo>
                  <a:cubicBezTo>
                    <a:pt x="71" y="14"/>
                    <a:pt x="76" y="13"/>
                    <a:pt x="76" y="13"/>
                  </a:cubicBezTo>
                  <a:cubicBezTo>
                    <a:pt x="76" y="13"/>
                    <a:pt x="106" y="38"/>
                    <a:pt x="105" y="40"/>
                  </a:cubicBezTo>
                  <a:cubicBezTo>
                    <a:pt x="105" y="43"/>
                    <a:pt x="100" y="49"/>
                    <a:pt x="101" y="51"/>
                  </a:cubicBezTo>
                  <a:cubicBezTo>
                    <a:pt x="102" y="54"/>
                    <a:pt x="105" y="57"/>
                    <a:pt x="107" y="57"/>
                  </a:cubicBezTo>
                  <a:cubicBezTo>
                    <a:pt x="109" y="57"/>
                    <a:pt x="112" y="55"/>
                    <a:pt x="113" y="54"/>
                  </a:cubicBezTo>
                  <a:cubicBezTo>
                    <a:pt x="114" y="53"/>
                    <a:pt x="116" y="53"/>
                    <a:pt x="117" y="54"/>
                  </a:cubicBezTo>
                  <a:cubicBezTo>
                    <a:pt x="118" y="55"/>
                    <a:pt x="118" y="56"/>
                    <a:pt x="118" y="59"/>
                  </a:cubicBezTo>
                  <a:cubicBezTo>
                    <a:pt x="117" y="62"/>
                    <a:pt x="117" y="62"/>
                    <a:pt x="118" y="63"/>
                  </a:cubicBezTo>
                  <a:cubicBezTo>
                    <a:pt x="119" y="65"/>
                    <a:pt x="119" y="66"/>
                    <a:pt x="119" y="67"/>
                  </a:cubicBezTo>
                  <a:cubicBezTo>
                    <a:pt x="118" y="68"/>
                    <a:pt x="115" y="71"/>
                    <a:pt x="116" y="73"/>
                  </a:cubicBezTo>
                  <a:cubicBezTo>
                    <a:pt x="117" y="74"/>
                    <a:pt x="118" y="75"/>
                    <a:pt x="121" y="77"/>
                  </a:cubicBezTo>
                  <a:cubicBezTo>
                    <a:pt x="123" y="78"/>
                    <a:pt x="124" y="79"/>
                    <a:pt x="124" y="82"/>
                  </a:cubicBezTo>
                  <a:cubicBezTo>
                    <a:pt x="124" y="84"/>
                    <a:pt x="124" y="93"/>
                    <a:pt x="126" y="94"/>
                  </a:cubicBezTo>
                  <a:cubicBezTo>
                    <a:pt x="128" y="96"/>
                    <a:pt x="134" y="100"/>
                    <a:pt x="136" y="100"/>
                  </a:cubicBezTo>
                  <a:lnTo>
                    <a:pt x="138" y="98"/>
                  </a:lnTo>
                  <a:close/>
                </a:path>
              </a:pathLst>
            </a:custGeom>
            <a:solidFill>
              <a:srgbClr val="EAEAEA">
                <a:alpha val="50195"/>
              </a:srgbClr>
            </a:solidFill>
            <a:ln w="12700">
              <a:noFill/>
              <a:round/>
              <a:headEnd/>
              <a:tailEnd/>
            </a:ln>
          </p:spPr>
          <p:txBody>
            <a:bodyPr/>
            <a:lstStyle/>
            <a:p>
              <a:endParaRPr lang="en-US"/>
            </a:p>
          </p:txBody>
        </p:sp>
        <p:sp>
          <p:nvSpPr>
            <p:cNvPr id="9262" name="Freeform 32"/>
            <p:cNvSpPr>
              <a:spLocks noChangeAspect="1"/>
            </p:cNvSpPr>
            <p:nvPr/>
          </p:nvSpPr>
          <p:spPr bwMode="auto">
            <a:xfrm>
              <a:off x="1518" y="2549"/>
              <a:ext cx="159" cy="378"/>
            </a:xfrm>
            <a:custGeom>
              <a:avLst/>
              <a:gdLst>
                <a:gd name="T0" fmla="*/ 6915096 w 40"/>
                <a:gd name="T1" fmla="*/ 114408515 h 93"/>
                <a:gd name="T2" fmla="*/ 0 w 40"/>
                <a:gd name="T3" fmla="*/ 107185970 h 93"/>
                <a:gd name="T4" fmla="*/ 1002407 w 40"/>
                <a:gd name="T5" fmla="*/ 95936824 h 93"/>
                <a:gd name="T6" fmla="*/ 6915096 w 40"/>
                <a:gd name="T7" fmla="*/ 88713173 h 93"/>
                <a:gd name="T8" fmla="*/ 6915096 w 40"/>
                <a:gd name="T9" fmla="*/ 79917498 h 93"/>
                <a:gd name="T10" fmla="*/ 11901770 w 40"/>
                <a:gd name="T11" fmla="*/ 76273482 h 93"/>
                <a:gd name="T12" fmla="*/ 13893578 w 40"/>
                <a:gd name="T13" fmla="*/ 72626149 h 93"/>
                <a:gd name="T14" fmla="*/ 8907856 w 40"/>
                <a:gd name="T15" fmla="*/ 62639164 h 93"/>
                <a:gd name="T16" fmla="*/ 12903167 w 40"/>
                <a:gd name="T17" fmla="*/ 57797091 h 93"/>
                <a:gd name="T18" fmla="*/ 16824046 w 40"/>
                <a:gd name="T19" fmla="*/ 52959538 h 93"/>
                <a:gd name="T20" fmla="*/ 19818206 w 40"/>
                <a:gd name="T21" fmla="*/ 49388683 h 93"/>
                <a:gd name="T22" fmla="*/ 17830484 w 40"/>
                <a:gd name="T23" fmla="*/ 41782415 h 93"/>
                <a:gd name="T24" fmla="*/ 22564198 w 40"/>
                <a:gd name="T25" fmla="*/ 40592228 h 93"/>
                <a:gd name="T26" fmla="*/ 24555768 w 40"/>
                <a:gd name="T27" fmla="*/ 38135115 h 93"/>
                <a:gd name="T28" fmla="*/ 28492670 w 40"/>
                <a:gd name="T29" fmla="*/ 35754447 h 93"/>
                <a:gd name="T30" fmla="*/ 24555768 w 40"/>
                <a:gd name="T31" fmla="*/ 29648936 h 93"/>
                <a:gd name="T32" fmla="*/ 27487504 w 40"/>
                <a:gd name="T33" fmla="*/ 25691026 h 93"/>
                <a:gd name="T34" fmla="*/ 32473202 w 40"/>
                <a:gd name="T35" fmla="*/ 23310602 h 93"/>
                <a:gd name="T36" fmla="*/ 31471820 w 40"/>
                <a:gd name="T37" fmla="*/ 16014680 h 93"/>
                <a:gd name="T38" fmla="*/ 30481457 w 40"/>
                <a:gd name="T39" fmla="*/ 12444085 h 93"/>
                <a:gd name="T40" fmla="*/ 34466019 w 40"/>
                <a:gd name="T41" fmla="*/ 9986980 h 93"/>
                <a:gd name="T42" fmla="*/ 36394180 w 40"/>
                <a:gd name="T43" fmla="*/ 2457114 h 93"/>
                <a:gd name="T44" fmla="*/ 36394180 w 40"/>
                <a:gd name="T45" fmla="*/ 1190188 h 93"/>
                <a:gd name="T46" fmla="*/ 37396484 w 40"/>
                <a:gd name="T47" fmla="*/ 3647285 h 93"/>
                <a:gd name="T48" fmla="*/ 36394180 w 40"/>
                <a:gd name="T49" fmla="*/ 4837539 h 93"/>
                <a:gd name="T50" fmla="*/ 35408730 w 40"/>
                <a:gd name="T51" fmla="*/ 8484819 h 93"/>
                <a:gd name="T52" fmla="*/ 34466019 w 40"/>
                <a:gd name="T53" fmla="*/ 11177151 h 93"/>
                <a:gd name="T54" fmla="*/ 30481457 w 40"/>
                <a:gd name="T55" fmla="*/ 12444085 h 93"/>
                <a:gd name="T56" fmla="*/ 32473202 w 40"/>
                <a:gd name="T57" fmla="*/ 14824444 h 93"/>
                <a:gd name="T58" fmla="*/ 32473202 w 40"/>
                <a:gd name="T59" fmla="*/ 25691026 h 93"/>
                <a:gd name="T60" fmla="*/ 28492670 w 40"/>
                <a:gd name="T61" fmla="*/ 26957968 h 93"/>
                <a:gd name="T62" fmla="*/ 25494742 w 40"/>
                <a:gd name="T63" fmla="*/ 29648936 h 93"/>
                <a:gd name="T64" fmla="*/ 28492670 w 40"/>
                <a:gd name="T65" fmla="*/ 35754447 h 93"/>
                <a:gd name="T66" fmla="*/ 26485153 w 40"/>
                <a:gd name="T67" fmla="*/ 39325302 h 93"/>
                <a:gd name="T68" fmla="*/ 23566375 w 40"/>
                <a:gd name="T69" fmla="*/ 41782415 h 93"/>
                <a:gd name="T70" fmla="*/ 18816872 w 40"/>
                <a:gd name="T71" fmla="*/ 41782415 h 93"/>
                <a:gd name="T72" fmla="*/ 20572454 w 40"/>
                <a:gd name="T73" fmla="*/ 50579164 h 93"/>
                <a:gd name="T74" fmla="*/ 17830484 w 40"/>
                <a:gd name="T75" fmla="*/ 52959538 h 93"/>
                <a:gd name="T76" fmla="*/ 13893578 w 40"/>
                <a:gd name="T77" fmla="*/ 57797091 h 93"/>
                <a:gd name="T78" fmla="*/ 9909015 w 40"/>
                <a:gd name="T79" fmla="*/ 61444620 h 93"/>
                <a:gd name="T80" fmla="*/ 15838648 w 40"/>
                <a:gd name="T81" fmla="*/ 72626149 h 93"/>
                <a:gd name="T82" fmla="*/ 10915366 w 40"/>
                <a:gd name="T83" fmla="*/ 78727278 h 93"/>
                <a:gd name="T84" fmla="*/ 7917440 w 40"/>
                <a:gd name="T85" fmla="*/ 82374676 h 93"/>
                <a:gd name="T86" fmla="*/ 7917440 w 40"/>
                <a:gd name="T87" fmla="*/ 88713173 h 93"/>
                <a:gd name="T88" fmla="*/ 1991809 w 40"/>
                <a:gd name="T89" fmla="*/ 97199034 h 93"/>
                <a:gd name="T90" fmla="*/ 1991809 w 40"/>
                <a:gd name="T91" fmla="*/ 107185970 h 93"/>
                <a:gd name="T92" fmla="*/ 6915096 w 40"/>
                <a:gd name="T93" fmla="*/ 112023458 h 93"/>
                <a:gd name="T94" fmla="*/ 6915096 w 40"/>
                <a:gd name="T95" fmla="*/ 114408515 h 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
                <a:gd name="T145" fmla="*/ 0 h 93"/>
                <a:gd name="T146" fmla="*/ 40 w 40"/>
                <a:gd name="T147" fmla="*/ 93 h 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 h="93">
                  <a:moveTo>
                    <a:pt x="7" y="93"/>
                  </a:moveTo>
                  <a:cubicBezTo>
                    <a:pt x="6" y="92"/>
                    <a:pt x="0" y="89"/>
                    <a:pt x="0" y="87"/>
                  </a:cubicBezTo>
                  <a:cubicBezTo>
                    <a:pt x="0" y="85"/>
                    <a:pt x="0" y="79"/>
                    <a:pt x="1" y="78"/>
                  </a:cubicBezTo>
                  <a:cubicBezTo>
                    <a:pt x="1" y="77"/>
                    <a:pt x="7" y="73"/>
                    <a:pt x="7" y="72"/>
                  </a:cubicBezTo>
                  <a:cubicBezTo>
                    <a:pt x="7" y="70"/>
                    <a:pt x="6" y="66"/>
                    <a:pt x="7" y="65"/>
                  </a:cubicBezTo>
                  <a:cubicBezTo>
                    <a:pt x="8" y="64"/>
                    <a:pt x="11" y="62"/>
                    <a:pt x="12" y="62"/>
                  </a:cubicBezTo>
                  <a:cubicBezTo>
                    <a:pt x="13" y="62"/>
                    <a:pt x="15" y="60"/>
                    <a:pt x="14" y="59"/>
                  </a:cubicBezTo>
                  <a:cubicBezTo>
                    <a:pt x="14" y="57"/>
                    <a:pt x="9" y="53"/>
                    <a:pt x="9" y="51"/>
                  </a:cubicBezTo>
                  <a:cubicBezTo>
                    <a:pt x="8" y="49"/>
                    <a:pt x="12" y="48"/>
                    <a:pt x="13" y="47"/>
                  </a:cubicBezTo>
                  <a:cubicBezTo>
                    <a:pt x="15" y="46"/>
                    <a:pt x="17" y="44"/>
                    <a:pt x="17" y="43"/>
                  </a:cubicBezTo>
                  <a:cubicBezTo>
                    <a:pt x="16" y="42"/>
                    <a:pt x="19" y="41"/>
                    <a:pt x="20" y="40"/>
                  </a:cubicBezTo>
                  <a:cubicBezTo>
                    <a:pt x="21" y="40"/>
                    <a:pt x="17" y="35"/>
                    <a:pt x="18" y="34"/>
                  </a:cubicBezTo>
                  <a:cubicBezTo>
                    <a:pt x="18" y="32"/>
                    <a:pt x="22" y="33"/>
                    <a:pt x="23" y="33"/>
                  </a:cubicBezTo>
                  <a:cubicBezTo>
                    <a:pt x="24" y="33"/>
                    <a:pt x="25" y="32"/>
                    <a:pt x="25" y="31"/>
                  </a:cubicBezTo>
                  <a:cubicBezTo>
                    <a:pt x="26" y="30"/>
                    <a:pt x="29" y="31"/>
                    <a:pt x="29" y="29"/>
                  </a:cubicBezTo>
                  <a:cubicBezTo>
                    <a:pt x="28" y="27"/>
                    <a:pt x="25" y="26"/>
                    <a:pt x="25" y="24"/>
                  </a:cubicBezTo>
                  <a:cubicBezTo>
                    <a:pt x="26" y="22"/>
                    <a:pt x="27" y="23"/>
                    <a:pt x="28" y="21"/>
                  </a:cubicBezTo>
                  <a:cubicBezTo>
                    <a:pt x="29" y="20"/>
                    <a:pt x="34" y="21"/>
                    <a:pt x="33" y="19"/>
                  </a:cubicBezTo>
                  <a:cubicBezTo>
                    <a:pt x="33" y="17"/>
                    <a:pt x="34" y="14"/>
                    <a:pt x="32" y="13"/>
                  </a:cubicBezTo>
                  <a:cubicBezTo>
                    <a:pt x="31" y="12"/>
                    <a:pt x="29" y="11"/>
                    <a:pt x="31" y="10"/>
                  </a:cubicBezTo>
                  <a:cubicBezTo>
                    <a:pt x="32" y="8"/>
                    <a:pt x="35" y="9"/>
                    <a:pt x="35" y="8"/>
                  </a:cubicBezTo>
                  <a:cubicBezTo>
                    <a:pt x="35" y="6"/>
                    <a:pt x="38" y="4"/>
                    <a:pt x="37" y="2"/>
                  </a:cubicBezTo>
                  <a:cubicBezTo>
                    <a:pt x="35" y="2"/>
                    <a:pt x="35" y="0"/>
                    <a:pt x="37" y="1"/>
                  </a:cubicBezTo>
                  <a:cubicBezTo>
                    <a:pt x="39" y="1"/>
                    <a:pt x="40" y="2"/>
                    <a:pt x="38" y="3"/>
                  </a:cubicBezTo>
                  <a:lnTo>
                    <a:pt x="37" y="4"/>
                  </a:lnTo>
                  <a:cubicBezTo>
                    <a:pt x="37" y="4"/>
                    <a:pt x="36" y="7"/>
                    <a:pt x="36" y="7"/>
                  </a:cubicBezTo>
                  <a:cubicBezTo>
                    <a:pt x="36" y="8"/>
                    <a:pt x="36" y="9"/>
                    <a:pt x="35" y="9"/>
                  </a:cubicBezTo>
                  <a:cubicBezTo>
                    <a:pt x="34" y="9"/>
                    <a:pt x="31" y="10"/>
                    <a:pt x="31" y="10"/>
                  </a:cubicBezTo>
                  <a:cubicBezTo>
                    <a:pt x="31" y="11"/>
                    <a:pt x="33" y="11"/>
                    <a:pt x="33" y="12"/>
                  </a:cubicBezTo>
                  <a:cubicBezTo>
                    <a:pt x="34" y="13"/>
                    <a:pt x="34" y="20"/>
                    <a:pt x="33" y="21"/>
                  </a:cubicBezTo>
                  <a:cubicBezTo>
                    <a:pt x="32" y="21"/>
                    <a:pt x="29" y="21"/>
                    <a:pt x="29" y="22"/>
                  </a:cubicBezTo>
                  <a:cubicBezTo>
                    <a:pt x="28" y="23"/>
                    <a:pt x="26" y="24"/>
                    <a:pt x="26" y="24"/>
                  </a:cubicBezTo>
                  <a:cubicBezTo>
                    <a:pt x="26" y="25"/>
                    <a:pt x="30" y="27"/>
                    <a:pt x="29" y="29"/>
                  </a:cubicBezTo>
                  <a:cubicBezTo>
                    <a:pt x="29" y="31"/>
                    <a:pt x="28" y="31"/>
                    <a:pt x="27" y="32"/>
                  </a:cubicBezTo>
                  <a:cubicBezTo>
                    <a:pt x="26" y="32"/>
                    <a:pt x="25" y="34"/>
                    <a:pt x="24" y="34"/>
                  </a:cubicBezTo>
                  <a:cubicBezTo>
                    <a:pt x="22" y="33"/>
                    <a:pt x="19" y="34"/>
                    <a:pt x="19" y="34"/>
                  </a:cubicBezTo>
                  <a:cubicBezTo>
                    <a:pt x="18" y="35"/>
                    <a:pt x="22" y="40"/>
                    <a:pt x="21" y="41"/>
                  </a:cubicBezTo>
                  <a:cubicBezTo>
                    <a:pt x="20" y="42"/>
                    <a:pt x="18" y="42"/>
                    <a:pt x="18" y="43"/>
                  </a:cubicBezTo>
                  <a:cubicBezTo>
                    <a:pt x="18" y="44"/>
                    <a:pt x="16" y="46"/>
                    <a:pt x="14" y="47"/>
                  </a:cubicBezTo>
                  <a:cubicBezTo>
                    <a:pt x="13" y="48"/>
                    <a:pt x="10" y="49"/>
                    <a:pt x="10" y="50"/>
                  </a:cubicBezTo>
                  <a:cubicBezTo>
                    <a:pt x="10" y="51"/>
                    <a:pt x="16" y="57"/>
                    <a:pt x="16" y="59"/>
                  </a:cubicBezTo>
                  <a:cubicBezTo>
                    <a:pt x="15" y="62"/>
                    <a:pt x="12" y="63"/>
                    <a:pt x="11" y="64"/>
                  </a:cubicBezTo>
                  <a:cubicBezTo>
                    <a:pt x="10" y="65"/>
                    <a:pt x="8" y="65"/>
                    <a:pt x="8" y="67"/>
                  </a:cubicBezTo>
                  <a:cubicBezTo>
                    <a:pt x="8" y="68"/>
                    <a:pt x="9" y="71"/>
                    <a:pt x="8" y="72"/>
                  </a:cubicBezTo>
                  <a:cubicBezTo>
                    <a:pt x="7" y="74"/>
                    <a:pt x="2" y="78"/>
                    <a:pt x="2" y="79"/>
                  </a:cubicBezTo>
                  <a:cubicBezTo>
                    <a:pt x="1" y="80"/>
                    <a:pt x="1" y="86"/>
                    <a:pt x="2" y="87"/>
                  </a:cubicBezTo>
                  <a:cubicBezTo>
                    <a:pt x="3" y="87"/>
                    <a:pt x="5" y="90"/>
                    <a:pt x="7" y="91"/>
                  </a:cubicBezTo>
                  <a:lnTo>
                    <a:pt x="7" y="93"/>
                  </a:lnTo>
                  <a:close/>
                </a:path>
              </a:pathLst>
            </a:custGeom>
            <a:solidFill>
              <a:srgbClr val="527DB9">
                <a:alpha val="50195"/>
              </a:srgbClr>
            </a:solidFill>
            <a:ln w="12700">
              <a:noFill/>
              <a:round/>
              <a:headEnd/>
              <a:tailEnd/>
            </a:ln>
          </p:spPr>
          <p:txBody>
            <a:bodyPr/>
            <a:lstStyle/>
            <a:p>
              <a:endParaRPr lang="en-US"/>
            </a:p>
          </p:txBody>
        </p:sp>
        <p:sp>
          <p:nvSpPr>
            <p:cNvPr id="9263" name="Freeform 33"/>
            <p:cNvSpPr>
              <a:spLocks noChangeAspect="1"/>
            </p:cNvSpPr>
            <p:nvPr/>
          </p:nvSpPr>
          <p:spPr bwMode="auto">
            <a:xfrm>
              <a:off x="2284" y="3237"/>
              <a:ext cx="78" cy="29"/>
            </a:xfrm>
            <a:custGeom>
              <a:avLst/>
              <a:gdLst>
                <a:gd name="T0" fmla="*/ 6478106 w 20"/>
                <a:gd name="T1" fmla="*/ 2871568 h 7"/>
                <a:gd name="T2" fmla="*/ 13751079 w 20"/>
                <a:gd name="T3" fmla="*/ 0 h 7"/>
                <a:gd name="T4" fmla="*/ 851822 w 20"/>
                <a:gd name="T5" fmla="*/ 6072725 h 7"/>
                <a:gd name="T6" fmla="*/ 6478106 w 20"/>
                <a:gd name="T7" fmla="*/ 2871568 h 7"/>
                <a:gd name="T8" fmla="*/ 0 60000 65536"/>
                <a:gd name="T9" fmla="*/ 0 60000 65536"/>
                <a:gd name="T10" fmla="*/ 0 60000 65536"/>
                <a:gd name="T11" fmla="*/ 0 60000 65536"/>
                <a:gd name="T12" fmla="*/ 0 w 20"/>
                <a:gd name="T13" fmla="*/ 0 h 7"/>
                <a:gd name="T14" fmla="*/ 20 w 20"/>
                <a:gd name="T15" fmla="*/ 7 h 7"/>
              </a:gdLst>
              <a:ahLst/>
              <a:cxnLst>
                <a:cxn ang="T8">
                  <a:pos x="T0" y="T1"/>
                </a:cxn>
                <a:cxn ang="T9">
                  <a:pos x="T2" y="T3"/>
                </a:cxn>
                <a:cxn ang="T10">
                  <a:pos x="T4" y="T5"/>
                </a:cxn>
                <a:cxn ang="T11">
                  <a:pos x="T6" y="T7"/>
                </a:cxn>
              </a:cxnLst>
              <a:rect l="T12" t="T13" r="T14" b="T15"/>
              <a:pathLst>
                <a:path w="20" h="7">
                  <a:moveTo>
                    <a:pt x="8" y="2"/>
                  </a:moveTo>
                  <a:cubicBezTo>
                    <a:pt x="9" y="2"/>
                    <a:pt x="15" y="0"/>
                    <a:pt x="17" y="0"/>
                  </a:cubicBezTo>
                  <a:cubicBezTo>
                    <a:pt x="20" y="1"/>
                    <a:pt x="5" y="7"/>
                    <a:pt x="1" y="4"/>
                  </a:cubicBezTo>
                  <a:cubicBezTo>
                    <a:pt x="0" y="3"/>
                    <a:pt x="6" y="3"/>
                    <a:pt x="8" y="2"/>
                  </a:cubicBezTo>
                  <a:close/>
                </a:path>
              </a:pathLst>
            </a:custGeom>
            <a:noFill/>
            <a:ln w="12700">
              <a:noFill/>
              <a:round/>
              <a:headEnd/>
              <a:tailEnd/>
            </a:ln>
          </p:spPr>
          <p:txBody>
            <a:bodyPr/>
            <a:lstStyle/>
            <a:p>
              <a:endParaRPr lang="en-US"/>
            </a:p>
          </p:txBody>
        </p:sp>
        <p:sp>
          <p:nvSpPr>
            <p:cNvPr id="9264" name="Freeform 34"/>
            <p:cNvSpPr>
              <a:spLocks noChangeAspect="1"/>
            </p:cNvSpPr>
            <p:nvPr/>
          </p:nvSpPr>
          <p:spPr bwMode="auto">
            <a:xfrm>
              <a:off x="2192" y="3213"/>
              <a:ext cx="52" cy="44"/>
            </a:xfrm>
            <a:custGeom>
              <a:avLst/>
              <a:gdLst>
                <a:gd name="T0" fmla="*/ 12582912 w 13"/>
                <a:gd name="T1" fmla="*/ 9437185 h 11"/>
                <a:gd name="T2" fmla="*/ 2097152 w 13"/>
                <a:gd name="T3" fmla="*/ 1048576 h 11"/>
                <a:gd name="T4" fmla="*/ 12582912 w 13"/>
                <a:gd name="T5" fmla="*/ 9437185 h 11"/>
                <a:gd name="T6" fmla="*/ 0 60000 65536"/>
                <a:gd name="T7" fmla="*/ 0 60000 65536"/>
                <a:gd name="T8" fmla="*/ 0 60000 65536"/>
                <a:gd name="T9" fmla="*/ 0 w 13"/>
                <a:gd name="T10" fmla="*/ 0 h 11"/>
                <a:gd name="T11" fmla="*/ 13 w 13"/>
                <a:gd name="T12" fmla="*/ 11 h 11"/>
              </a:gdLst>
              <a:ahLst/>
              <a:cxnLst>
                <a:cxn ang="T6">
                  <a:pos x="T0" y="T1"/>
                </a:cxn>
                <a:cxn ang="T7">
                  <a:pos x="T2" y="T3"/>
                </a:cxn>
                <a:cxn ang="T8">
                  <a:pos x="T4" y="T5"/>
                </a:cxn>
              </a:cxnLst>
              <a:rect l="T9" t="T10" r="T11" b="T12"/>
              <a:pathLst>
                <a:path w="13" h="11">
                  <a:moveTo>
                    <a:pt x="12" y="9"/>
                  </a:moveTo>
                  <a:cubicBezTo>
                    <a:pt x="11" y="11"/>
                    <a:pt x="0" y="3"/>
                    <a:pt x="2" y="1"/>
                  </a:cubicBezTo>
                  <a:cubicBezTo>
                    <a:pt x="3" y="0"/>
                    <a:pt x="13" y="8"/>
                    <a:pt x="12" y="9"/>
                  </a:cubicBezTo>
                  <a:close/>
                </a:path>
              </a:pathLst>
            </a:custGeom>
            <a:noFill/>
            <a:ln w="12700">
              <a:noFill/>
              <a:round/>
              <a:headEnd/>
              <a:tailEnd/>
            </a:ln>
          </p:spPr>
          <p:txBody>
            <a:bodyPr/>
            <a:lstStyle/>
            <a:p>
              <a:endParaRPr lang="en-US"/>
            </a:p>
          </p:txBody>
        </p:sp>
        <p:sp>
          <p:nvSpPr>
            <p:cNvPr id="9265" name="Freeform 35"/>
            <p:cNvSpPr>
              <a:spLocks noChangeAspect="1"/>
            </p:cNvSpPr>
            <p:nvPr/>
          </p:nvSpPr>
          <p:spPr bwMode="auto">
            <a:xfrm>
              <a:off x="2066" y="3172"/>
              <a:ext cx="63" cy="53"/>
            </a:xfrm>
            <a:custGeom>
              <a:avLst/>
              <a:gdLst>
                <a:gd name="T0" fmla="*/ 13397105 w 16"/>
                <a:gd name="T1" fmla="*/ 13964220 h 13"/>
                <a:gd name="T2" fmla="*/ 9756171 w 16"/>
                <a:gd name="T3" fmla="*/ 13964220 h 13"/>
                <a:gd name="T4" fmla="*/ 5429729 w 16"/>
                <a:gd name="T5" fmla="*/ 15259385 h 13"/>
                <a:gd name="T6" fmla="*/ 1848435 w 16"/>
                <a:gd name="T7" fmla="*/ 9004922 h 13"/>
                <a:gd name="T8" fmla="*/ 10680901 w 16"/>
                <a:gd name="T9" fmla="*/ 2525075 h 13"/>
                <a:gd name="T10" fmla="*/ 14321771 w 16"/>
                <a:gd name="T11" fmla="*/ 10294534 h 13"/>
                <a:gd name="T12" fmla="*/ 13397105 w 16"/>
                <a:gd name="T13" fmla="*/ 13964220 h 13"/>
                <a:gd name="T14" fmla="*/ 0 60000 65536"/>
                <a:gd name="T15" fmla="*/ 0 60000 65536"/>
                <a:gd name="T16" fmla="*/ 0 60000 65536"/>
                <a:gd name="T17" fmla="*/ 0 60000 65536"/>
                <a:gd name="T18" fmla="*/ 0 60000 65536"/>
                <a:gd name="T19" fmla="*/ 0 60000 65536"/>
                <a:gd name="T20" fmla="*/ 0 60000 65536"/>
                <a:gd name="T21" fmla="*/ 0 w 16"/>
                <a:gd name="T22" fmla="*/ 0 h 13"/>
                <a:gd name="T23" fmla="*/ 16 w 1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3">
                  <a:moveTo>
                    <a:pt x="15" y="11"/>
                  </a:moveTo>
                  <a:cubicBezTo>
                    <a:pt x="15" y="11"/>
                    <a:pt x="12" y="10"/>
                    <a:pt x="11" y="11"/>
                  </a:cubicBezTo>
                  <a:cubicBezTo>
                    <a:pt x="9" y="12"/>
                    <a:pt x="8" y="13"/>
                    <a:pt x="6" y="12"/>
                  </a:cubicBezTo>
                  <a:cubicBezTo>
                    <a:pt x="4" y="12"/>
                    <a:pt x="0" y="9"/>
                    <a:pt x="2" y="7"/>
                  </a:cubicBezTo>
                  <a:cubicBezTo>
                    <a:pt x="3" y="4"/>
                    <a:pt x="7" y="0"/>
                    <a:pt x="12" y="2"/>
                  </a:cubicBezTo>
                  <a:cubicBezTo>
                    <a:pt x="16" y="4"/>
                    <a:pt x="16" y="5"/>
                    <a:pt x="16" y="8"/>
                  </a:cubicBezTo>
                  <a:cubicBezTo>
                    <a:pt x="16" y="9"/>
                    <a:pt x="16" y="10"/>
                    <a:pt x="15" y="11"/>
                  </a:cubicBezTo>
                  <a:close/>
                </a:path>
              </a:pathLst>
            </a:custGeom>
            <a:noFill/>
            <a:ln w="12700">
              <a:noFill/>
              <a:round/>
              <a:headEnd/>
              <a:tailEnd/>
            </a:ln>
          </p:spPr>
          <p:txBody>
            <a:bodyPr/>
            <a:lstStyle/>
            <a:p>
              <a:endParaRPr lang="en-US"/>
            </a:p>
          </p:txBody>
        </p:sp>
        <p:sp>
          <p:nvSpPr>
            <p:cNvPr id="9266" name="Freeform 36"/>
            <p:cNvSpPr>
              <a:spLocks noChangeAspect="1"/>
            </p:cNvSpPr>
            <p:nvPr/>
          </p:nvSpPr>
          <p:spPr bwMode="auto">
            <a:xfrm>
              <a:off x="2112" y="3151"/>
              <a:ext cx="52" cy="82"/>
            </a:xfrm>
            <a:custGeom>
              <a:avLst/>
              <a:gdLst>
                <a:gd name="T0" fmla="*/ 9437185 w 13"/>
                <a:gd name="T1" fmla="*/ 12131268 h 20"/>
                <a:gd name="T2" fmla="*/ 9437185 w 13"/>
                <a:gd name="T3" fmla="*/ 16046045 h 20"/>
                <a:gd name="T4" fmla="*/ 13631488 w 13"/>
                <a:gd name="T5" fmla="*/ 25550805 h 20"/>
                <a:gd name="T6" fmla="*/ 8388610 w 13"/>
                <a:gd name="T7" fmla="*/ 25550805 h 20"/>
                <a:gd name="T8" fmla="*/ 7340032 w 13"/>
                <a:gd name="T9" fmla="*/ 16046045 h 20"/>
                <a:gd name="T10" fmla="*/ 6291456 w 13"/>
                <a:gd name="T11" fmla="*/ 12131268 h 20"/>
                <a:gd name="T12" fmla="*/ 2097152 w 13"/>
                <a:gd name="T13" fmla="*/ 5277418 h 20"/>
                <a:gd name="T14" fmla="*/ 4194305 w 13"/>
                <a:gd name="T15" fmla="*/ 3913671 h 20"/>
                <a:gd name="T16" fmla="*/ 1048576 w 13"/>
                <a:gd name="T17" fmla="*/ 1287175 h 20"/>
                <a:gd name="T18" fmla="*/ 5242880 w 13"/>
                <a:gd name="T19" fmla="*/ 1287175 h 20"/>
                <a:gd name="T20" fmla="*/ 9437185 w 13"/>
                <a:gd name="T21" fmla="*/ 12131268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20"/>
                <a:gd name="T35" fmla="*/ 13 w 13"/>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20">
                  <a:moveTo>
                    <a:pt x="9" y="9"/>
                  </a:moveTo>
                  <a:cubicBezTo>
                    <a:pt x="9" y="9"/>
                    <a:pt x="9" y="11"/>
                    <a:pt x="9" y="12"/>
                  </a:cubicBezTo>
                  <a:cubicBezTo>
                    <a:pt x="10" y="14"/>
                    <a:pt x="13" y="18"/>
                    <a:pt x="13" y="19"/>
                  </a:cubicBezTo>
                  <a:cubicBezTo>
                    <a:pt x="13" y="19"/>
                    <a:pt x="9" y="20"/>
                    <a:pt x="8" y="19"/>
                  </a:cubicBezTo>
                  <a:cubicBezTo>
                    <a:pt x="7" y="17"/>
                    <a:pt x="8" y="14"/>
                    <a:pt x="7" y="12"/>
                  </a:cubicBezTo>
                  <a:cubicBezTo>
                    <a:pt x="7" y="11"/>
                    <a:pt x="7" y="10"/>
                    <a:pt x="6" y="9"/>
                  </a:cubicBezTo>
                  <a:cubicBezTo>
                    <a:pt x="5" y="7"/>
                    <a:pt x="2" y="5"/>
                    <a:pt x="2" y="4"/>
                  </a:cubicBezTo>
                  <a:cubicBezTo>
                    <a:pt x="3" y="4"/>
                    <a:pt x="4" y="5"/>
                    <a:pt x="4" y="3"/>
                  </a:cubicBezTo>
                  <a:cubicBezTo>
                    <a:pt x="4" y="1"/>
                    <a:pt x="0" y="2"/>
                    <a:pt x="1" y="1"/>
                  </a:cubicBezTo>
                  <a:cubicBezTo>
                    <a:pt x="2" y="0"/>
                    <a:pt x="4" y="1"/>
                    <a:pt x="5" y="1"/>
                  </a:cubicBezTo>
                  <a:cubicBezTo>
                    <a:pt x="7" y="3"/>
                    <a:pt x="7" y="8"/>
                    <a:pt x="9" y="9"/>
                  </a:cubicBezTo>
                  <a:close/>
                </a:path>
              </a:pathLst>
            </a:custGeom>
            <a:noFill/>
            <a:ln w="12700">
              <a:noFill/>
              <a:round/>
              <a:headEnd/>
              <a:tailEnd/>
            </a:ln>
          </p:spPr>
          <p:txBody>
            <a:bodyPr/>
            <a:lstStyle/>
            <a:p>
              <a:endParaRPr lang="en-US"/>
            </a:p>
          </p:txBody>
        </p:sp>
        <p:sp>
          <p:nvSpPr>
            <p:cNvPr id="9267" name="Freeform 37"/>
            <p:cNvSpPr>
              <a:spLocks noChangeAspect="1"/>
            </p:cNvSpPr>
            <p:nvPr/>
          </p:nvSpPr>
          <p:spPr bwMode="auto">
            <a:xfrm>
              <a:off x="2439" y="2977"/>
              <a:ext cx="63" cy="56"/>
            </a:xfrm>
            <a:custGeom>
              <a:avLst/>
              <a:gdLst>
                <a:gd name="T0" fmla="*/ 14321771 w 16"/>
                <a:gd name="T1" fmla="*/ 2097152 h 14"/>
                <a:gd name="T2" fmla="*/ 13397105 w 16"/>
                <a:gd name="T3" fmla="*/ 7340032 h 14"/>
                <a:gd name="T4" fmla="*/ 12532934 w 16"/>
                <a:gd name="T5" fmla="*/ 11534337 h 14"/>
                <a:gd name="T6" fmla="*/ 2712610 w 16"/>
                <a:gd name="T7" fmla="*/ 13631488 h 14"/>
                <a:gd name="T8" fmla="*/ 0 w 16"/>
                <a:gd name="T9" fmla="*/ 13631488 h 14"/>
                <a:gd name="T10" fmla="*/ 12532934 w 16"/>
                <a:gd name="T11" fmla="*/ 0 h 14"/>
                <a:gd name="T12" fmla="*/ 14321771 w 16"/>
                <a:gd name="T13" fmla="*/ 2097152 h 14"/>
                <a:gd name="T14" fmla="*/ 0 60000 65536"/>
                <a:gd name="T15" fmla="*/ 0 60000 65536"/>
                <a:gd name="T16" fmla="*/ 0 60000 65536"/>
                <a:gd name="T17" fmla="*/ 0 60000 65536"/>
                <a:gd name="T18" fmla="*/ 0 60000 65536"/>
                <a:gd name="T19" fmla="*/ 0 60000 65536"/>
                <a:gd name="T20" fmla="*/ 0 60000 65536"/>
                <a:gd name="T21" fmla="*/ 0 w 16"/>
                <a:gd name="T22" fmla="*/ 0 h 14"/>
                <a:gd name="T23" fmla="*/ 16 w 16"/>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4">
                  <a:moveTo>
                    <a:pt x="16" y="2"/>
                  </a:moveTo>
                  <a:cubicBezTo>
                    <a:pt x="15" y="4"/>
                    <a:pt x="15" y="5"/>
                    <a:pt x="15" y="7"/>
                  </a:cubicBezTo>
                  <a:cubicBezTo>
                    <a:pt x="15" y="7"/>
                    <a:pt x="15" y="9"/>
                    <a:pt x="14" y="11"/>
                  </a:cubicBezTo>
                  <a:cubicBezTo>
                    <a:pt x="13" y="12"/>
                    <a:pt x="5" y="14"/>
                    <a:pt x="3" y="13"/>
                  </a:cubicBezTo>
                  <a:cubicBezTo>
                    <a:pt x="2" y="13"/>
                    <a:pt x="0" y="14"/>
                    <a:pt x="0" y="13"/>
                  </a:cubicBezTo>
                  <a:cubicBezTo>
                    <a:pt x="0" y="10"/>
                    <a:pt x="13" y="0"/>
                    <a:pt x="14" y="0"/>
                  </a:cubicBezTo>
                  <a:cubicBezTo>
                    <a:pt x="16" y="0"/>
                    <a:pt x="16" y="0"/>
                    <a:pt x="16" y="2"/>
                  </a:cubicBezTo>
                  <a:close/>
                </a:path>
              </a:pathLst>
            </a:custGeom>
            <a:noFill/>
            <a:ln w="12700">
              <a:noFill/>
              <a:round/>
              <a:headEnd/>
              <a:tailEnd/>
            </a:ln>
          </p:spPr>
          <p:txBody>
            <a:bodyPr/>
            <a:lstStyle/>
            <a:p>
              <a:endParaRPr lang="en-US"/>
            </a:p>
          </p:txBody>
        </p:sp>
        <p:sp>
          <p:nvSpPr>
            <p:cNvPr id="9268" name="Freeform 38"/>
            <p:cNvSpPr>
              <a:spLocks noChangeAspect="1"/>
            </p:cNvSpPr>
            <p:nvPr/>
          </p:nvSpPr>
          <p:spPr bwMode="auto">
            <a:xfrm>
              <a:off x="1931" y="3086"/>
              <a:ext cx="83" cy="74"/>
            </a:xfrm>
            <a:custGeom>
              <a:avLst/>
              <a:gdLst>
                <a:gd name="T0" fmla="*/ 7501824 w 21"/>
                <a:gd name="T1" fmla="*/ 0 h 18"/>
                <a:gd name="T2" fmla="*/ 10125091 w 21"/>
                <a:gd name="T3" fmla="*/ 12402119 h 18"/>
                <a:gd name="T4" fmla="*/ 19524968 w 21"/>
                <a:gd name="T5" fmla="*/ 20798851 h 18"/>
                <a:gd name="T6" fmla="*/ 949026 w 21"/>
                <a:gd name="T7" fmla="*/ 20798851 h 18"/>
                <a:gd name="T8" fmla="*/ 5648964 w 21"/>
                <a:gd name="T9" fmla="*/ 11094121 h 18"/>
                <a:gd name="T10" fmla="*/ 7501824 w 21"/>
                <a:gd name="T11" fmla="*/ 0 h 18"/>
                <a:gd name="T12" fmla="*/ 0 60000 65536"/>
                <a:gd name="T13" fmla="*/ 0 60000 65536"/>
                <a:gd name="T14" fmla="*/ 0 60000 65536"/>
                <a:gd name="T15" fmla="*/ 0 60000 65536"/>
                <a:gd name="T16" fmla="*/ 0 60000 65536"/>
                <a:gd name="T17" fmla="*/ 0 60000 65536"/>
                <a:gd name="T18" fmla="*/ 0 w 21"/>
                <a:gd name="T19" fmla="*/ 0 h 18"/>
                <a:gd name="T20" fmla="*/ 21 w 2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1" h="18">
                  <a:moveTo>
                    <a:pt x="8" y="0"/>
                  </a:moveTo>
                  <a:cubicBezTo>
                    <a:pt x="10" y="0"/>
                    <a:pt x="9" y="8"/>
                    <a:pt x="11" y="9"/>
                  </a:cubicBezTo>
                  <a:cubicBezTo>
                    <a:pt x="14" y="11"/>
                    <a:pt x="20" y="12"/>
                    <a:pt x="21" y="15"/>
                  </a:cubicBezTo>
                  <a:cubicBezTo>
                    <a:pt x="19" y="18"/>
                    <a:pt x="2" y="17"/>
                    <a:pt x="1" y="15"/>
                  </a:cubicBezTo>
                  <a:cubicBezTo>
                    <a:pt x="0" y="12"/>
                    <a:pt x="6" y="10"/>
                    <a:pt x="6" y="8"/>
                  </a:cubicBezTo>
                  <a:cubicBezTo>
                    <a:pt x="6" y="6"/>
                    <a:pt x="5" y="0"/>
                    <a:pt x="8" y="0"/>
                  </a:cubicBezTo>
                  <a:close/>
                </a:path>
              </a:pathLst>
            </a:custGeom>
            <a:noFill/>
            <a:ln w="12700">
              <a:noFill/>
              <a:round/>
              <a:headEnd/>
              <a:tailEnd/>
            </a:ln>
          </p:spPr>
          <p:txBody>
            <a:bodyPr/>
            <a:lstStyle/>
            <a:p>
              <a:endParaRPr lang="en-US"/>
            </a:p>
          </p:txBody>
        </p:sp>
        <p:sp>
          <p:nvSpPr>
            <p:cNvPr id="9269" name="Freeform 39"/>
            <p:cNvSpPr>
              <a:spLocks noChangeAspect="1"/>
            </p:cNvSpPr>
            <p:nvPr/>
          </p:nvSpPr>
          <p:spPr bwMode="auto">
            <a:xfrm>
              <a:off x="1633" y="3062"/>
              <a:ext cx="59" cy="33"/>
            </a:xfrm>
            <a:custGeom>
              <a:avLst/>
              <a:gdLst>
                <a:gd name="T0" fmla="*/ 7910224 w 15"/>
                <a:gd name="T1" fmla="*/ 0 h 8"/>
                <a:gd name="T2" fmla="*/ 13298081 w 15"/>
                <a:gd name="T3" fmla="*/ 7296195 h 8"/>
                <a:gd name="T4" fmla="*/ 7910224 w 15"/>
                <a:gd name="T5" fmla="*/ 11399750 h 8"/>
                <a:gd name="T6" fmla="*/ 917902 w 15"/>
                <a:gd name="T7" fmla="*/ 1423645 h 8"/>
                <a:gd name="T8" fmla="*/ 7910224 w 15"/>
                <a:gd name="T9" fmla="*/ 0 h 8"/>
                <a:gd name="T10" fmla="*/ 0 60000 65536"/>
                <a:gd name="T11" fmla="*/ 0 60000 65536"/>
                <a:gd name="T12" fmla="*/ 0 60000 65536"/>
                <a:gd name="T13" fmla="*/ 0 60000 65536"/>
                <a:gd name="T14" fmla="*/ 0 60000 65536"/>
                <a:gd name="T15" fmla="*/ 0 w 15"/>
                <a:gd name="T16" fmla="*/ 0 h 8"/>
                <a:gd name="T17" fmla="*/ 15 w 15"/>
                <a:gd name="T18" fmla="*/ 8 h 8"/>
              </a:gdLst>
              <a:ahLst/>
              <a:cxnLst>
                <a:cxn ang="T10">
                  <a:pos x="T0" y="T1"/>
                </a:cxn>
                <a:cxn ang="T11">
                  <a:pos x="T2" y="T3"/>
                </a:cxn>
                <a:cxn ang="T12">
                  <a:pos x="T4" y="T5"/>
                </a:cxn>
                <a:cxn ang="T13">
                  <a:pos x="T6" y="T7"/>
                </a:cxn>
                <a:cxn ang="T14">
                  <a:pos x="T8" y="T9"/>
                </a:cxn>
              </a:cxnLst>
              <a:rect l="T15" t="T16" r="T17" b="T18"/>
              <a:pathLst>
                <a:path w="15" h="8">
                  <a:moveTo>
                    <a:pt x="9" y="0"/>
                  </a:moveTo>
                  <a:cubicBezTo>
                    <a:pt x="10" y="1"/>
                    <a:pt x="15" y="4"/>
                    <a:pt x="15" y="5"/>
                  </a:cubicBezTo>
                  <a:cubicBezTo>
                    <a:pt x="15" y="6"/>
                    <a:pt x="10" y="8"/>
                    <a:pt x="9" y="8"/>
                  </a:cubicBezTo>
                  <a:cubicBezTo>
                    <a:pt x="9" y="8"/>
                    <a:pt x="0" y="2"/>
                    <a:pt x="1" y="1"/>
                  </a:cubicBezTo>
                  <a:cubicBezTo>
                    <a:pt x="2" y="0"/>
                    <a:pt x="8" y="0"/>
                    <a:pt x="9" y="0"/>
                  </a:cubicBezTo>
                  <a:close/>
                </a:path>
              </a:pathLst>
            </a:custGeom>
            <a:noFill/>
            <a:ln w="12700">
              <a:noFill/>
              <a:round/>
              <a:headEnd/>
              <a:tailEnd/>
            </a:ln>
          </p:spPr>
          <p:txBody>
            <a:bodyPr/>
            <a:lstStyle/>
            <a:p>
              <a:endParaRPr lang="en-US"/>
            </a:p>
          </p:txBody>
        </p:sp>
        <p:sp>
          <p:nvSpPr>
            <p:cNvPr id="9270" name="Freeform 40"/>
            <p:cNvSpPr>
              <a:spLocks noChangeAspect="1"/>
            </p:cNvSpPr>
            <p:nvPr/>
          </p:nvSpPr>
          <p:spPr bwMode="auto">
            <a:xfrm>
              <a:off x="-17" y="2711"/>
              <a:ext cx="3054" cy="2395"/>
            </a:xfrm>
            <a:custGeom>
              <a:avLst/>
              <a:gdLst>
                <a:gd name="T0" fmla="*/ 86709870 w 770"/>
                <a:gd name="T1" fmla="*/ 691208313 h 588"/>
                <a:gd name="T2" fmla="*/ 97363996 w 770"/>
                <a:gd name="T3" fmla="*/ 608177510 h 588"/>
                <a:gd name="T4" fmla="*/ 100065984 w 770"/>
                <a:gd name="T5" fmla="*/ 526731512 h 588"/>
                <a:gd name="T6" fmla="*/ 88671791 w 770"/>
                <a:gd name="T7" fmla="*/ 419619336 h 588"/>
                <a:gd name="T8" fmla="*/ 146480455 w 770"/>
                <a:gd name="T9" fmla="*/ 392203343 h 588"/>
                <a:gd name="T10" fmla="*/ 174411997 w 770"/>
                <a:gd name="T11" fmla="*/ 432268581 h 588"/>
                <a:gd name="T12" fmla="*/ 183163092 w 770"/>
                <a:gd name="T13" fmla="*/ 468703065 h 588"/>
                <a:gd name="T14" fmla="*/ 201354075 w 770"/>
                <a:gd name="T15" fmla="*/ 506366135 h 588"/>
                <a:gd name="T16" fmla="*/ 217642281 w 770"/>
                <a:gd name="T17" fmla="*/ 577043436 h 588"/>
                <a:gd name="T18" fmla="*/ 281271121 w 770"/>
                <a:gd name="T19" fmla="*/ 647347312 h 588"/>
                <a:gd name="T20" fmla="*/ 344899898 w 770"/>
                <a:gd name="T21" fmla="*/ 709991883 h 588"/>
                <a:gd name="T22" fmla="*/ 341949275 w 770"/>
                <a:gd name="T23" fmla="*/ 698942172 h 588"/>
                <a:gd name="T24" fmla="*/ 278336490 w 770"/>
                <a:gd name="T25" fmla="*/ 631054801 h 588"/>
                <a:gd name="T26" fmla="*/ 224435263 w 770"/>
                <a:gd name="T27" fmla="*/ 566814867 h 588"/>
                <a:gd name="T28" fmla="*/ 218615753 w 770"/>
                <a:gd name="T29" fmla="*/ 478858903 h 588"/>
                <a:gd name="T30" fmla="*/ 198419570 w 770"/>
                <a:gd name="T31" fmla="*/ 408551117 h 588"/>
                <a:gd name="T32" fmla="*/ 207174473 w 770"/>
                <a:gd name="T33" fmla="*/ 393412638 h 588"/>
                <a:gd name="T34" fmla="*/ 196519206 w 770"/>
                <a:gd name="T35" fmla="*/ 375837581 h 588"/>
                <a:gd name="T36" fmla="*/ 184073612 w 770"/>
                <a:gd name="T37" fmla="*/ 382047244 h 588"/>
                <a:gd name="T38" fmla="*/ 153274326 w 770"/>
                <a:gd name="T39" fmla="*/ 277725127 h 588"/>
                <a:gd name="T40" fmla="*/ 177280884 w 770"/>
                <a:gd name="T41" fmla="*/ 289163773 h 588"/>
                <a:gd name="T42" fmla="*/ 148380566 w 770"/>
                <a:gd name="T43" fmla="*/ 223714609 h 588"/>
                <a:gd name="T44" fmla="*/ 198419570 w 770"/>
                <a:gd name="T45" fmla="*/ 147195727 h 588"/>
                <a:gd name="T46" fmla="*/ 256228964 w 770"/>
                <a:gd name="T47" fmla="*/ 129620377 h 588"/>
                <a:gd name="T48" fmla="*/ 309202537 w 770"/>
                <a:gd name="T49" fmla="*/ 147195727 h 588"/>
                <a:gd name="T50" fmla="*/ 358241416 w 770"/>
                <a:gd name="T51" fmla="*/ 144387419 h 588"/>
                <a:gd name="T52" fmla="*/ 407540480 w 770"/>
                <a:gd name="T53" fmla="*/ 129620377 h 588"/>
                <a:gd name="T54" fmla="*/ 470982432 w 770"/>
                <a:gd name="T55" fmla="*/ 144387419 h 588"/>
                <a:gd name="T56" fmla="*/ 541404064 w 770"/>
                <a:gd name="T57" fmla="*/ 168488734 h 588"/>
                <a:gd name="T58" fmla="*/ 589484702 w 770"/>
                <a:gd name="T59" fmla="*/ 161963909 h 588"/>
                <a:gd name="T60" fmla="*/ 644358576 w 770"/>
                <a:gd name="T61" fmla="*/ 90372241 h 588"/>
                <a:gd name="T62" fmla="*/ 707061348 w 770"/>
                <a:gd name="T63" fmla="*/ 125601340 h 588"/>
                <a:gd name="T64" fmla="*/ 728183789 w 770"/>
                <a:gd name="T65" fmla="*/ 145688995 h 588"/>
                <a:gd name="T66" fmla="*/ 707061348 w 770"/>
                <a:gd name="T67" fmla="*/ 119387246 h 588"/>
                <a:gd name="T68" fmla="*/ 713854584 w 770"/>
                <a:gd name="T69" fmla="*/ 98112291 h 588"/>
                <a:gd name="T70" fmla="*/ 648279371 w 770"/>
                <a:gd name="T71" fmla="*/ 87957235 h 588"/>
                <a:gd name="T72" fmla="*/ 594315763 w 770"/>
                <a:gd name="T73" fmla="*/ 158338109 h 588"/>
                <a:gd name="T74" fmla="*/ 527818480 w 770"/>
                <a:gd name="T75" fmla="*/ 160753050 h 588"/>
                <a:gd name="T76" fmla="*/ 527074732 w 770"/>
                <a:gd name="T77" fmla="*/ 125601340 h 588"/>
                <a:gd name="T78" fmla="*/ 612815541 w 770"/>
                <a:gd name="T79" fmla="*/ 71586194 h 588"/>
                <a:gd name="T80" fmla="*/ 620347448 w 770"/>
                <a:gd name="T81" fmla="*/ 47801003 h 588"/>
                <a:gd name="T82" fmla="*/ 555005767 w 770"/>
                <a:gd name="T83" fmla="*/ 121898248 h 588"/>
                <a:gd name="T84" fmla="*/ 438402719 w 770"/>
                <a:gd name="T85" fmla="*/ 125601340 h 588"/>
                <a:gd name="T86" fmla="*/ 355612914 w 770"/>
                <a:gd name="T87" fmla="*/ 126812069 h 588"/>
                <a:gd name="T88" fmla="*/ 315007324 w 770"/>
                <a:gd name="T89" fmla="*/ 135757113 h 588"/>
                <a:gd name="T90" fmla="*/ 260149125 w 770"/>
                <a:gd name="T91" fmla="*/ 115688521 h 588"/>
                <a:gd name="T92" fmla="*/ 203312442 w 770"/>
                <a:gd name="T93" fmla="*/ 139474771 h 588"/>
                <a:gd name="T94" fmla="*/ 133801330 w 770"/>
                <a:gd name="T95" fmla="*/ 221221203 h 588"/>
                <a:gd name="T96" fmla="*/ 129944153 w 770"/>
                <a:gd name="T97" fmla="*/ 275231982 h 588"/>
                <a:gd name="T98" fmla="*/ 123396442 w 770"/>
                <a:gd name="T99" fmla="*/ 332945789 h 588"/>
                <a:gd name="T100" fmla="*/ 94491111 w 770"/>
                <a:gd name="T101" fmla="*/ 370905773 h 588"/>
                <a:gd name="T102" fmla="*/ 61666713 w 770"/>
                <a:gd name="T103" fmla="*/ 350522149 h 588"/>
                <a:gd name="T104" fmla="*/ 0 w 770"/>
                <a:gd name="T105" fmla="*/ 290373590 h 5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70"/>
                <a:gd name="T160" fmla="*/ 0 h 588"/>
                <a:gd name="T161" fmla="*/ 770 w 770"/>
                <a:gd name="T162" fmla="*/ 588 h 5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70" h="588">
                  <a:moveTo>
                    <a:pt x="131" y="588"/>
                  </a:moveTo>
                  <a:cubicBezTo>
                    <a:pt x="131" y="586"/>
                    <a:pt x="130" y="584"/>
                    <a:pt x="128" y="583"/>
                  </a:cubicBezTo>
                  <a:cubicBezTo>
                    <a:pt x="125" y="579"/>
                    <a:pt x="120" y="576"/>
                    <a:pt x="117" y="574"/>
                  </a:cubicBezTo>
                  <a:cubicBezTo>
                    <a:pt x="110" y="571"/>
                    <a:pt x="104" y="570"/>
                    <a:pt x="97" y="568"/>
                  </a:cubicBezTo>
                  <a:cubicBezTo>
                    <a:pt x="92" y="566"/>
                    <a:pt x="92" y="564"/>
                    <a:pt x="91" y="560"/>
                  </a:cubicBezTo>
                  <a:cubicBezTo>
                    <a:pt x="89" y="555"/>
                    <a:pt x="89" y="555"/>
                    <a:pt x="90" y="550"/>
                  </a:cubicBezTo>
                  <a:cubicBezTo>
                    <a:pt x="92" y="543"/>
                    <a:pt x="88" y="535"/>
                    <a:pt x="89" y="528"/>
                  </a:cubicBezTo>
                  <a:cubicBezTo>
                    <a:pt x="90" y="524"/>
                    <a:pt x="90" y="521"/>
                    <a:pt x="88" y="517"/>
                  </a:cubicBezTo>
                  <a:cubicBezTo>
                    <a:pt x="87" y="515"/>
                    <a:pt x="86" y="513"/>
                    <a:pt x="85" y="512"/>
                  </a:cubicBezTo>
                  <a:cubicBezTo>
                    <a:pt x="84" y="509"/>
                    <a:pt x="85" y="509"/>
                    <a:pt x="86" y="505"/>
                  </a:cubicBezTo>
                  <a:cubicBezTo>
                    <a:pt x="88" y="501"/>
                    <a:pt x="85" y="483"/>
                    <a:pt x="96" y="489"/>
                  </a:cubicBezTo>
                  <a:cubicBezTo>
                    <a:pt x="98" y="487"/>
                    <a:pt x="99" y="486"/>
                    <a:pt x="101" y="484"/>
                  </a:cubicBezTo>
                  <a:cubicBezTo>
                    <a:pt x="101" y="482"/>
                    <a:pt x="101" y="480"/>
                    <a:pt x="102" y="478"/>
                  </a:cubicBezTo>
                  <a:cubicBezTo>
                    <a:pt x="104" y="473"/>
                    <a:pt x="102" y="473"/>
                    <a:pt x="101" y="468"/>
                  </a:cubicBezTo>
                  <a:cubicBezTo>
                    <a:pt x="100" y="465"/>
                    <a:pt x="103" y="460"/>
                    <a:pt x="103" y="456"/>
                  </a:cubicBezTo>
                  <a:cubicBezTo>
                    <a:pt x="103" y="450"/>
                    <a:pt x="103" y="445"/>
                    <a:pt x="104" y="439"/>
                  </a:cubicBezTo>
                  <a:cubicBezTo>
                    <a:pt x="105" y="437"/>
                    <a:pt x="106" y="434"/>
                    <a:pt x="106" y="432"/>
                  </a:cubicBezTo>
                  <a:cubicBezTo>
                    <a:pt x="106" y="428"/>
                    <a:pt x="104" y="423"/>
                    <a:pt x="104" y="419"/>
                  </a:cubicBezTo>
                  <a:cubicBezTo>
                    <a:pt x="103" y="415"/>
                    <a:pt x="105" y="414"/>
                    <a:pt x="105" y="409"/>
                  </a:cubicBezTo>
                  <a:cubicBezTo>
                    <a:pt x="104" y="405"/>
                    <a:pt x="104" y="401"/>
                    <a:pt x="103" y="398"/>
                  </a:cubicBezTo>
                  <a:cubicBezTo>
                    <a:pt x="100" y="391"/>
                    <a:pt x="92" y="387"/>
                    <a:pt x="96" y="378"/>
                  </a:cubicBezTo>
                  <a:cubicBezTo>
                    <a:pt x="98" y="374"/>
                    <a:pt x="99" y="372"/>
                    <a:pt x="96" y="367"/>
                  </a:cubicBezTo>
                  <a:cubicBezTo>
                    <a:pt x="93" y="363"/>
                    <a:pt x="91" y="362"/>
                    <a:pt x="93" y="357"/>
                  </a:cubicBezTo>
                  <a:cubicBezTo>
                    <a:pt x="95" y="352"/>
                    <a:pt x="93" y="340"/>
                    <a:pt x="92" y="334"/>
                  </a:cubicBezTo>
                  <a:cubicBezTo>
                    <a:pt x="91" y="329"/>
                    <a:pt x="99" y="330"/>
                    <a:pt x="104" y="331"/>
                  </a:cubicBezTo>
                  <a:cubicBezTo>
                    <a:pt x="106" y="330"/>
                    <a:pt x="112" y="323"/>
                    <a:pt x="110" y="324"/>
                  </a:cubicBezTo>
                  <a:cubicBezTo>
                    <a:pt x="113" y="320"/>
                    <a:pt x="112" y="316"/>
                    <a:pt x="116" y="314"/>
                  </a:cubicBezTo>
                  <a:cubicBezTo>
                    <a:pt x="121" y="312"/>
                    <a:pt x="121" y="317"/>
                    <a:pt x="126" y="316"/>
                  </a:cubicBezTo>
                  <a:cubicBezTo>
                    <a:pt x="129" y="316"/>
                    <a:pt x="130" y="314"/>
                    <a:pt x="136" y="312"/>
                  </a:cubicBezTo>
                  <a:cubicBezTo>
                    <a:pt x="141" y="312"/>
                    <a:pt x="147" y="313"/>
                    <a:pt x="152" y="312"/>
                  </a:cubicBezTo>
                  <a:cubicBezTo>
                    <a:pt x="155" y="311"/>
                    <a:pt x="153" y="309"/>
                    <a:pt x="155" y="308"/>
                  </a:cubicBezTo>
                  <a:cubicBezTo>
                    <a:pt x="158" y="308"/>
                    <a:pt x="164" y="313"/>
                    <a:pt x="166" y="315"/>
                  </a:cubicBezTo>
                  <a:cubicBezTo>
                    <a:pt x="169" y="319"/>
                    <a:pt x="175" y="322"/>
                    <a:pt x="177" y="330"/>
                  </a:cubicBezTo>
                  <a:cubicBezTo>
                    <a:pt x="177" y="333"/>
                    <a:pt x="173" y="333"/>
                    <a:pt x="174" y="337"/>
                  </a:cubicBezTo>
                  <a:cubicBezTo>
                    <a:pt x="175" y="340"/>
                    <a:pt x="179" y="342"/>
                    <a:pt x="181" y="343"/>
                  </a:cubicBezTo>
                  <a:cubicBezTo>
                    <a:pt x="181" y="343"/>
                    <a:pt x="181" y="343"/>
                    <a:pt x="181" y="344"/>
                  </a:cubicBezTo>
                  <a:cubicBezTo>
                    <a:pt x="180" y="346"/>
                    <a:pt x="178" y="350"/>
                    <a:pt x="178" y="353"/>
                  </a:cubicBezTo>
                  <a:cubicBezTo>
                    <a:pt x="178" y="353"/>
                    <a:pt x="178" y="354"/>
                    <a:pt x="178" y="354"/>
                  </a:cubicBezTo>
                  <a:cubicBezTo>
                    <a:pt x="178" y="354"/>
                    <a:pt x="179" y="355"/>
                    <a:pt x="179" y="355"/>
                  </a:cubicBezTo>
                  <a:cubicBezTo>
                    <a:pt x="181" y="358"/>
                    <a:pt x="183" y="358"/>
                    <a:pt x="184" y="360"/>
                  </a:cubicBezTo>
                  <a:cubicBezTo>
                    <a:pt x="184" y="363"/>
                    <a:pt x="186" y="368"/>
                    <a:pt x="186" y="368"/>
                  </a:cubicBezTo>
                  <a:cubicBezTo>
                    <a:pt x="187" y="371"/>
                    <a:pt x="188" y="370"/>
                    <a:pt x="190" y="373"/>
                  </a:cubicBezTo>
                  <a:cubicBezTo>
                    <a:pt x="193" y="374"/>
                    <a:pt x="194" y="372"/>
                    <a:pt x="195" y="373"/>
                  </a:cubicBezTo>
                  <a:cubicBezTo>
                    <a:pt x="199" y="374"/>
                    <a:pt x="198" y="375"/>
                    <a:pt x="198" y="379"/>
                  </a:cubicBezTo>
                  <a:cubicBezTo>
                    <a:pt x="198" y="380"/>
                    <a:pt x="197" y="382"/>
                    <a:pt x="197" y="383"/>
                  </a:cubicBezTo>
                  <a:cubicBezTo>
                    <a:pt x="197" y="386"/>
                    <a:pt x="198" y="386"/>
                    <a:pt x="198" y="389"/>
                  </a:cubicBezTo>
                  <a:cubicBezTo>
                    <a:pt x="197" y="392"/>
                    <a:pt x="199" y="396"/>
                    <a:pt x="200" y="399"/>
                  </a:cubicBezTo>
                  <a:cubicBezTo>
                    <a:pt x="203" y="403"/>
                    <a:pt x="206" y="401"/>
                    <a:pt x="209" y="403"/>
                  </a:cubicBezTo>
                  <a:cubicBezTo>
                    <a:pt x="212" y="406"/>
                    <a:pt x="212" y="411"/>
                    <a:pt x="213" y="413"/>
                  </a:cubicBezTo>
                  <a:cubicBezTo>
                    <a:pt x="214" y="416"/>
                    <a:pt x="215" y="420"/>
                    <a:pt x="217" y="423"/>
                  </a:cubicBezTo>
                  <a:cubicBezTo>
                    <a:pt x="218" y="427"/>
                    <a:pt x="219" y="429"/>
                    <a:pt x="221" y="432"/>
                  </a:cubicBezTo>
                  <a:cubicBezTo>
                    <a:pt x="224" y="436"/>
                    <a:pt x="225" y="438"/>
                    <a:pt x="226" y="443"/>
                  </a:cubicBezTo>
                  <a:cubicBezTo>
                    <a:pt x="227" y="446"/>
                    <a:pt x="228" y="449"/>
                    <a:pt x="227" y="453"/>
                  </a:cubicBezTo>
                  <a:cubicBezTo>
                    <a:pt x="227" y="455"/>
                    <a:pt x="226" y="457"/>
                    <a:pt x="226" y="459"/>
                  </a:cubicBezTo>
                  <a:cubicBezTo>
                    <a:pt x="226" y="461"/>
                    <a:pt x="228" y="464"/>
                    <a:pt x="229" y="465"/>
                  </a:cubicBezTo>
                  <a:cubicBezTo>
                    <a:pt x="234" y="472"/>
                    <a:pt x="242" y="477"/>
                    <a:pt x="248" y="484"/>
                  </a:cubicBezTo>
                  <a:cubicBezTo>
                    <a:pt x="254" y="490"/>
                    <a:pt x="260" y="495"/>
                    <a:pt x="266" y="501"/>
                  </a:cubicBezTo>
                  <a:cubicBezTo>
                    <a:pt x="269" y="504"/>
                    <a:pt x="273" y="504"/>
                    <a:pt x="277" y="506"/>
                  </a:cubicBezTo>
                  <a:cubicBezTo>
                    <a:pt x="281" y="508"/>
                    <a:pt x="283" y="512"/>
                    <a:pt x="287" y="514"/>
                  </a:cubicBezTo>
                  <a:cubicBezTo>
                    <a:pt x="289" y="514"/>
                    <a:pt x="291" y="514"/>
                    <a:pt x="292" y="515"/>
                  </a:cubicBezTo>
                  <a:cubicBezTo>
                    <a:pt x="294" y="516"/>
                    <a:pt x="295" y="517"/>
                    <a:pt x="297" y="518"/>
                  </a:cubicBezTo>
                  <a:cubicBezTo>
                    <a:pt x="297" y="519"/>
                    <a:pt x="299" y="518"/>
                    <a:pt x="300" y="518"/>
                  </a:cubicBezTo>
                  <a:cubicBezTo>
                    <a:pt x="301" y="519"/>
                    <a:pt x="301" y="520"/>
                    <a:pt x="302" y="521"/>
                  </a:cubicBezTo>
                  <a:cubicBezTo>
                    <a:pt x="308" y="528"/>
                    <a:pt x="315" y="534"/>
                    <a:pt x="323" y="540"/>
                  </a:cubicBezTo>
                  <a:cubicBezTo>
                    <a:pt x="328" y="545"/>
                    <a:pt x="336" y="546"/>
                    <a:pt x="341" y="551"/>
                  </a:cubicBezTo>
                  <a:cubicBezTo>
                    <a:pt x="347" y="556"/>
                    <a:pt x="353" y="560"/>
                    <a:pt x="358" y="565"/>
                  </a:cubicBezTo>
                  <a:cubicBezTo>
                    <a:pt x="361" y="570"/>
                    <a:pt x="361" y="571"/>
                    <a:pt x="366" y="572"/>
                  </a:cubicBezTo>
                  <a:cubicBezTo>
                    <a:pt x="370" y="572"/>
                    <a:pt x="377" y="574"/>
                    <a:pt x="379" y="577"/>
                  </a:cubicBezTo>
                  <a:cubicBezTo>
                    <a:pt x="380" y="577"/>
                    <a:pt x="381" y="575"/>
                    <a:pt x="382" y="575"/>
                  </a:cubicBezTo>
                  <a:cubicBezTo>
                    <a:pt x="382" y="576"/>
                    <a:pt x="382" y="574"/>
                    <a:pt x="383" y="575"/>
                  </a:cubicBezTo>
                  <a:cubicBezTo>
                    <a:pt x="378" y="575"/>
                    <a:pt x="373" y="572"/>
                    <a:pt x="369" y="569"/>
                  </a:cubicBezTo>
                  <a:cubicBezTo>
                    <a:pt x="364" y="564"/>
                    <a:pt x="359" y="561"/>
                    <a:pt x="355" y="556"/>
                  </a:cubicBezTo>
                  <a:cubicBezTo>
                    <a:pt x="350" y="550"/>
                    <a:pt x="344" y="546"/>
                    <a:pt x="339" y="542"/>
                  </a:cubicBezTo>
                  <a:cubicBezTo>
                    <a:pt x="333" y="538"/>
                    <a:pt x="325" y="535"/>
                    <a:pt x="321" y="529"/>
                  </a:cubicBezTo>
                  <a:cubicBezTo>
                    <a:pt x="318" y="526"/>
                    <a:pt x="317" y="523"/>
                    <a:pt x="313" y="521"/>
                  </a:cubicBezTo>
                  <a:cubicBezTo>
                    <a:pt x="309" y="518"/>
                    <a:pt x="307" y="513"/>
                    <a:pt x="303" y="511"/>
                  </a:cubicBezTo>
                  <a:cubicBezTo>
                    <a:pt x="301" y="508"/>
                    <a:pt x="298" y="506"/>
                    <a:pt x="295" y="504"/>
                  </a:cubicBezTo>
                  <a:cubicBezTo>
                    <a:pt x="293" y="503"/>
                    <a:pt x="291" y="503"/>
                    <a:pt x="289" y="502"/>
                  </a:cubicBezTo>
                  <a:cubicBezTo>
                    <a:pt x="286" y="501"/>
                    <a:pt x="282" y="498"/>
                    <a:pt x="279" y="496"/>
                  </a:cubicBezTo>
                  <a:cubicBezTo>
                    <a:pt x="278" y="495"/>
                    <a:pt x="277" y="493"/>
                    <a:pt x="275" y="492"/>
                  </a:cubicBezTo>
                  <a:cubicBezTo>
                    <a:pt x="272" y="489"/>
                    <a:pt x="268" y="487"/>
                    <a:pt x="266" y="484"/>
                  </a:cubicBezTo>
                  <a:cubicBezTo>
                    <a:pt x="263" y="480"/>
                    <a:pt x="260" y="479"/>
                    <a:pt x="257" y="476"/>
                  </a:cubicBezTo>
                  <a:cubicBezTo>
                    <a:pt x="254" y="474"/>
                    <a:pt x="252" y="470"/>
                    <a:pt x="250" y="467"/>
                  </a:cubicBezTo>
                  <a:cubicBezTo>
                    <a:pt x="245" y="460"/>
                    <a:pt x="238" y="456"/>
                    <a:pt x="233" y="451"/>
                  </a:cubicBezTo>
                  <a:cubicBezTo>
                    <a:pt x="230" y="447"/>
                    <a:pt x="230" y="444"/>
                    <a:pt x="228" y="439"/>
                  </a:cubicBezTo>
                  <a:cubicBezTo>
                    <a:pt x="226" y="434"/>
                    <a:pt x="222" y="431"/>
                    <a:pt x="220" y="426"/>
                  </a:cubicBezTo>
                  <a:cubicBezTo>
                    <a:pt x="219" y="422"/>
                    <a:pt x="217" y="419"/>
                    <a:pt x="216" y="414"/>
                  </a:cubicBezTo>
                  <a:cubicBezTo>
                    <a:pt x="215" y="411"/>
                    <a:pt x="213" y="406"/>
                    <a:pt x="213" y="403"/>
                  </a:cubicBezTo>
                  <a:cubicBezTo>
                    <a:pt x="212" y="392"/>
                    <a:pt x="231" y="405"/>
                    <a:pt x="233" y="403"/>
                  </a:cubicBezTo>
                  <a:cubicBezTo>
                    <a:pt x="235" y="396"/>
                    <a:pt x="230" y="388"/>
                    <a:pt x="227" y="381"/>
                  </a:cubicBezTo>
                  <a:cubicBezTo>
                    <a:pt x="225" y="377"/>
                    <a:pt x="226" y="372"/>
                    <a:pt x="225" y="368"/>
                  </a:cubicBezTo>
                  <a:cubicBezTo>
                    <a:pt x="225" y="359"/>
                    <a:pt x="213" y="347"/>
                    <a:pt x="214" y="345"/>
                  </a:cubicBezTo>
                  <a:cubicBezTo>
                    <a:pt x="223" y="341"/>
                    <a:pt x="236" y="350"/>
                    <a:pt x="243" y="345"/>
                  </a:cubicBezTo>
                  <a:cubicBezTo>
                    <a:pt x="239" y="338"/>
                    <a:pt x="234" y="340"/>
                    <a:pt x="228" y="340"/>
                  </a:cubicBezTo>
                  <a:cubicBezTo>
                    <a:pt x="223" y="340"/>
                    <a:pt x="217" y="337"/>
                    <a:pt x="213" y="333"/>
                  </a:cubicBezTo>
                  <a:cubicBezTo>
                    <a:pt x="210" y="331"/>
                    <a:pt x="208" y="328"/>
                    <a:pt x="206" y="325"/>
                  </a:cubicBezTo>
                  <a:cubicBezTo>
                    <a:pt x="205" y="323"/>
                    <a:pt x="200" y="319"/>
                    <a:pt x="205" y="320"/>
                  </a:cubicBezTo>
                  <a:cubicBezTo>
                    <a:pt x="205" y="320"/>
                    <a:pt x="206" y="321"/>
                    <a:pt x="207" y="321"/>
                  </a:cubicBezTo>
                  <a:cubicBezTo>
                    <a:pt x="209" y="322"/>
                    <a:pt x="210" y="322"/>
                    <a:pt x="212" y="322"/>
                  </a:cubicBezTo>
                  <a:cubicBezTo>
                    <a:pt x="212" y="322"/>
                    <a:pt x="215" y="321"/>
                    <a:pt x="215" y="321"/>
                  </a:cubicBezTo>
                  <a:cubicBezTo>
                    <a:pt x="218" y="321"/>
                    <a:pt x="221" y="320"/>
                    <a:pt x="224" y="321"/>
                  </a:cubicBezTo>
                  <a:cubicBezTo>
                    <a:pt x="220" y="318"/>
                    <a:pt x="213" y="320"/>
                    <a:pt x="215" y="313"/>
                  </a:cubicBezTo>
                  <a:cubicBezTo>
                    <a:pt x="216" y="307"/>
                    <a:pt x="221" y="310"/>
                    <a:pt x="224" y="304"/>
                  </a:cubicBezTo>
                  <a:cubicBezTo>
                    <a:pt x="223" y="304"/>
                    <a:pt x="222" y="304"/>
                    <a:pt x="220" y="305"/>
                  </a:cubicBezTo>
                  <a:cubicBezTo>
                    <a:pt x="219" y="306"/>
                    <a:pt x="216" y="306"/>
                    <a:pt x="215" y="307"/>
                  </a:cubicBezTo>
                  <a:cubicBezTo>
                    <a:pt x="213" y="308"/>
                    <a:pt x="212" y="312"/>
                    <a:pt x="210" y="311"/>
                  </a:cubicBezTo>
                  <a:cubicBezTo>
                    <a:pt x="208" y="310"/>
                    <a:pt x="209" y="309"/>
                    <a:pt x="208" y="307"/>
                  </a:cubicBezTo>
                  <a:cubicBezTo>
                    <a:pt x="207" y="304"/>
                    <a:pt x="205" y="303"/>
                    <a:pt x="204" y="299"/>
                  </a:cubicBezTo>
                  <a:cubicBezTo>
                    <a:pt x="204" y="296"/>
                    <a:pt x="206" y="293"/>
                    <a:pt x="202" y="290"/>
                  </a:cubicBezTo>
                  <a:cubicBezTo>
                    <a:pt x="199" y="292"/>
                    <a:pt x="196" y="286"/>
                    <a:pt x="193" y="289"/>
                  </a:cubicBezTo>
                  <a:cubicBezTo>
                    <a:pt x="196" y="293"/>
                    <a:pt x="196" y="294"/>
                    <a:pt x="197" y="299"/>
                  </a:cubicBezTo>
                  <a:cubicBezTo>
                    <a:pt x="198" y="301"/>
                    <a:pt x="199" y="303"/>
                    <a:pt x="199" y="305"/>
                  </a:cubicBezTo>
                  <a:cubicBezTo>
                    <a:pt x="199" y="307"/>
                    <a:pt x="198" y="308"/>
                    <a:pt x="199" y="310"/>
                  </a:cubicBezTo>
                  <a:cubicBezTo>
                    <a:pt x="193" y="314"/>
                    <a:pt x="194" y="310"/>
                    <a:pt x="191" y="304"/>
                  </a:cubicBezTo>
                  <a:cubicBezTo>
                    <a:pt x="188" y="297"/>
                    <a:pt x="181" y="294"/>
                    <a:pt x="179" y="286"/>
                  </a:cubicBezTo>
                  <a:cubicBezTo>
                    <a:pt x="177" y="278"/>
                    <a:pt x="179" y="268"/>
                    <a:pt x="177" y="261"/>
                  </a:cubicBezTo>
                  <a:cubicBezTo>
                    <a:pt x="175" y="258"/>
                    <a:pt x="174" y="254"/>
                    <a:pt x="172" y="251"/>
                  </a:cubicBezTo>
                  <a:cubicBezTo>
                    <a:pt x="169" y="248"/>
                    <a:pt x="166" y="245"/>
                    <a:pt x="165" y="242"/>
                  </a:cubicBezTo>
                  <a:cubicBezTo>
                    <a:pt x="163" y="238"/>
                    <a:pt x="163" y="235"/>
                    <a:pt x="161" y="231"/>
                  </a:cubicBezTo>
                  <a:cubicBezTo>
                    <a:pt x="160" y="228"/>
                    <a:pt x="160" y="224"/>
                    <a:pt x="159" y="221"/>
                  </a:cubicBezTo>
                  <a:cubicBezTo>
                    <a:pt x="163" y="223"/>
                    <a:pt x="167" y="227"/>
                    <a:pt x="171" y="229"/>
                  </a:cubicBezTo>
                  <a:cubicBezTo>
                    <a:pt x="175" y="232"/>
                    <a:pt x="181" y="232"/>
                    <a:pt x="184" y="235"/>
                  </a:cubicBezTo>
                  <a:cubicBezTo>
                    <a:pt x="190" y="236"/>
                    <a:pt x="193" y="235"/>
                    <a:pt x="194" y="233"/>
                  </a:cubicBezTo>
                  <a:cubicBezTo>
                    <a:pt x="198" y="230"/>
                    <a:pt x="198" y="227"/>
                    <a:pt x="195" y="222"/>
                  </a:cubicBezTo>
                  <a:cubicBezTo>
                    <a:pt x="193" y="224"/>
                    <a:pt x="194" y="226"/>
                    <a:pt x="191" y="230"/>
                  </a:cubicBezTo>
                  <a:cubicBezTo>
                    <a:pt x="188" y="233"/>
                    <a:pt x="187" y="231"/>
                    <a:pt x="184" y="230"/>
                  </a:cubicBezTo>
                  <a:cubicBezTo>
                    <a:pt x="181" y="229"/>
                    <a:pt x="180" y="231"/>
                    <a:pt x="177" y="229"/>
                  </a:cubicBezTo>
                  <a:cubicBezTo>
                    <a:pt x="174" y="227"/>
                    <a:pt x="170" y="226"/>
                    <a:pt x="169" y="223"/>
                  </a:cubicBezTo>
                  <a:cubicBezTo>
                    <a:pt x="168" y="220"/>
                    <a:pt x="171" y="219"/>
                    <a:pt x="168" y="215"/>
                  </a:cubicBezTo>
                  <a:cubicBezTo>
                    <a:pt x="166" y="212"/>
                    <a:pt x="163" y="211"/>
                    <a:pt x="161" y="208"/>
                  </a:cubicBezTo>
                  <a:cubicBezTo>
                    <a:pt x="157" y="202"/>
                    <a:pt x="156" y="196"/>
                    <a:pt x="154" y="189"/>
                  </a:cubicBezTo>
                  <a:cubicBezTo>
                    <a:pt x="152" y="185"/>
                    <a:pt x="153" y="183"/>
                    <a:pt x="154" y="178"/>
                  </a:cubicBezTo>
                  <a:cubicBezTo>
                    <a:pt x="156" y="175"/>
                    <a:pt x="157" y="168"/>
                    <a:pt x="159" y="165"/>
                  </a:cubicBezTo>
                  <a:cubicBezTo>
                    <a:pt x="160" y="163"/>
                    <a:pt x="162" y="162"/>
                    <a:pt x="164" y="160"/>
                  </a:cubicBezTo>
                  <a:cubicBezTo>
                    <a:pt x="165" y="159"/>
                    <a:pt x="165" y="157"/>
                    <a:pt x="167" y="156"/>
                  </a:cubicBezTo>
                  <a:cubicBezTo>
                    <a:pt x="169" y="152"/>
                    <a:pt x="172" y="149"/>
                    <a:pt x="175" y="146"/>
                  </a:cubicBezTo>
                  <a:cubicBezTo>
                    <a:pt x="181" y="140"/>
                    <a:pt x="186" y="133"/>
                    <a:pt x="193" y="128"/>
                  </a:cubicBezTo>
                  <a:cubicBezTo>
                    <a:pt x="199" y="124"/>
                    <a:pt x="200" y="122"/>
                    <a:pt x="206" y="117"/>
                  </a:cubicBezTo>
                  <a:cubicBezTo>
                    <a:pt x="210" y="114"/>
                    <a:pt x="220" y="108"/>
                    <a:pt x="226" y="108"/>
                  </a:cubicBezTo>
                  <a:cubicBezTo>
                    <a:pt x="228" y="107"/>
                    <a:pt x="233" y="107"/>
                    <a:pt x="233" y="106"/>
                  </a:cubicBezTo>
                  <a:cubicBezTo>
                    <a:pt x="234" y="107"/>
                    <a:pt x="235" y="109"/>
                    <a:pt x="236" y="109"/>
                  </a:cubicBezTo>
                  <a:cubicBezTo>
                    <a:pt x="237" y="110"/>
                    <a:pt x="244" y="109"/>
                    <a:pt x="244" y="108"/>
                  </a:cubicBezTo>
                  <a:cubicBezTo>
                    <a:pt x="246" y="108"/>
                    <a:pt x="248" y="106"/>
                    <a:pt x="251" y="106"/>
                  </a:cubicBezTo>
                  <a:cubicBezTo>
                    <a:pt x="256" y="106"/>
                    <a:pt x="261" y="103"/>
                    <a:pt x="266" y="103"/>
                  </a:cubicBezTo>
                  <a:cubicBezTo>
                    <a:pt x="269" y="103"/>
                    <a:pt x="271" y="102"/>
                    <a:pt x="275" y="102"/>
                  </a:cubicBezTo>
                  <a:cubicBezTo>
                    <a:pt x="279" y="102"/>
                    <a:pt x="282" y="104"/>
                    <a:pt x="286" y="105"/>
                  </a:cubicBezTo>
                  <a:cubicBezTo>
                    <a:pt x="290" y="105"/>
                    <a:pt x="293" y="106"/>
                    <a:pt x="297" y="106"/>
                  </a:cubicBezTo>
                  <a:cubicBezTo>
                    <a:pt x="301" y="106"/>
                    <a:pt x="304" y="106"/>
                    <a:pt x="308" y="107"/>
                  </a:cubicBezTo>
                  <a:cubicBezTo>
                    <a:pt x="312" y="108"/>
                    <a:pt x="317" y="107"/>
                    <a:pt x="319" y="112"/>
                  </a:cubicBezTo>
                  <a:cubicBezTo>
                    <a:pt x="320" y="114"/>
                    <a:pt x="320" y="114"/>
                    <a:pt x="321" y="117"/>
                  </a:cubicBezTo>
                  <a:cubicBezTo>
                    <a:pt x="322" y="118"/>
                    <a:pt x="322" y="121"/>
                    <a:pt x="323" y="122"/>
                  </a:cubicBezTo>
                  <a:cubicBezTo>
                    <a:pt x="326" y="125"/>
                    <a:pt x="329" y="128"/>
                    <a:pt x="333" y="129"/>
                  </a:cubicBezTo>
                  <a:cubicBezTo>
                    <a:pt x="337" y="130"/>
                    <a:pt x="342" y="129"/>
                    <a:pt x="346" y="128"/>
                  </a:cubicBezTo>
                  <a:cubicBezTo>
                    <a:pt x="349" y="127"/>
                    <a:pt x="351" y="126"/>
                    <a:pt x="354" y="125"/>
                  </a:cubicBezTo>
                  <a:cubicBezTo>
                    <a:pt x="356" y="124"/>
                    <a:pt x="357" y="123"/>
                    <a:pt x="359" y="122"/>
                  </a:cubicBezTo>
                  <a:cubicBezTo>
                    <a:pt x="363" y="119"/>
                    <a:pt x="368" y="118"/>
                    <a:pt x="372" y="115"/>
                  </a:cubicBezTo>
                  <a:cubicBezTo>
                    <a:pt x="374" y="114"/>
                    <a:pt x="376" y="112"/>
                    <a:pt x="378" y="112"/>
                  </a:cubicBezTo>
                  <a:cubicBezTo>
                    <a:pt x="383" y="110"/>
                    <a:pt x="386" y="109"/>
                    <a:pt x="390" y="106"/>
                  </a:cubicBezTo>
                  <a:cubicBezTo>
                    <a:pt x="394" y="104"/>
                    <a:pt x="397" y="101"/>
                    <a:pt x="401" y="99"/>
                  </a:cubicBezTo>
                  <a:cubicBezTo>
                    <a:pt x="404" y="98"/>
                    <a:pt x="408" y="99"/>
                    <a:pt x="410" y="99"/>
                  </a:cubicBezTo>
                  <a:cubicBezTo>
                    <a:pt x="411" y="98"/>
                    <a:pt x="416" y="98"/>
                    <a:pt x="417" y="99"/>
                  </a:cubicBezTo>
                  <a:cubicBezTo>
                    <a:pt x="416" y="104"/>
                    <a:pt x="421" y="102"/>
                    <a:pt x="423" y="103"/>
                  </a:cubicBezTo>
                  <a:cubicBezTo>
                    <a:pt x="429" y="104"/>
                    <a:pt x="430" y="102"/>
                    <a:pt x="436" y="103"/>
                  </a:cubicBezTo>
                  <a:cubicBezTo>
                    <a:pt x="439" y="104"/>
                    <a:pt x="440" y="105"/>
                    <a:pt x="443" y="105"/>
                  </a:cubicBezTo>
                  <a:cubicBezTo>
                    <a:pt x="446" y="105"/>
                    <a:pt x="447" y="107"/>
                    <a:pt x="450" y="104"/>
                  </a:cubicBezTo>
                  <a:cubicBezTo>
                    <a:pt x="451" y="103"/>
                    <a:pt x="459" y="105"/>
                    <a:pt x="460" y="105"/>
                  </a:cubicBezTo>
                  <a:cubicBezTo>
                    <a:pt x="463" y="106"/>
                    <a:pt x="466" y="107"/>
                    <a:pt x="469" y="107"/>
                  </a:cubicBezTo>
                  <a:cubicBezTo>
                    <a:pt x="476" y="109"/>
                    <a:pt x="482" y="113"/>
                    <a:pt x="489" y="115"/>
                  </a:cubicBezTo>
                  <a:cubicBezTo>
                    <a:pt x="497" y="117"/>
                    <a:pt x="504" y="116"/>
                    <a:pt x="512" y="117"/>
                  </a:cubicBezTo>
                  <a:cubicBezTo>
                    <a:pt x="515" y="117"/>
                    <a:pt x="518" y="119"/>
                    <a:pt x="522" y="121"/>
                  </a:cubicBezTo>
                  <a:cubicBezTo>
                    <a:pt x="525" y="125"/>
                    <a:pt x="526" y="126"/>
                    <a:pt x="530" y="127"/>
                  </a:cubicBezTo>
                  <a:cubicBezTo>
                    <a:pt x="534" y="128"/>
                    <a:pt x="538" y="128"/>
                    <a:pt x="541" y="129"/>
                  </a:cubicBezTo>
                  <a:cubicBezTo>
                    <a:pt x="545" y="130"/>
                    <a:pt x="549" y="129"/>
                    <a:pt x="553" y="130"/>
                  </a:cubicBezTo>
                  <a:cubicBezTo>
                    <a:pt x="556" y="131"/>
                    <a:pt x="559" y="133"/>
                    <a:pt x="562" y="134"/>
                  </a:cubicBezTo>
                  <a:cubicBezTo>
                    <a:pt x="567" y="137"/>
                    <a:pt x="570" y="137"/>
                    <a:pt x="574" y="138"/>
                  </a:cubicBezTo>
                  <a:cubicBezTo>
                    <a:pt x="578" y="139"/>
                    <a:pt x="585" y="140"/>
                    <a:pt x="589" y="139"/>
                  </a:cubicBezTo>
                  <a:cubicBezTo>
                    <a:pt x="592" y="139"/>
                    <a:pt x="597" y="137"/>
                    <a:pt x="601" y="136"/>
                  </a:cubicBezTo>
                  <a:cubicBezTo>
                    <a:pt x="602" y="136"/>
                    <a:pt x="578" y="138"/>
                    <a:pt x="575" y="135"/>
                  </a:cubicBezTo>
                  <a:cubicBezTo>
                    <a:pt x="580" y="132"/>
                    <a:pt x="586" y="130"/>
                    <a:pt x="592" y="129"/>
                  </a:cubicBezTo>
                  <a:cubicBezTo>
                    <a:pt x="597" y="128"/>
                    <a:pt x="606" y="129"/>
                    <a:pt x="612" y="129"/>
                  </a:cubicBezTo>
                  <a:cubicBezTo>
                    <a:pt x="618" y="129"/>
                    <a:pt x="622" y="130"/>
                    <a:pt x="627" y="128"/>
                  </a:cubicBezTo>
                  <a:cubicBezTo>
                    <a:pt x="630" y="124"/>
                    <a:pt x="633" y="126"/>
                    <a:pt x="638" y="124"/>
                  </a:cubicBezTo>
                  <a:cubicBezTo>
                    <a:pt x="641" y="121"/>
                    <a:pt x="645" y="115"/>
                    <a:pt x="647" y="112"/>
                  </a:cubicBezTo>
                  <a:cubicBezTo>
                    <a:pt x="649" y="110"/>
                    <a:pt x="652" y="105"/>
                    <a:pt x="656" y="100"/>
                  </a:cubicBezTo>
                  <a:cubicBezTo>
                    <a:pt x="663" y="92"/>
                    <a:pt x="654" y="88"/>
                    <a:pt x="656" y="78"/>
                  </a:cubicBezTo>
                  <a:cubicBezTo>
                    <a:pt x="659" y="69"/>
                    <a:pt x="663" y="72"/>
                    <a:pt x="669" y="72"/>
                  </a:cubicBezTo>
                  <a:cubicBezTo>
                    <a:pt x="673" y="73"/>
                    <a:pt x="677" y="84"/>
                    <a:pt x="687" y="80"/>
                  </a:cubicBezTo>
                  <a:cubicBezTo>
                    <a:pt x="690" y="79"/>
                    <a:pt x="689" y="70"/>
                    <a:pt x="691" y="69"/>
                  </a:cubicBezTo>
                  <a:cubicBezTo>
                    <a:pt x="695" y="64"/>
                    <a:pt x="700" y="67"/>
                    <a:pt x="706" y="67"/>
                  </a:cubicBezTo>
                  <a:cubicBezTo>
                    <a:pt x="713" y="70"/>
                    <a:pt x="714" y="70"/>
                    <a:pt x="721" y="72"/>
                  </a:cubicBezTo>
                  <a:cubicBezTo>
                    <a:pt x="724" y="72"/>
                    <a:pt x="724" y="77"/>
                    <a:pt x="726" y="79"/>
                  </a:cubicBezTo>
                  <a:cubicBezTo>
                    <a:pt x="729" y="84"/>
                    <a:pt x="730" y="92"/>
                    <a:pt x="734" y="100"/>
                  </a:cubicBezTo>
                  <a:cubicBezTo>
                    <a:pt x="736" y="103"/>
                    <a:pt x="738" y="101"/>
                    <a:pt x="741" y="103"/>
                  </a:cubicBezTo>
                  <a:cubicBezTo>
                    <a:pt x="743" y="104"/>
                    <a:pt x="750" y="104"/>
                    <a:pt x="751" y="106"/>
                  </a:cubicBezTo>
                  <a:cubicBezTo>
                    <a:pt x="751" y="106"/>
                    <a:pt x="750" y="109"/>
                    <a:pt x="751" y="112"/>
                  </a:cubicBezTo>
                  <a:cubicBezTo>
                    <a:pt x="752" y="113"/>
                    <a:pt x="753" y="115"/>
                    <a:pt x="754" y="116"/>
                  </a:cubicBezTo>
                  <a:cubicBezTo>
                    <a:pt x="756" y="118"/>
                    <a:pt x="756" y="123"/>
                    <a:pt x="759" y="124"/>
                  </a:cubicBezTo>
                  <a:cubicBezTo>
                    <a:pt x="759" y="122"/>
                    <a:pt x="757" y="118"/>
                    <a:pt x="756" y="116"/>
                  </a:cubicBezTo>
                  <a:cubicBezTo>
                    <a:pt x="751" y="110"/>
                    <a:pt x="752" y="108"/>
                    <a:pt x="753" y="106"/>
                  </a:cubicBezTo>
                  <a:cubicBezTo>
                    <a:pt x="756" y="104"/>
                    <a:pt x="757" y="106"/>
                    <a:pt x="760" y="106"/>
                  </a:cubicBezTo>
                  <a:cubicBezTo>
                    <a:pt x="763" y="106"/>
                    <a:pt x="766" y="105"/>
                    <a:pt x="770" y="108"/>
                  </a:cubicBezTo>
                  <a:cubicBezTo>
                    <a:pt x="766" y="104"/>
                    <a:pt x="759" y="104"/>
                    <a:pt x="755" y="103"/>
                  </a:cubicBezTo>
                  <a:cubicBezTo>
                    <a:pt x="751" y="102"/>
                    <a:pt x="739" y="103"/>
                    <a:pt x="737" y="99"/>
                  </a:cubicBezTo>
                  <a:cubicBezTo>
                    <a:pt x="735" y="97"/>
                    <a:pt x="735" y="97"/>
                    <a:pt x="734" y="95"/>
                  </a:cubicBezTo>
                  <a:cubicBezTo>
                    <a:pt x="733" y="92"/>
                    <a:pt x="732" y="90"/>
                    <a:pt x="731" y="87"/>
                  </a:cubicBezTo>
                  <a:cubicBezTo>
                    <a:pt x="727" y="81"/>
                    <a:pt x="731" y="81"/>
                    <a:pt x="731" y="80"/>
                  </a:cubicBezTo>
                  <a:cubicBezTo>
                    <a:pt x="735" y="80"/>
                    <a:pt x="739" y="78"/>
                    <a:pt x="744" y="79"/>
                  </a:cubicBezTo>
                  <a:cubicBezTo>
                    <a:pt x="746" y="80"/>
                    <a:pt x="751" y="80"/>
                    <a:pt x="752" y="77"/>
                  </a:cubicBezTo>
                  <a:cubicBezTo>
                    <a:pt x="749" y="77"/>
                    <a:pt x="748" y="81"/>
                    <a:pt x="745" y="78"/>
                  </a:cubicBezTo>
                  <a:cubicBezTo>
                    <a:pt x="743" y="77"/>
                    <a:pt x="742" y="78"/>
                    <a:pt x="741" y="78"/>
                  </a:cubicBezTo>
                  <a:cubicBezTo>
                    <a:pt x="740" y="78"/>
                    <a:pt x="736" y="78"/>
                    <a:pt x="735" y="78"/>
                  </a:cubicBezTo>
                  <a:cubicBezTo>
                    <a:pt x="733" y="78"/>
                    <a:pt x="731" y="80"/>
                    <a:pt x="729" y="79"/>
                  </a:cubicBezTo>
                  <a:cubicBezTo>
                    <a:pt x="723" y="67"/>
                    <a:pt x="718" y="68"/>
                    <a:pt x="707" y="64"/>
                  </a:cubicBezTo>
                  <a:cubicBezTo>
                    <a:pt x="705" y="62"/>
                    <a:pt x="691" y="63"/>
                    <a:pt x="688" y="66"/>
                  </a:cubicBezTo>
                  <a:cubicBezTo>
                    <a:pt x="686" y="69"/>
                    <a:pt x="685" y="77"/>
                    <a:pt x="681" y="79"/>
                  </a:cubicBezTo>
                  <a:cubicBezTo>
                    <a:pt x="678" y="80"/>
                    <a:pt x="675" y="72"/>
                    <a:pt x="673" y="70"/>
                  </a:cubicBezTo>
                  <a:cubicBezTo>
                    <a:pt x="666" y="67"/>
                    <a:pt x="657" y="68"/>
                    <a:pt x="654" y="77"/>
                  </a:cubicBezTo>
                  <a:cubicBezTo>
                    <a:pt x="652" y="84"/>
                    <a:pt x="656" y="93"/>
                    <a:pt x="652" y="100"/>
                  </a:cubicBezTo>
                  <a:cubicBezTo>
                    <a:pt x="650" y="103"/>
                    <a:pt x="643" y="106"/>
                    <a:pt x="644" y="108"/>
                  </a:cubicBezTo>
                  <a:cubicBezTo>
                    <a:pt x="646" y="111"/>
                    <a:pt x="641" y="117"/>
                    <a:pt x="638" y="120"/>
                  </a:cubicBezTo>
                  <a:cubicBezTo>
                    <a:pt x="632" y="121"/>
                    <a:pt x="629" y="122"/>
                    <a:pt x="624" y="124"/>
                  </a:cubicBezTo>
                  <a:cubicBezTo>
                    <a:pt x="622" y="125"/>
                    <a:pt x="619" y="126"/>
                    <a:pt x="617" y="126"/>
                  </a:cubicBezTo>
                  <a:cubicBezTo>
                    <a:pt x="613" y="127"/>
                    <a:pt x="610" y="128"/>
                    <a:pt x="606" y="128"/>
                  </a:cubicBezTo>
                  <a:cubicBezTo>
                    <a:pt x="598" y="128"/>
                    <a:pt x="588" y="127"/>
                    <a:pt x="580" y="131"/>
                  </a:cubicBezTo>
                  <a:cubicBezTo>
                    <a:pt x="575" y="132"/>
                    <a:pt x="572" y="134"/>
                    <a:pt x="568" y="133"/>
                  </a:cubicBezTo>
                  <a:cubicBezTo>
                    <a:pt x="565" y="132"/>
                    <a:pt x="562" y="129"/>
                    <a:pt x="559" y="128"/>
                  </a:cubicBezTo>
                  <a:cubicBezTo>
                    <a:pt x="557" y="127"/>
                    <a:pt x="555" y="126"/>
                    <a:pt x="554" y="126"/>
                  </a:cubicBezTo>
                  <a:cubicBezTo>
                    <a:pt x="551" y="126"/>
                    <a:pt x="550" y="128"/>
                    <a:pt x="548" y="128"/>
                  </a:cubicBezTo>
                  <a:cubicBezTo>
                    <a:pt x="545" y="128"/>
                    <a:pt x="539" y="125"/>
                    <a:pt x="535" y="125"/>
                  </a:cubicBezTo>
                  <a:cubicBezTo>
                    <a:pt x="526" y="124"/>
                    <a:pt x="524" y="122"/>
                    <a:pt x="522" y="113"/>
                  </a:cubicBezTo>
                  <a:cubicBezTo>
                    <a:pt x="525" y="110"/>
                    <a:pt x="526" y="104"/>
                    <a:pt x="531" y="103"/>
                  </a:cubicBezTo>
                  <a:cubicBezTo>
                    <a:pt x="531" y="103"/>
                    <a:pt x="531" y="104"/>
                    <a:pt x="532" y="104"/>
                  </a:cubicBezTo>
                  <a:cubicBezTo>
                    <a:pt x="535" y="101"/>
                    <a:pt x="542" y="102"/>
                    <a:pt x="543" y="99"/>
                  </a:cubicBezTo>
                  <a:cubicBezTo>
                    <a:pt x="544" y="97"/>
                    <a:pt x="547" y="99"/>
                    <a:pt x="547" y="100"/>
                  </a:cubicBezTo>
                  <a:cubicBezTo>
                    <a:pt x="549" y="100"/>
                    <a:pt x="553" y="100"/>
                    <a:pt x="555" y="100"/>
                  </a:cubicBezTo>
                  <a:cubicBezTo>
                    <a:pt x="565" y="103"/>
                    <a:pt x="579" y="100"/>
                    <a:pt x="588" y="94"/>
                  </a:cubicBezTo>
                  <a:cubicBezTo>
                    <a:pt x="594" y="91"/>
                    <a:pt x="600" y="89"/>
                    <a:pt x="605" y="85"/>
                  </a:cubicBezTo>
                  <a:cubicBezTo>
                    <a:pt x="608" y="82"/>
                    <a:pt x="607" y="82"/>
                    <a:pt x="609" y="79"/>
                  </a:cubicBezTo>
                  <a:cubicBezTo>
                    <a:pt x="611" y="76"/>
                    <a:pt x="618" y="73"/>
                    <a:pt x="621" y="71"/>
                  </a:cubicBezTo>
                  <a:cubicBezTo>
                    <a:pt x="625" y="68"/>
                    <a:pt x="630" y="64"/>
                    <a:pt x="636" y="57"/>
                  </a:cubicBezTo>
                  <a:cubicBezTo>
                    <a:pt x="641" y="51"/>
                    <a:pt x="645" y="46"/>
                    <a:pt x="646" y="39"/>
                  </a:cubicBezTo>
                  <a:cubicBezTo>
                    <a:pt x="648" y="31"/>
                    <a:pt x="648" y="27"/>
                    <a:pt x="652" y="21"/>
                  </a:cubicBezTo>
                  <a:cubicBezTo>
                    <a:pt x="654" y="17"/>
                    <a:pt x="657" y="15"/>
                    <a:pt x="658" y="11"/>
                  </a:cubicBezTo>
                  <a:cubicBezTo>
                    <a:pt x="660" y="7"/>
                    <a:pt x="665" y="4"/>
                    <a:pt x="668" y="0"/>
                  </a:cubicBezTo>
                  <a:cubicBezTo>
                    <a:pt x="660" y="5"/>
                    <a:pt x="652" y="14"/>
                    <a:pt x="648" y="24"/>
                  </a:cubicBezTo>
                  <a:cubicBezTo>
                    <a:pt x="647" y="28"/>
                    <a:pt x="646" y="30"/>
                    <a:pt x="644" y="38"/>
                  </a:cubicBezTo>
                  <a:cubicBezTo>
                    <a:pt x="642" y="44"/>
                    <a:pt x="636" y="50"/>
                    <a:pt x="633" y="55"/>
                  </a:cubicBezTo>
                  <a:cubicBezTo>
                    <a:pt x="627" y="65"/>
                    <a:pt x="620" y="66"/>
                    <a:pt x="618" y="69"/>
                  </a:cubicBezTo>
                  <a:cubicBezTo>
                    <a:pt x="616" y="73"/>
                    <a:pt x="612" y="75"/>
                    <a:pt x="610" y="77"/>
                  </a:cubicBezTo>
                  <a:cubicBezTo>
                    <a:pt x="606" y="81"/>
                    <a:pt x="605" y="85"/>
                    <a:pt x="600" y="88"/>
                  </a:cubicBezTo>
                  <a:cubicBezTo>
                    <a:pt x="596" y="90"/>
                    <a:pt x="592" y="90"/>
                    <a:pt x="588" y="92"/>
                  </a:cubicBezTo>
                  <a:cubicBezTo>
                    <a:pt x="584" y="94"/>
                    <a:pt x="580" y="96"/>
                    <a:pt x="576" y="97"/>
                  </a:cubicBezTo>
                  <a:cubicBezTo>
                    <a:pt x="568" y="100"/>
                    <a:pt x="562" y="97"/>
                    <a:pt x="554" y="97"/>
                  </a:cubicBezTo>
                  <a:cubicBezTo>
                    <a:pt x="548" y="96"/>
                    <a:pt x="537" y="94"/>
                    <a:pt x="532" y="97"/>
                  </a:cubicBezTo>
                  <a:cubicBezTo>
                    <a:pt x="528" y="99"/>
                    <a:pt x="526" y="103"/>
                    <a:pt x="522" y="105"/>
                  </a:cubicBezTo>
                  <a:cubicBezTo>
                    <a:pt x="518" y="106"/>
                    <a:pt x="515" y="109"/>
                    <a:pt x="511" y="111"/>
                  </a:cubicBezTo>
                  <a:cubicBezTo>
                    <a:pt x="504" y="113"/>
                    <a:pt x="498" y="111"/>
                    <a:pt x="492" y="109"/>
                  </a:cubicBezTo>
                  <a:cubicBezTo>
                    <a:pt x="480" y="105"/>
                    <a:pt x="468" y="100"/>
                    <a:pt x="455" y="100"/>
                  </a:cubicBezTo>
                  <a:cubicBezTo>
                    <a:pt x="448" y="100"/>
                    <a:pt x="440" y="99"/>
                    <a:pt x="432" y="99"/>
                  </a:cubicBezTo>
                  <a:cubicBezTo>
                    <a:pt x="425" y="99"/>
                    <a:pt x="418" y="94"/>
                    <a:pt x="410" y="95"/>
                  </a:cubicBezTo>
                  <a:cubicBezTo>
                    <a:pt x="401" y="95"/>
                    <a:pt x="394" y="99"/>
                    <a:pt x="386" y="103"/>
                  </a:cubicBezTo>
                  <a:cubicBezTo>
                    <a:pt x="382" y="105"/>
                    <a:pt x="378" y="107"/>
                    <a:pt x="375" y="108"/>
                  </a:cubicBezTo>
                  <a:cubicBezTo>
                    <a:pt x="370" y="109"/>
                    <a:pt x="366" y="110"/>
                    <a:pt x="363" y="113"/>
                  </a:cubicBezTo>
                  <a:cubicBezTo>
                    <a:pt x="365" y="108"/>
                    <a:pt x="367" y="105"/>
                    <a:pt x="369" y="101"/>
                  </a:cubicBezTo>
                  <a:cubicBezTo>
                    <a:pt x="372" y="97"/>
                    <a:pt x="383" y="88"/>
                    <a:pt x="384" y="84"/>
                  </a:cubicBezTo>
                  <a:cubicBezTo>
                    <a:pt x="379" y="90"/>
                    <a:pt x="366" y="101"/>
                    <a:pt x="360" y="106"/>
                  </a:cubicBezTo>
                  <a:cubicBezTo>
                    <a:pt x="358" y="109"/>
                    <a:pt x="356" y="111"/>
                    <a:pt x="353" y="114"/>
                  </a:cubicBezTo>
                  <a:cubicBezTo>
                    <a:pt x="351" y="117"/>
                    <a:pt x="344" y="120"/>
                    <a:pt x="340" y="121"/>
                  </a:cubicBezTo>
                  <a:cubicBezTo>
                    <a:pt x="336" y="121"/>
                    <a:pt x="335" y="120"/>
                    <a:pt x="333" y="117"/>
                  </a:cubicBezTo>
                  <a:cubicBezTo>
                    <a:pt x="331" y="113"/>
                    <a:pt x="329" y="110"/>
                    <a:pt x="327" y="108"/>
                  </a:cubicBezTo>
                  <a:cubicBezTo>
                    <a:pt x="322" y="102"/>
                    <a:pt x="313" y="101"/>
                    <a:pt x="306" y="98"/>
                  </a:cubicBezTo>
                  <a:cubicBezTo>
                    <a:pt x="299" y="95"/>
                    <a:pt x="289" y="97"/>
                    <a:pt x="282" y="94"/>
                  </a:cubicBezTo>
                  <a:cubicBezTo>
                    <a:pt x="278" y="92"/>
                    <a:pt x="278" y="89"/>
                    <a:pt x="276" y="85"/>
                  </a:cubicBezTo>
                  <a:cubicBezTo>
                    <a:pt x="275" y="82"/>
                    <a:pt x="269" y="73"/>
                    <a:pt x="265" y="73"/>
                  </a:cubicBezTo>
                  <a:cubicBezTo>
                    <a:pt x="265" y="72"/>
                    <a:pt x="267" y="77"/>
                    <a:pt x="272" y="86"/>
                  </a:cubicBezTo>
                  <a:cubicBezTo>
                    <a:pt x="271" y="88"/>
                    <a:pt x="271" y="91"/>
                    <a:pt x="270" y="92"/>
                  </a:cubicBezTo>
                  <a:cubicBezTo>
                    <a:pt x="268" y="92"/>
                    <a:pt x="268" y="93"/>
                    <a:pt x="265" y="94"/>
                  </a:cubicBezTo>
                  <a:cubicBezTo>
                    <a:pt x="262" y="94"/>
                    <a:pt x="260" y="95"/>
                    <a:pt x="257" y="96"/>
                  </a:cubicBezTo>
                  <a:cubicBezTo>
                    <a:pt x="254" y="98"/>
                    <a:pt x="252" y="99"/>
                    <a:pt x="248" y="99"/>
                  </a:cubicBezTo>
                  <a:cubicBezTo>
                    <a:pt x="242" y="99"/>
                    <a:pt x="236" y="101"/>
                    <a:pt x="231" y="103"/>
                  </a:cubicBezTo>
                  <a:cubicBezTo>
                    <a:pt x="227" y="105"/>
                    <a:pt x="223" y="105"/>
                    <a:pt x="219" y="106"/>
                  </a:cubicBezTo>
                  <a:cubicBezTo>
                    <a:pt x="216" y="108"/>
                    <a:pt x="214" y="109"/>
                    <a:pt x="211" y="111"/>
                  </a:cubicBezTo>
                  <a:cubicBezTo>
                    <a:pt x="207" y="112"/>
                    <a:pt x="204" y="114"/>
                    <a:pt x="200" y="115"/>
                  </a:cubicBezTo>
                  <a:cubicBezTo>
                    <a:pt x="197" y="116"/>
                    <a:pt x="193" y="117"/>
                    <a:pt x="190" y="119"/>
                  </a:cubicBezTo>
                  <a:cubicBezTo>
                    <a:pt x="182" y="124"/>
                    <a:pt x="178" y="127"/>
                    <a:pt x="169" y="132"/>
                  </a:cubicBezTo>
                  <a:cubicBezTo>
                    <a:pt x="166" y="135"/>
                    <a:pt x="160" y="142"/>
                    <a:pt x="157" y="145"/>
                  </a:cubicBezTo>
                  <a:cubicBezTo>
                    <a:pt x="154" y="148"/>
                    <a:pt x="151" y="149"/>
                    <a:pt x="148" y="152"/>
                  </a:cubicBezTo>
                  <a:cubicBezTo>
                    <a:pt x="142" y="157"/>
                    <a:pt x="139" y="168"/>
                    <a:pt x="139" y="176"/>
                  </a:cubicBezTo>
                  <a:cubicBezTo>
                    <a:pt x="138" y="180"/>
                    <a:pt x="136" y="183"/>
                    <a:pt x="134" y="187"/>
                  </a:cubicBezTo>
                  <a:cubicBezTo>
                    <a:pt x="133" y="194"/>
                    <a:pt x="133" y="190"/>
                    <a:pt x="132" y="195"/>
                  </a:cubicBezTo>
                  <a:lnTo>
                    <a:pt x="132" y="198"/>
                  </a:lnTo>
                  <a:cubicBezTo>
                    <a:pt x="132" y="199"/>
                    <a:pt x="132" y="202"/>
                    <a:pt x="132" y="202"/>
                  </a:cubicBezTo>
                  <a:cubicBezTo>
                    <a:pt x="132" y="206"/>
                    <a:pt x="134" y="209"/>
                    <a:pt x="134" y="213"/>
                  </a:cubicBezTo>
                  <a:cubicBezTo>
                    <a:pt x="135" y="215"/>
                    <a:pt x="134" y="217"/>
                    <a:pt x="135" y="219"/>
                  </a:cubicBezTo>
                  <a:cubicBezTo>
                    <a:pt x="135" y="221"/>
                    <a:pt x="137" y="223"/>
                    <a:pt x="137" y="225"/>
                  </a:cubicBezTo>
                  <a:cubicBezTo>
                    <a:pt x="136" y="230"/>
                    <a:pt x="129" y="229"/>
                    <a:pt x="134" y="235"/>
                  </a:cubicBezTo>
                  <a:cubicBezTo>
                    <a:pt x="136" y="237"/>
                    <a:pt x="136" y="240"/>
                    <a:pt x="138" y="243"/>
                  </a:cubicBezTo>
                  <a:cubicBezTo>
                    <a:pt x="141" y="247"/>
                    <a:pt x="139" y="250"/>
                    <a:pt x="137" y="253"/>
                  </a:cubicBezTo>
                  <a:cubicBezTo>
                    <a:pt x="135" y="255"/>
                    <a:pt x="136" y="256"/>
                    <a:pt x="134" y="259"/>
                  </a:cubicBezTo>
                  <a:cubicBezTo>
                    <a:pt x="132" y="261"/>
                    <a:pt x="130" y="263"/>
                    <a:pt x="128" y="265"/>
                  </a:cubicBezTo>
                  <a:cubicBezTo>
                    <a:pt x="126" y="266"/>
                    <a:pt x="126" y="268"/>
                    <a:pt x="125" y="271"/>
                  </a:cubicBezTo>
                  <a:cubicBezTo>
                    <a:pt x="124" y="272"/>
                    <a:pt x="122" y="275"/>
                    <a:pt x="122" y="277"/>
                  </a:cubicBezTo>
                  <a:cubicBezTo>
                    <a:pt x="122" y="279"/>
                    <a:pt x="120" y="279"/>
                    <a:pt x="120" y="282"/>
                  </a:cubicBezTo>
                  <a:cubicBezTo>
                    <a:pt x="120" y="286"/>
                    <a:pt x="120" y="290"/>
                    <a:pt x="115" y="291"/>
                  </a:cubicBezTo>
                  <a:cubicBezTo>
                    <a:pt x="110" y="293"/>
                    <a:pt x="109" y="291"/>
                    <a:pt x="104" y="292"/>
                  </a:cubicBezTo>
                  <a:cubicBezTo>
                    <a:pt x="103" y="293"/>
                    <a:pt x="100" y="295"/>
                    <a:pt x="98" y="295"/>
                  </a:cubicBezTo>
                  <a:cubicBezTo>
                    <a:pt x="97" y="295"/>
                    <a:pt x="96" y="294"/>
                    <a:pt x="95" y="294"/>
                  </a:cubicBezTo>
                  <a:cubicBezTo>
                    <a:pt x="93" y="294"/>
                    <a:pt x="93" y="293"/>
                    <a:pt x="91" y="293"/>
                  </a:cubicBezTo>
                  <a:cubicBezTo>
                    <a:pt x="91" y="293"/>
                    <a:pt x="90" y="293"/>
                    <a:pt x="90" y="293"/>
                  </a:cubicBezTo>
                  <a:cubicBezTo>
                    <a:pt x="86" y="293"/>
                    <a:pt x="87" y="293"/>
                    <a:pt x="85" y="294"/>
                  </a:cubicBezTo>
                  <a:cubicBezTo>
                    <a:pt x="83" y="295"/>
                    <a:pt x="79" y="298"/>
                    <a:pt x="78" y="299"/>
                  </a:cubicBezTo>
                  <a:cubicBezTo>
                    <a:pt x="70" y="298"/>
                    <a:pt x="68" y="283"/>
                    <a:pt x="64" y="279"/>
                  </a:cubicBezTo>
                  <a:cubicBezTo>
                    <a:pt x="58" y="275"/>
                    <a:pt x="56" y="265"/>
                    <a:pt x="52" y="261"/>
                  </a:cubicBezTo>
                  <a:cubicBezTo>
                    <a:pt x="47" y="257"/>
                    <a:pt x="45" y="263"/>
                    <a:pt x="38" y="260"/>
                  </a:cubicBezTo>
                  <a:cubicBezTo>
                    <a:pt x="31" y="258"/>
                    <a:pt x="31" y="250"/>
                    <a:pt x="27" y="245"/>
                  </a:cubicBezTo>
                  <a:cubicBezTo>
                    <a:pt x="23" y="241"/>
                    <a:pt x="15" y="244"/>
                    <a:pt x="10" y="240"/>
                  </a:cubicBezTo>
                  <a:cubicBezTo>
                    <a:pt x="9" y="239"/>
                    <a:pt x="7" y="236"/>
                    <a:pt x="5" y="235"/>
                  </a:cubicBezTo>
                  <a:cubicBezTo>
                    <a:pt x="3" y="233"/>
                    <a:pt x="1" y="232"/>
                    <a:pt x="0" y="231"/>
                  </a:cubicBezTo>
                  <a:cubicBezTo>
                    <a:pt x="1" y="231"/>
                    <a:pt x="1" y="232"/>
                    <a:pt x="1" y="232"/>
                  </a:cubicBezTo>
                  <a:lnTo>
                    <a:pt x="1" y="412"/>
                  </a:lnTo>
                  <a:lnTo>
                    <a:pt x="1" y="588"/>
                  </a:lnTo>
                  <a:lnTo>
                    <a:pt x="131" y="588"/>
                  </a:lnTo>
                  <a:close/>
                </a:path>
              </a:pathLst>
            </a:custGeom>
            <a:solidFill>
              <a:srgbClr val="EAEAEA">
                <a:alpha val="50195"/>
              </a:srgbClr>
            </a:solidFill>
            <a:ln w="12700">
              <a:noFill/>
              <a:round/>
              <a:headEnd/>
              <a:tailEnd/>
            </a:ln>
          </p:spPr>
          <p:txBody>
            <a:bodyPr/>
            <a:lstStyle/>
            <a:p>
              <a:endParaRPr lang="en-US"/>
            </a:p>
          </p:txBody>
        </p:sp>
        <p:sp>
          <p:nvSpPr>
            <p:cNvPr id="9271" name="Freeform 41"/>
            <p:cNvSpPr>
              <a:spLocks noChangeAspect="1"/>
            </p:cNvSpPr>
            <p:nvPr/>
          </p:nvSpPr>
          <p:spPr bwMode="auto">
            <a:xfrm>
              <a:off x="1701" y="3021"/>
              <a:ext cx="126" cy="65"/>
            </a:xfrm>
            <a:custGeom>
              <a:avLst/>
              <a:gdLst>
                <a:gd name="T0" fmla="*/ 0 w 32"/>
                <a:gd name="T1" fmla="*/ 0 h 16"/>
                <a:gd name="T2" fmla="*/ 6353482 w 32"/>
                <a:gd name="T3" fmla="*/ 4818941 h 16"/>
                <a:gd name="T4" fmla="*/ 8892048 w 32"/>
                <a:gd name="T5" fmla="*/ 6010574 h 16"/>
                <a:gd name="T6" fmla="*/ 11608252 w 32"/>
                <a:gd name="T7" fmla="*/ 6010574 h 16"/>
                <a:gd name="T8" fmla="*/ 13397105 w 32"/>
                <a:gd name="T9" fmla="*/ 7196774 h 16"/>
                <a:gd name="T10" fmla="*/ 16170206 w 32"/>
                <a:gd name="T11" fmla="*/ 8456250 h 16"/>
                <a:gd name="T12" fmla="*/ 18897951 w 32"/>
                <a:gd name="T13" fmla="*/ 9934510 h 16"/>
                <a:gd name="T14" fmla="*/ 20690647 w 32"/>
                <a:gd name="T15" fmla="*/ 12379906 h 16"/>
                <a:gd name="T16" fmla="*/ 24093071 w 32"/>
                <a:gd name="T17" fmla="*/ 17203404 h 16"/>
                <a:gd name="T18" fmla="*/ 28657938 w 32"/>
                <a:gd name="T19" fmla="*/ 17203404 h 16"/>
                <a:gd name="T20" fmla="*/ 25941569 w 32"/>
                <a:gd name="T21" fmla="*/ 18390742 h 16"/>
                <a:gd name="T22" fmla="*/ 23227987 w 32"/>
                <a:gd name="T23" fmla="*/ 19576943 h 16"/>
                <a:gd name="T24" fmla="*/ 18897951 w 32"/>
                <a:gd name="T25" fmla="*/ 14753380 h 16"/>
                <a:gd name="T26" fmla="*/ 17049532 w 32"/>
                <a:gd name="T27" fmla="*/ 12379906 h 16"/>
                <a:gd name="T28" fmla="*/ 14321771 w 32"/>
                <a:gd name="T29" fmla="*/ 9934510 h 16"/>
                <a:gd name="T30" fmla="*/ 11608252 w 32"/>
                <a:gd name="T31" fmla="*/ 9934510 h 16"/>
                <a:gd name="T32" fmla="*/ 8892048 w 32"/>
                <a:gd name="T33" fmla="*/ 8456250 h 16"/>
                <a:gd name="T34" fmla="*/ 6353482 w 32"/>
                <a:gd name="T35" fmla="*/ 7196774 h 16"/>
                <a:gd name="T36" fmla="*/ 3637277 w 32"/>
                <a:gd name="T37" fmla="*/ 4818941 h 16"/>
                <a:gd name="T38" fmla="*/ 1848435 w 32"/>
                <a:gd name="T39" fmla="*/ 2445418 h 16"/>
                <a:gd name="T40" fmla="*/ 923753 w 32"/>
                <a:gd name="T41" fmla="*/ 1186201 h 16"/>
                <a:gd name="T42" fmla="*/ 2712610 w 32"/>
                <a:gd name="T43" fmla="*/ 2445418 h 16"/>
                <a:gd name="T44" fmla="*/ 0 w 32"/>
                <a:gd name="T45" fmla="*/ 0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
                <a:gd name="T70" fmla="*/ 0 h 16"/>
                <a:gd name="T71" fmla="*/ 32 w 32"/>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 h="16">
                  <a:moveTo>
                    <a:pt x="0" y="0"/>
                  </a:moveTo>
                  <a:cubicBezTo>
                    <a:pt x="2" y="1"/>
                    <a:pt x="6" y="3"/>
                    <a:pt x="7" y="4"/>
                  </a:cubicBezTo>
                  <a:cubicBezTo>
                    <a:pt x="8" y="4"/>
                    <a:pt x="9" y="5"/>
                    <a:pt x="10" y="5"/>
                  </a:cubicBezTo>
                  <a:cubicBezTo>
                    <a:pt x="11" y="5"/>
                    <a:pt x="12" y="5"/>
                    <a:pt x="13" y="5"/>
                  </a:cubicBezTo>
                  <a:cubicBezTo>
                    <a:pt x="14" y="6"/>
                    <a:pt x="14" y="6"/>
                    <a:pt x="15" y="6"/>
                  </a:cubicBezTo>
                  <a:cubicBezTo>
                    <a:pt x="16" y="6"/>
                    <a:pt x="17" y="6"/>
                    <a:pt x="18" y="7"/>
                  </a:cubicBezTo>
                  <a:cubicBezTo>
                    <a:pt x="19" y="7"/>
                    <a:pt x="20" y="8"/>
                    <a:pt x="21" y="8"/>
                  </a:cubicBezTo>
                  <a:cubicBezTo>
                    <a:pt x="22" y="9"/>
                    <a:pt x="23" y="10"/>
                    <a:pt x="23" y="10"/>
                  </a:cubicBezTo>
                  <a:cubicBezTo>
                    <a:pt x="24" y="12"/>
                    <a:pt x="26" y="13"/>
                    <a:pt x="27" y="14"/>
                  </a:cubicBezTo>
                  <a:cubicBezTo>
                    <a:pt x="29" y="15"/>
                    <a:pt x="30" y="14"/>
                    <a:pt x="32" y="14"/>
                  </a:cubicBezTo>
                  <a:cubicBezTo>
                    <a:pt x="32" y="15"/>
                    <a:pt x="30" y="15"/>
                    <a:pt x="29" y="15"/>
                  </a:cubicBezTo>
                  <a:cubicBezTo>
                    <a:pt x="28" y="16"/>
                    <a:pt x="27" y="16"/>
                    <a:pt x="26" y="16"/>
                  </a:cubicBezTo>
                  <a:cubicBezTo>
                    <a:pt x="24" y="15"/>
                    <a:pt x="22" y="13"/>
                    <a:pt x="21" y="12"/>
                  </a:cubicBezTo>
                  <a:cubicBezTo>
                    <a:pt x="20" y="11"/>
                    <a:pt x="20" y="10"/>
                    <a:pt x="19" y="10"/>
                  </a:cubicBezTo>
                  <a:cubicBezTo>
                    <a:pt x="18" y="9"/>
                    <a:pt x="17" y="8"/>
                    <a:pt x="16" y="8"/>
                  </a:cubicBezTo>
                  <a:cubicBezTo>
                    <a:pt x="16" y="8"/>
                    <a:pt x="14" y="7"/>
                    <a:pt x="13" y="8"/>
                  </a:cubicBezTo>
                  <a:cubicBezTo>
                    <a:pt x="12" y="8"/>
                    <a:pt x="11" y="7"/>
                    <a:pt x="10" y="7"/>
                  </a:cubicBezTo>
                  <a:cubicBezTo>
                    <a:pt x="9" y="7"/>
                    <a:pt x="8" y="6"/>
                    <a:pt x="7" y="6"/>
                  </a:cubicBezTo>
                  <a:cubicBezTo>
                    <a:pt x="6" y="5"/>
                    <a:pt x="4" y="4"/>
                    <a:pt x="4" y="4"/>
                  </a:cubicBezTo>
                  <a:cubicBezTo>
                    <a:pt x="3" y="3"/>
                    <a:pt x="3" y="2"/>
                    <a:pt x="2" y="2"/>
                  </a:cubicBezTo>
                  <a:cubicBezTo>
                    <a:pt x="2" y="2"/>
                    <a:pt x="0" y="1"/>
                    <a:pt x="1" y="1"/>
                  </a:cubicBezTo>
                  <a:cubicBezTo>
                    <a:pt x="1" y="1"/>
                    <a:pt x="2" y="2"/>
                    <a:pt x="3" y="2"/>
                  </a:cubicBezTo>
                  <a:lnTo>
                    <a:pt x="0" y="0"/>
                  </a:lnTo>
                  <a:close/>
                </a:path>
              </a:pathLst>
            </a:custGeom>
            <a:solidFill>
              <a:srgbClr val="0D2881">
                <a:alpha val="50195"/>
              </a:srgbClr>
            </a:solidFill>
            <a:ln w="12700">
              <a:noFill/>
              <a:round/>
              <a:headEnd/>
              <a:tailEnd/>
            </a:ln>
          </p:spPr>
          <p:txBody>
            <a:bodyPr/>
            <a:lstStyle/>
            <a:p>
              <a:endParaRPr lang="en-US"/>
            </a:p>
          </p:txBody>
        </p:sp>
      </p:grpSp>
      <p:grpSp>
        <p:nvGrpSpPr>
          <p:cNvPr id="3" name="Group 48"/>
          <p:cNvGrpSpPr>
            <a:grpSpLocks/>
          </p:cNvGrpSpPr>
          <p:nvPr/>
        </p:nvGrpSpPr>
        <p:grpSpPr bwMode="auto">
          <a:xfrm>
            <a:off x="5267325" y="2968625"/>
            <a:ext cx="2692400" cy="2428875"/>
            <a:chOff x="3318" y="2031"/>
            <a:chExt cx="1710" cy="1369"/>
          </a:xfrm>
        </p:grpSpPr>
        <p:sp>
          <p:nvSpPr>
            <p:cNvPr id="9231" name="AutoShape 49"/>
            <p:cNvSpPr>
              <a:spLocks noChangeArrowheads="1"/>
            </p:cNvSpPr>
            <p:nvPr/>
          </p:nvSpPr>
          <p:spPr bwMode="auto">
            <a:xfrm>
              <a:off x="3318" y="2031"/>
              <a:ext cx="1710" cy="1369"/>
            </a:xfrm>
            <a:prstGeom prst="leftArrow">
              <a:avLst>
                <a:gd name="adj1" fmla="val 50000"/>
                <a:gd name="adj2" fmla="val 31227"/>
              </a:avLst>
            </a:prstGeom>
            <a:solidFill>
              <a:srgbClr val="00FFFE"/>
            </a:solidFill>
            <a:ln w="25400" cap="rnd">
              <a:solidFill>
                <a:srgbClr val="00FFFE"/>
              </a:solidFill>
              <a:miter lim="800000"/>
              <a:headEnd type="none" w="sm" len="sm"/>
              <a:tailEnd type="none" w="sm" len="sm"/>
            </a:ln>
          </p:spPr>
          <p:txBody>
            <a:bodyPr wrap="none" anchor="ctr"/>
            <a:lstStyle/>
            <a:p>
              <a:endParaRPr lang="en-US"/>
            </a:p>
          </p:txBody>
        </p:sp>
        <p:sp>
          <p:nvSpPr>
            <p:cNvPr id="9232" name="Text Box 50"/>
            <p:cNvSpPr txBox="1">
              <a:spLocks noChangeArrowheads="1"/>
            </p:cNvSpPr>
            <p:nvPr/>
          </p:nvSpPr>
          <p:spPr bwMode="auto">
            <a:xfrm>
              <a:off x="3886" y="2378"/>
              <a:ext cx="1097" cy="510"/>
            </a:xfrm>
            <a:prstGeom prst="rect">
              <a:avLst/>
            </a:prstGeom>
            <a:solidFill>
              <a:srgbClr val="00FFFE"/>
            </a:solidFill>
            <a:ln w="12700" cap="rnd">
              <a:solidFill>
                <a:srgbClr val="00FFFE"/>
              </a:solidFill>
              <a:miter lim="800000"/>
              <a:headEnd type="none" w="sm" len="sm"/>
              <a:tailEnd type="none" w="sm" len="sm"/>
            </a:ln>
          </p:spPr>
          <p:txBody>
            <a:bodyPr>
              <a:spAutoFit/>
            </a:bodyPr>
            <a:lstStyle/>
            <a:p>
              <a:pPr algn="ctr"/>
              <a:r>
                <a:rPr lang="en-US" sz="1600" b="1">
                  <a:solidFill>
                    <a:schemeClr val="bg1"/>
                  </a:solidFill>
                </a:rPr>
                <a:t>Nutrients</a:t>
              </a:r>
            </a:p>
            <a:p>
              <a:pPr algn="ctr"/>
              <a:r>
                <a:rPr lang="en-US" sz="1600" b="1">
                  <a:solidFill>
                    <a:schemeClr val="bg1"/>
                  </a:solidFill>
                </a:rPr>
                <a:t>Contaminants</a:t>
              </a:r>
            </a:p>
            <a:p>
              <a:pPr algn="ctr"/>
              <a:r>
                <a:rPr lang="en-US" sz="1600" b="1">
                  <a:solidFill>
                    <a:schemeClr val="bg1"/>
                  </a:solidFill>
                </a:rPr>
                <a:t>Organic matter</a:t>
              </a:r>
            </a:p>
            <a:p>
              <a:pPr algn="ctr"/>
              <a:r>
                <a:rPr lang="en-US" sz="1600" b="1">
                  <a:solidFill>
                    <a:schemeClr val="bg1"/>
                  </a:solidFill>
                </a:rPr>
                <a:t>Sediment</a:t>
              </a:r>
            </a:p>
          </p:txBody>
        </p:sp>
      </p:grpSp>
      <p:sp>
        <p:nvSpPr>
          <p:cNvPr id="9222" name="Text Box 73"/>
          <p:cNvSpPr txBox="1">
            <a:spLocks noChangeArrowheads="1"/>
          </p:cNvSpPr>
          <p:nvPr/>
        </p:nvSpPr>
        <p:spPr bwMode="auto">
          <a:xfrm>
            <a:off x="0" y="42863"/>
            <a:ext cx="6856413" cy="523220"/>
          </a:xfrm>
          <a:prstGeom prst="rect">
            <a:avLst/>
          </a:prstGeom>
          <a:noFill/>
          <a:ln w="9525">
            <a:noFill/>
            <a:miter lim="800000"/>
            <a:headEnd/>
            <a:tailEnd/>
          </a:ln>
        </p:spPr>
        <p:txBody>
          <a:bodyPr>
            <a:spAutoFit/>
          </a:bodyPr>
          <a:lstStyle/>
          <a:p>
            <a:pPr algn="ctr"/>
            <a:r>
              <a:rPr lang="en-US" sz="2800" dirty="0">
                <a:solidFill>
                  <a:schemeClr val="tx2"/>
                </a:solidFill>
              </a:rPr>
              <a:t>What </a:t>
            </a:r>
            <a:r>
              <a:rPr lang="en-US" sz="2800" dirty="0" smtClean="0">
                <a:solidFill>
                  <a:schemeClr val="tx2"/>
                </a:solidFill>
              </a:rPr>
              <a:t>chemically changes?</a:t>
            </a:r>
            <a:endParaRPr lang="en-US" sz="2800" dirty="0">
              <a:solidFill>
                <a:schemeClr val="tx2"/>
              </a:solidFill>
            </a:endParaRPr>
          </a:p>
        </p:txBody>
      </p:sp>
      <p:sp>
        <p:nvSpPr>
          <p:cNvPr id="9223" name="Text Box 80"/>
          <p:cNvSpPr txBox="1">
            <a:spLocks noChangeArrowheads="1"/>
          </p:cNvSpPr>
          <p:nvPr/>
        </p:nvSpPr>
        <p:spPr bwMode="auto">
          <a:xfrm>
            <a:off x="1925638" y="4949825"/>
            <a:ext cx="1878012" cy="646113"/>
          </a:xfrm>
          <a:prstGeom prst="rect">
            <a:avLst/>
          </a:prstGeom>
          <a:noFill/>
          <a:ln w="12700" cap="rnd">
            <a:noFill/>
            <a:miter lim="800000"/>
            <a:headEnd type="none" w="sm" len="sm"/>
            <a:tailEnd type="none" w="sm" len="sm"/>
          </a:ln>
        </p:spPr>
        <p:txBody>
          <a:bodyPr wrap="none">
            <a:spAutoFit/>
          </a:bodyPr>
          <a:lstStyle/>
          <a:p>
            <a:pPr algn="ctr"/>
            <a:r>
              <a:rPr lang="en-US" sz="1800" b="1"/>
              <a:t>Concentrations</a:t>
            </a:r>
          </a:p>
          <a:p>
            <a:pPr algn="ctr"/>
            <a:endParaRPr lang="en-US" sz="1800" b="1"/>
          </a:p>
        </p:txBody>
      </p:sp>
      <p:sp>
        <p:nvSpPr>
          <p:cNvPr id="9224" name="Text Box 80"/>
          <p:cNvSpPr txBox="1">
            <a:spLocks noChangeArrowheads="1"/>
          </p:cNvSpPr>
          <p:nvPr/>
        </p:nvSpPr>
        <p:spPr bwMode="auto">
          <a:xfrm>
            <a:off x="2043113" y="1481138"/>
            <a:ext cx="1211262" cy="368300"/>
          </a:xfrm>
          <a:prstGeom prst="rect">
            <a:avLst/>
          </a:prstGeom>
          <a:noFill/>
          <a:ln w="12700" cap="rnd">
            <a:noFill/>
            <a:miter lim="800000"/>
            <a:headEnd type="none" w="sm" len="sm"/>
            <a:tailEnd type="none" w="sm" len="sm"/>
          </a:ln>
        </p:spPr>
        <p:txBody>
          <a:bodyPr wrap="none">
            <a:spAutoFit/>
          </a:bodyPr>
          <a:lstStyle/>
          <a:p>
            <a:pPr algn="ctr"/>
            <a:r>
              <a:rPr lang="en-US" sz="1800" b="1"/>
              <a:t>Loadings</a:t>
            </a:r>
          </a:p>
        </p:txBody>
      </p:sp>
      <p:sp>
        <p:nvSpPr>
          <p:cNvPr id="9225" name="Slide Number Placeholder 52"/>
          <p:cNvSpPr>
            <a:spLocks noGrp="1"/>
          </p:cNvSpPr>
          <p:nvPr>
            <p:ph type="sldNum" sz="quarter" idx="12"/>
          </p:nvPr>
        </p:nvSpPr>
        <p:spPr>
          <a:noFill/>
        </p:spPr>
        <p:txBody>
          <a:bodyPr/>
          <a:lstStyle/>
          <a:p>
            <a:fld id="{7EF05C8A-C681-4FF7-ABCE-59F824078FE8}" type="slidenum">
              <a:rPr lang="en-US" smtClean="0">
                <a:latin typeface="Arial" pitchFamily="34" charset="0"/>
              </a:rPr>
              <a:pPr/>
              <a:t>21</a:t>
            </a:fld>
            <a:endParaRPr lang="en-US" smtClean="0">
              <a:latin typeface="Arial" pitchFamily="34" charset="0"/>
            </a:endParaRPr>
          </a:p>
        </p:txBody>
      </p:sp>
      <p:sp>
        <p:nvSpPr>
          <p:cNvPr id="9226" name="TextBox 99"/>
          <p:cNvSpPr txBox="1">
            <a:spLocks noChangeArrowheads="1"/>
          </p:cNvSpPr>
          <p:nvPr/>
        </p:nvSpPr>
        <p:spPr bwMode="auto">
          <a:xfrm>
            <a:off x="3248025" y="2506663"/>
            <a:ext cx="1612900" cy="461962"/>
          </a:xfrm>
          <a:prstGeom prst="rect">
            <a:avLst/>
          </a:prstGeom>
          <a:noFill/>
          <a:ln w="9525">
            <a:noFill/>
            <a:miter lim="800000"/>
            <a:headEnd/>
            <a:tailEnd/>
          </a:ln>
        </p:spPr>
        <p:txBody>
          <a:bodyPr>
            <a:spAutoFit/>
          </a:bodyPr>
          <a:lstStyle/>
          <a:p>
            <a:r>
              <a:rPr lang="en-US"/>
              <a:t>FLOW</a:t>
            </a:r>
          </a:p>
        </p:txBody>
      </p:sp>
      <p:sp>
        <p:nvSpPr>
          <p:cNvPr id="9227" name="TextBox 99"/>
          <p:cNvSpPr txBox="1">
            <a:spLocks noChangeArrowheads="1"/>
          </p:cNvSpPr>
          <p:nvPr/>
        </p:nvSpPr>
        <p:spPr bwMode="auto">
          <a:xfrm>
            <a:off x="3844925" y="5735638"/>
            <a:ext cx="1612900" cy="461962"/>
          </a:xfrm>
          <a:prstGeom prst="rect">
            <a:avLst/>
          </a:prstGeom>
          <a:noFill/>
          <a:ln w="9525">
            <a:noFill/>
            <a:miter lim="800000"/>
            <a:headEnd/>
            <a:tailEnd/>
          </a:ln>
        </p:spPr>
        <p:txBody>
          <a:bodyPr>
            <a:spAutoFit/>
          </a:bodyPr>
          <a:lstStyle/>
          <a:p>
            <a:r>
              <a:rPr lang="en-US"/>
              <a:t>FLOW</a:t>
            </a:r>
          </a:p>
        </p:txBody>
      </p:sp>
      <p:grpSp>
        <p:nvGrpSpPr>
          <p:cNvPr id="4" name="Group 55"/>
          <p:cNvGrpSpPr>
            <a:grpSpLocks/>
          </p:cNvGrpSpPr>
          <p:nvPr/>
        </p:nvGrpSpPr>
        <p:grpSpPr bwMode="auto">
          <a:xfrm>
            <a:off x="3457575" y="4614863"/>
            <a:ext cx="1809750" cy="1293812"/>
            <a:chOff x="841375" y="3571875"/>
            <a:chExt cx="2219325" cy="1709738"/>
          </a:xfrm>
        </p:grpSpPr>
        <p:graphicFrame>
          <p:nvGraphicFramePr>
            <p:cNvPr id="9219" name="Object 53"/>
            <p:cNvGraphicFramePr>
              <a:graphicFrameLocks noChangeAspect="1"/>
            </p:cNvGraphicFramePr>
            <p:nvPr/>
          </p:nvGraphicFramePr>
          <p:xfrm>
            <a:off x="841375" y="3571875"/>
            <a:ext cx="2219325" cy="1709738"/>
          </p:xfrm>
          <a:graphic>
            <a:graphicData uri="http://schemas.openxmlformats.org/presentationml/2006/ole">
              <p:oleObj spid="_x0000_s52227" name="Graph" r:id="rId4" imgW="3876840" imgH="2986920" progId="">
                <p:embed/>
              </p:oleObj>
            </a:graphicData>
          </a:graphic>
        </p:graphicFrame>
        <p:sp>
          <p:nvSpPr>
            <p:cNvPr id="9230" name="Line 10"/>
            <p:cNvSpPr>
              <a:spLocks noChangeShapeType="1"/>
            </p:cNvSpPr>
            <p:nvPr/>
          </p:nvSpPr>
          <p:spPr bwMode="auto">
            <a:xfrm flipH="1" flipV="1">
              <a:off x="1782761" y="3988137"/>
              <a:ext cx="869043" cy="659835"/>
            </a:xfrm>
            <a:prstGeom prst="line">
              <a:avLst/>
            </a:prstGeom>
            <a:noFill/>
            <a:ln w="76200">
              <a:solidFill>
                <a:schemeClr val="tx1"/>
              </a:solidFill>
              <a:round/>
              <a:headEnd/>
              <a:tailEnd/>
            </a:ln>
          </p:spPr>
          <p:txBody>
            <a:bodyPr/>
            <a:lstStyle/>
            <a:p>
              <a:endParaRPr lang="en-US"/>
            </a:p>
          </p:txBody>
        </p:sp>
      </p:grpSp>
      <p:graphicFrame>
        <p:nvGraphicFramePr>
          <p:cNvPr id="9218" name="Object 54"/>
          <p:cNvGraphicFramePr>
            <a:graphicFrameLocks noChangeAspect="1"/>
          </p:cNvGraphicFramePr>
          <p:nvPr/>
        </p:nvGraphicFramePr>
        <p:xfrm>
          <a:off x="2987675" y="1185863"/>
          <a:ext cx="1714500" cy="1320800"/>
        </p:xfrm>
        <a:graphic>
          <a:graphicData uri="http://schemas.openxmlformats.org/presentationml/2006/ole">
            <p:oleObj spid="_x0000_s52226" name="Graph" r:id="rId5" imgW="3876840" imgH="2986920" progId="">
              <p:embed/>
            </p:oleObj>
          </a:graphicData>
        </a:graphic>
      </p:graphicFrame>
      <p:sp>
        <p:nvSpPr>
          <p:cNvPr id="9229" name="Line 9"/>
          <p:cNvSpPr>
            <a:spLocks noChangeShapeType="1"/>
          </p:cNvSpPr>
          <p:nvPr/>
        </p:nvSpPr>
        <p:spPr bwMode="auto">
          <a:xfrm flipV="1">
            <a:off x="3457575" y="1603375"/>
            <a:ext cx="849313" cy="492125"/>
          </a:xfrm>
          <a:prstGeom prst="line">
            <a:avLst/>
          </a:prstGeom>
          <a:noFill/>
          <a:ln w="76200">
            <a:solidFill>
              <a:schemeClr val="tx1"/>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a:off x="466725" y="231775"/>
            <a:ext cx="8432800" cy="8391525"/>
            <a:chOff x="-17" y="1249"/>
            <a:chExt cx="3879" cy="3861"/>
          </a:xfrm>
        </p:grpSpPr>
        <p:sp>
          <p:nvSpPr>
            <p:cNvPr id="19464" name="Freeform 3"/>
            <p:cNvSpPr>
              <a:spLocks noChangeAspect="1"/>
            </p:cNvSpPr>
            <p:nvPr/>
          </p:nvSpPr>
          <p:spPr bwMode="auto">
            <a:xfrm>
              <a:off x="-17" y="1249"/>
              <a:ext cx="3772" cy="3861"/>
            </a:xfrm>
            <a:custGeom>
              <a:avLst/>
              <a:gdLst>
                <a:gd name="T0" fmla="*/ 884558539 w 951"/>
                <a:gd name="T1" fmla="*/ 936720716 h 948"/>
                <a:gd name="T2" fmla="*/ 872187588 w 951"/>
                <a:gd name="T3" fmla="*/ 863966331 h 948"/>
                <a:gd name="T4" fmla="*/ 854721432 w 951"/>
                <a:gd name="T5" fmla="*/ 764703533 h 948"/>
                <a:gd name="T6" fmla="*/ 799787037 w 951"/>
                <a:gd name="T7" fmla="*/ 644103258 h 948"/>
                <a:gd name="T8" fmla="*/ 701661691 w 951"/>
                <a:gd name="T9" fmla="*/ 553780513 h 948"/>
                <a:gd name="T10" fmla="*/ 750724618 w 951"/>
                <a:gd name="T11" fmla="*/ 512463719 h 948"/>
                <a:gd name="T12" fmla="*/ 751698881 w 951"/>
                <a:gd name="T13" fmla="*/ 404204043 h 948"/>
                <a:gd name="T14" fmla="*/ 814368483 w 951"/>
                <a:gd name="T15" fmla="*/ 419333686 h 948"/>
                <a:gd name="T16" fmla="*/ 861531623 w 951"/>
                <a:gd name="T17" fmla="*/ 465896356 h 948"/>
                <a:gd name="T18" fmla="*/ 873902066 w 951"/>
                <a:gd name="T19" fmla="*/ 481030169 h 948"/>
                <a:gd name="T20" fmla="*/ 830658822 w 951"/>
                <a:gd name="T21" fmla="*/ 420543922 h 948"/>
                <a:gd name="T22" fmla="*/ 750724618 w 951"/>
                <a:gd name="T23" fmla="*/ 396861042 h 948"/>
                <a:gd name="T24" fmla="*/ 722788820 w 951"/>
                <a:gd name="T25" fmla="*/ 472030425 h 948"/>
                <a:gd name="T26" fmla="*/ 686096337 w 951"/>
                <a:gd name="T27" fmla="*/ 531235277 h 948"/>
                <a:gd name="T28" fmla="*/ 618531053 w 951"/>
                <a:gd name="T29" fmla="*/ 586423256 h 948"/>
                <a:gd name="T30" fmla="*/ 542521314 w 951"/>
                <a:gd name="T31" fmla="*/ 605273012 h 948"/>
                <a:gd name="T32" fmla="*/ 585034495 w 951"/>
                <a:gd name="T33" fmla="*/ 561517369 h 948"/>
                <a:gd name="T34" fmla="*/ 674450371 w 951"/>
                <a:gd name="T35" fmla="*/ 470826184 h 948"/>
                <a:gd name="T36" fmla="*/ 715005382 w 951"/>
                <a:gd name="T37" fmla="*/ 345369587 h 948"/>
                <a:gd name="T38" fmla="*/ 734184493 w 951"/>
                <a:gd name="T39" fmla="*/ 188357778 h 948"/>
                <a:gd name="T40" fmla="*/ 727624594 w 951"/>
                <a:gd name="T41" fmla="*/ 87903348 h 948"/>
                <a:gd name="T42" fmla="*/ 710173669 w 951"/>
                <a:gd name="T43" fmla="*/ 0 h 948"/>
                <a:gd name="T44" fmla="*/ 726650332 w 951"/>
                <a:gd name="T45" fmla="*/ 96825807 h 948"/>
                <a:gd name="T46" fmla="*/ 731299783 w 951"/>
                <a:gd name="T47" fmla="*/ 237411558 h 948"/>
                <a:gd name="T48" fmla="*/ 720826588 w 951"/>
                <a:gd name="T49" fmla="*/ 387919686 h 948"/>
                <a:gd name="T50" fmla="*/ 630237941 w 951"/>
                <a:gd name="T51" fmla="*/ 467105810 h 948"/>
                <a:gd name="T52" fmla="*/ 553177278 w 951"/>
                <a:gd name="T53" fmla="*/ 572557806 h 948"/>
                <a:gd name="T54" fmla="*/ 485675075 w 951"/>
                <a:gd name="T55" fmla="*/ 575067423 h 948"/>
                <a:gd name="T56" fmla="*/ 427854955 w 951"/>
                <a:gd name="T57" fmla="*/ 533727169 h 948"/>
                <a:gd name="T58" fmla="*/ 322873725 w 951"/>
                <a:gd name="T59" fmla="*/ 581498381 h 948"/>
                <a:gd name="T60" fmla="*/ 240049289 w 951"/>
                <a:gd name="T61" fmla="*/ 537442069 h 948"/>
                <a:gd name="T62" fmla="*/ 100333270 w 951"/>
                <a:gd name="T63" fmla="*/ 516159591 h 948"/>
                <a:gd name="T64" fmla="*/ 103024042 w 951"/>
                <a:gd name="T65" fmla="*/ 674308326 h 948"/>
                <a:gd name="T66" fmla="*/ 132918011 w 951"/>
                <a:gd name="T67" fmla="*/ 768646248 h 948"/>
                <a:gd name="T68" fmla="*/ 105909134 w 951"/>
                <a:gd name="T69" fmla="*/ 816193946 h 948"/>
                <a:gd name="T70" fmla="*/ 0 w 951"/>
                <a:gd name="T71" fmla="*/ 1190485771 h 948"/>
                <a:gd name="T72" fmla="*/ 100333270 w 951"/>
                <a:gd name="T73" fmla="*/ 983265922 h 948"/>
                <a:gd name="T74" fmla="*/ 127284398 w 951"/>
                <a:gd name="T75" fmla="*/ 843889397 h 948"/>
                <a:gd name="T76" fmla="*/ 176408851 w 951"/>
                <a:gd name="T77" fmla="*/ 936720716 h 948"/>
                <a:gd name="T78" fmla="*/ 203357059 w 951"/>
                <a:gd name="T79" fmla="*/ 1071168195 h 948"/>
                <a:gd name="T80" fmla="*/ 305407061 w 951"/>
                <a:gd name="T81" fmla="*/ 1147940104 h 948"/>
                <a:gd name="T82" fmla="*/ 339164318 w 951"/>
                <a:gd name="T83" fmla="*/ 1096448648 h 948"/>
                <a:gd name="T84" fmla="*/ 276497762 w 951"/>
                <a:gd name="T85" fmla="*/ 951851922 h 948"/>
                <a:gd name="T86" fmla="*/ 211139736 w 951"/>
                <a:gd name="T87" fmla="*/ 823834358 h 948"/>
                <a:gd name="T88" fmla="*/ 187805793 w 951"/>
                <a:gd name="T89" fmla="*/ 729496435 h 948"/>
                <a:gd name="T90" fmla="*/ 199431705 w 951"/>
                <a:gd name="T91" fmla="*/ 634272275 h 948"/>
                <a:gd name="T92" fmla="*/ 406728841 w 951"/>
                <a:gd name="T93" fmla="*/ 580288927 h 948"/>
                <a:gd name="T94" fmla="*/ 519431825 w 951"/>
                <a:gd name="T95" fmla="*/ 611407862 h 948"/>
                <a:gd name="T96" fmla="*/ 604201930 w 951"/>
                <a:gd name="T97" fmla="*/ 614213587 h 948"/>
                <a:gd name="T98" fmla="*/ 684134104 w 951"/>
                <a:gd name="T99" fmla="*/ 538651262 h 948"/>
                <a:gd name="T100" fmla="*/ 765056786 w 951"/>
                <a:gd name="T101" fmla="*/ 615424083 h 948"/>
                <a:gd name="T102" fmla="*/ 856621726 w 951"/>
                <a:gd name="T103" fmla="*/ 715649753 h 948"/>
                <a:gd name="T104" fmla="*/ 857606142 w 951"/>
                <a:gd name="T105" fmla="*/ 842684114 h 948"/>
                <a:gd name="T106" fmla="*/ 869298816 w 951"/>
                <a:gd name="T107" fmla="*/ 895380853 h 948"/>
                <a:gd name="T108" fmla="*/ 891414423 w 951"/>
                <a:gd name="T109" fmla="*/ 955570993 h 948"/>
                <a:gd name="T110" fmla="*/ 718866893 w 951"/>
                <a:gd name="T111" fmla="*/ 483462892 h 948"/>
                <a:gd name="T112" fmla="*/ 749736140 w 951"/>
                <a:gd name="T113" fmla="*/ 402976083 h 948"/>
                <a:gd name="T114" fmla="*/ 745877167 w 951"/>
                <a:gd name="T115" fmla="*/ 507237001 h 948"/>
                <a:gd name="T116" fmla="*/ 408629389 w 951"/>
                <a:gd name="T117" fmla="*/ 550083859 h 9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51"/>
                <a:gd name="T178" fmla="*/ 0 h 948"/>
                <a:gd name="T179" fmla="*/ 951 w 951"/>
                <a:gd name="T180" fmla="*/ 948 h 9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51" h="948">
                  <a:moveTo>
                    <a:pt x="945" y="780"/>
                  </a:moveTo>
                  <a:cubicBezTo>
                    <a:pt x="943" y="780"/>
                    <a:pt x="943" y="786"/>
                    <a:pt x="942" y="786"/>
                  </a:cubicBezTo>
                  <a:cubicBezTo>
                    <a:pt x="940" y="786"/>
                    <a:pt x="933" y="780"/>
                    <a:pt x="933" y="776"/>
                  </a:cubicBezTo>
                  <a:cubicBezTo>
                    <a:pt x="933" y="775"/>
                    <a:pt x="939" y="773"/>
                    <a:pt x="936" y="769"/>
                  </a:cubicBezTo>
                  <a:cubicBezTo>
                    <a:pt x="934" y="766"/>
                    <a:pt x="927" y="771"/>
                    <a:pt x="926" y="770"/>
                  </a:cubicBezTo>
                  <a:cubicBezTo>
                    <a:pt x="924" y="770"/>
                    <a:pt x="929" y="766"/>
                    <a:pt x="928" y="762"/>
                  </a:cubicBezTo>
                  <a:cubicBezTo>
                    <a:pt x="928" y="761"/>
                    <a:pt x="926" y="757"/>
                    <a:pt x="927" y="753"/>
                  </a:cubicBezTo>
                  <a:cubicBezTo>
                    <a:pt x="927" y="748"/>
                    <a:pt x="935" y="747"/>
                    <a:pt x="935" y="744"/>
                  </a:cubicBezTo>
                  <a:cubicBezTo>
                    <a:pt x="935" y="740"/>
                    <a:pt x="929" y="740"/>
                    <a:pt x="927" y="740"/>
                  </a:cubicBezTo>
                  <a:cubicBezTo>
                    <a:pt x="925" y="741"/>
                    <a:pt x="926" y="735"/>
                    <a:pt x="924" y="736"/>
                  </a:cubicBezTo>
                  <a:cubicBezTo>
                    <a:pt x="921" y="737"/>
                    <a:pt x="922" y="747"/>
                    <a:pt x="919" y="747"/>
                  </a:cubicBezTo>
                  <a:cubicBezTo>
                    <a:pt x="919" y="747"/>
                    <a:pt x="919" y="746"/>
                    <a:pt x="918" y="746"/>
                  </a:cubicBezTo>
                  <a:cubicBezTo>
                    <a:pt x="918" y="745"/>
                    <a:pt x="917" y="746"/>
                    <a:pt x="916" y="745"/>
                  </a:cubicBezTo>
                  <a:cubicBezTo>
                    <a:pt x="912" y="741"/>
                    <a:pt x="910" y="730"/>
                    <a:pt x="911" y="726"/>
                  </a:cubicBezTo>
                  <a:cubicBezTo>
                    <a:pt x="911" y="725"/>
                    <a:pt x="913" y="725"/>
                    <a:pt x="914" y="723"/>
                  </a:cubicBezTo>
                  <a:cubicBezTo>
                    <a:pt x="914" y="722"/>
                    <a:pt x="911" y="721"/>
                    <a:pt x="911" y="720"/>
                  </a:cubicBezTo>
                  <a:cubicBezTo>
                    <a:pt x="912" y="719"/>
                    <a:pt x="914" y="719"/>
                    <a:pt x="914" y="718"/>
                  </a:cubicBezTo>
                  <a:cubicBezTo>
                    <a:pt x="914" y="715"/>
                    <a:pt x="904" y="717"/>
                    <a:pt x="905" y="714"/>
                  </a:cubicBezTo>
                  <a:cubicBezTo>
                    <a:pt x="905" y="713"/>
                    <a:pt x="907" y="713"/>
                    <a:pt x="907" y="711"/>
                  </a:cubicBezTo>
                  <a:cubicBezTo>
                    <a:pt x="907" y="709"/>
                    <a:pt x="902" y="707"/>
                    <a:pt x="903" y="706"/>
                  </a:cubicBezTo>
                  <a:cubicBezTo>
                    <a:pt x="903" y="705"/>
                    <a:pt x="908" y="709"/>
                    <a:pt x="909" y="707"/>
                  </a:cubicBezTo>
                  <a:cubicBezTo>
                    <a:pt x="912" y="703"/>
                    <a:pt x="906" y="700"/>
                    <a:pt x="906" y="698"/>
                  </a:cubicBezTo>
                  <a:cubicBezTo>
                    <a:pt x="906" y="695"/>
                    <a:pt x="908" y="695"/>
                    <a:pt x="907" y="691"/>
                  </a:cubicBezTo>
                  <a:cubicBezTo>
                    <a:pt x="907" y="690"/>
                    <a:pt x="906" y="689"/>
                    <a:pt x="905" y="688"/>
                  </a:cubicBezTo>
                  <a:cubicBezTo>
                    <a:pt x="903" y="686"/>
                    <a:pt x="905" y="683"/>
                    <a:pt x="904" y="681"/>
                  </a:cubicBezTo>
                  <a:cubicBezTo>
                    <a:pt x="903" y="680"/>
                    <a:pt x="898" y="677"/>
                    <a:pt x="901" y="675"/>
                  </a:cubicBezTo>
                  <a:cubicBezTo>
                    <a:pt x="903" y="672"/>
                    <a:pt x="897" y="670"/>
                    <a:pt x="893" y="669"/>
                  </a:cubicBezTo>
                  <a:cubicBezTo>
                    <a:pt x="893" y="669"/>
                    <a:pt x="891" y="669"/>
                    <a:pt x="892" y="668"/>
                  </a:cubicBezTo>
                  <a:cubicBezTo>
                    <a:pt x="892" y="667"/>
                    <a:pt x="893" y="667"/>
                    <a:pt x="894" y="667"/>
                  </a:cubicBezTo>
                  <a:cubicBezTo>
                    <a:pt x="895" y="667"/>
                    <a:pt x="897" y="666"/>
                    <a:pt x="896" y="664"/>
                  </a:cubicBezTo>
                  <a:cubicBezTo>
                    <a:pt x="895" y="662"/>
                    <a:pt x="897" y="662"/>
                    <a:pt x="898" y="661"/>
                  </a:cubicBezTo>
                  <a:cubicBezTo>
                    <a:pt x="899" y="661"/>
                    <a:pt x="898" y="659"/>
                    <a:pt x="897" y="658"/>
                  </a:cubicBezTo>
                  <a:cubicBezTo>
                    <a:pt x="896" y="657"/>
                    <a:pt x="901" y="654"/>
                    <a:pt x="901" y="653"/>
                  </a:cubicBezTo>
                  <a:cubicBezTo>
                    <a:pt x="901" y="647"/>
                    <a:pt x="891" y="637"/>
                    <a:pt x="893" y="632"/>
                  </a:cubicBezTo>
                  <a:cubicBezTo>
                    <a:pt x="893" y="630"/>
                    <a:pt x="896" y="626"/>
                    <a:pt x="893" y="622"/>
                  </a:cubicBezTo>
                  <a:cubicBezTo>
                    <a:pt x="892" y="620"/>
                    <a:pt x="886" y="615"/>
                    <a:pt x="887" y="609"/>
                  </a:cubicBezTo>
                  <a:cubicBezTo>
                    <a:pt x="887" y="607"/>
                    <a:pt x="888" y="600"/>
                    <a:pt x="889" y="599"/>
                  </a:cubicBezTo>
                  <a:cubicBezTo>
                    <a:pt x="890" y="596"/>
                    <a:pt x="893" y="579"/>
                    <a:pt x="894" y="578"/>
                  </a:cubicBezTo>
                  <a:cubicBezTo>
                    <a:pt x="894" y="576"/>
                    <a:pt x="894" y="574"/>
                    <a:pt x="893" y="573"/>
                  </a:cubicBezTo>
                  <a:cubicBezTo>
                    <a:pt x="892" y="571"/>
                    <a:pt x="885" y="561"/>
                    <a:pt x="883" y="559"/>
                  </a:cubicBezTo>
                  <a:cubicBezTo>
                    <a:pt x="882" y="559"/>
                    <a:pt x="879" y="560"/>
                    <a:pt x="879" y="559"/>
                  </a:cubicBezTo>
                  <a:cubicBezTo>
                    <a:pt x="878" y="557"/>
                    <a:pt x="881" y="555"/>
                    <a:pt x="882" y="554"/>
                  </a:cubicBezTo>
                  <a:cubicBezTo>
                    <a:pt x="883" y="552"/>
                    <a:pt x="884" y="547"/>
                    <a:pt x="879" y="547"/>
                  </a:cubicBezTo>
                  <a:cubicBezTo>
                    <a:pt x="872" y="548"/>
                    <a:pt x="859" y="534"/>
                    <a:pt x="859" y="534"/>
                  </a:cubicBezTo>
                  <a:cubicBezTo>
                    <a:pt x="857" y="532"/>
                    <a:pt x="847" y="521"/>
                    <a:pt x="844" y="519"/>
                  </a:cubicBezTo>
                  <a:cubicBezTo>
                    <a:pt x="843" y="518"/>
                    <a:pt x="841" y="518"/>
                    <a:pt x="839" y="517"/>
                  </a:cubicBezTo>
                  <a:cubicBezTo>
                    <a:pt x="838" y="516"/>
                    <a:pt x="838" y="515"/>
                    <a:pt x="836" y="514"/>
                  </a:cubicBezTo>
                  <a:cubicBezTo>
                    <a:pt x="834" y="513"/>
                    <a:pt x="832" y="514"/>
                    <a:pt x="830" y="513"/>
                  </a:cubicBezTo>
                  <a:cubicBezTo>
                    <a:pt x="829" y="512"/>
                    <a:pt x="825" y="510"/>
                    <a:pt x="823" y="510"/>
                  </a:cubicBezTo>
                  <a:cubicBezTo>
                    <a:pt x="820" y="511"/>
                    <a:pt x="818" y="512"/>
                    <a:pt x="817" y="513"/>
                  </a:cubicBezTo>
                  <a:cubicBezTo>
                    <a:pt x="814" y="514"/>
                    <a:pt x="809" y="508"/>
                    <a:pt x="808" y="507"/>
                  </a:cubicBezTo>
                  <a:cubicBezTo>
                    <a:pt x="804" y="502"/>
                    <a:pt x="797" y="489"/>
                    <a:pt x="796" y="488"/>
                  </a:cubicBezTo>
                  <a:cubicBezTo>
                    <a:pt x="795" y="486"/>
                    <a:pt x="793" y="485"/>
                    <a:pt x="791" y="484"/>
                  </a:cubicBezTo>
                  <a:cubicBezTo>
                    <a:pt x="789" y="484"/>
                    <a:pt x="783" y="481"/>
                    <a:pt x="782" y="478"/>
                  </a:cubicBezTo>
                  <a:cubicBezTo>
                    <a:pt x="782" y="476"/>
                    <a:pt x="781" y="475"/>
                    <a:pt x="780" y="474"/>
                  </a:cubicBezTo>
                  <a:cubicBezTo>
                    <a:pt x="774" y="470"/>
                    <a:pt x="773" y="466"/>
                    <a:pt x="769" y="465"/>
                  </a:cubicBezTo>
                  <a:cubicBezTo>
                    <a:pt x="766" y="464"/>
                    <a:pt x="756" y="463"/>
                    <a:pt x="754" y="462"/>
                  </a:cubicBezTo>
                  <a:cubicBezTo>
                    <a:pt x="753" y="461"/>
                    <a:pt x="740" y="460"/>
                    <a:pt x="739" y="458"/>
                  </a:cubicBezTo>
                  <a:cubicBezTo>
                    <a:pt x="738" y="456"/>
                    <a:pt x="741" y="453"/>
                    <a:pt x="738" y="450"/>
                  </a:cubicBezTo>
                  <a:cubicBezTo>
                    <a:pt x="735" y="446"/>
                    <a:pt x="730" y="445"/>
                    <a:pt x="728" y="441"/>
                  </a:cubicBezTo>
                  <a:cubicBezTo>
                    <a:pt x="727" y="439"/>
                    <a:pt x="728" y="434"/>
                    <a:pt x="729" y="432"/>
                  </a:cubicBezTo>
                  <a:cubicBezTo>
                    <a:pt x="730" y="431"/>
                    <a:pt x="732" y="430"/>
                    <a:pt x="734" y="428"/>
                  </a:cubicBezTo>
                  <a:cubicBezTo>
                    <a:pt x="734" y="428"/>
                    <a:pt x="735" y="427"/>
                    <a:pt x="735" y="426"/>
                  </a:cubicBezTo>
                  <a:cubicBezTo>
                    <a:pt x="735" y="421"/>
                    <a:pt x="728" y="419"/>
                    <a:pt x="727" y="418"/>
                  </a:cubicBezTo>
                  <a:cubicBezTo>
                    <a:pt x="725" y="417"/>
                    <a:pt x="720" y="415"/>
                    <a:pt x="720" y="411"/>
                  </a:cubicBezTo>
                  <a:cubicBezTo>
                    <a:pt x="721" y="407"/>
                    <a:pt x="724" y="404"/>
                    <a:pt x="724" y="403"/>
                  </a:cubicBezTo>
                  <a:cubicBezTo>
                    <a:pt x="726" y="402"/>
                    <a:pt x="729" y="400"/>
                    <a:pt x="731" y="402"/>
                  </a:cubicBezTo>
                  <a:cubicBezTo>
                    <a:pt x="734" y="404"/>
                    <a:pt x="731" y="416"/>
                    <a:pt x="743" y="414"/>
                  </a:cubicBezTo>
                  <a:cubicBezTo>
                    <a:pt x="746" y="413"/>
                    <a:pt x="760" y="409"/>
                    <a:pt x="761" y="409"/>
                  </a:cubicBezTo>
                  <a:cubicBezTo>
                    <a:pt x="765" y="408"/>
                    <a:pt x="769" y="414"/>
                    <a:pt x="773" y="414"/>
                  </a:cubicBezTo>
                  <a:cubicBezTo>
                    <a:pt x="775" y="414"/>
                    <a:pt x="777" y="412"/>
                    <a:pt x="777" y="411"/>
                  </a:cubicBezTo>
                  <a:cubicBezTo>
                    <a:pt x="778" y="410"/>
                    <a:pt x="779" y="410"/>
                    <a:pt x="779" y="408"/>
                  </a:cubicBezTo>
                  <a:cubicBezTo>
                    <a:pt x="779" y="406"/>
                    <a:pt x="777" y="406"/>
                    <a:pt x="776" y="406"/>
                  </a:cubicBezTo>
                  <a:cubicBezTo>
                    <a:pt x="776" y="405"/>
                    <a:pt x="778" y="402"/>
                    <a:pt x="775" y="401"/>
                  </a:cubicBezTo>
                  <a:cubicBezTo>
                    <a:pt x="774" y="401"/>
                    <a:pt x="772" y="401"/>
                    <a:pt x="771" y="400"/>
                  </a:cubicBezTo>
                  <a:cubicBezTo>
                    <a:pt x="770" y="397"/>
                    <a:pt x="773" y="394"/>
                    <a:pt x="772" y="392"/>
                  </a:cubicBezTo>
                  <a:cubicBezTo>
                    <a:pt x="772" y="390"/>
                    <a:pt x="770" y="389"/>
                    <a:pt x="770" y="388"/>
                  </a:cubicBezTo>
                  <a:cubicBezTo>
                    <a:pt x="770" y="387"/>
                    <a:pt x="773" y="386"/>
                    <a:pt x="773" y="379"/>
                  </a:cubicBezTo>
                  <a:cubicBezTo>
                    <a:pt x="772" y="377"/>
                    <a:pt x="778" y="375"/>
                    <a:pt x="779" y="373"/>
                  </a:cubicBezTo>
                  <a:cubicBezTo>
                    <a:pt x="781" y="370"/>
                    <a:pt x="776" y="367"/>
                    <a:pt x="777" y="364"/>
                  </a:cubicBezTo>
                  <a:cubicBezTo>
                    <a:pt x="778" y="363"/>
                    <a:pt x="786" y="353"/>
                    <a:pt x="786" y="353"/>
                  </a:cubicBezTo>
                  <a:cubicBezTo>
                    <a:pt x="786" y="353"/>
                    <a:pt x="792" y="346"/>
                    <a:pt x="790" y="341"/>
                  </a:cubicBezTo>
                  <a:cubicBezTo>
                    <a:pt x="789" y="337"/>
                    <a:pt x="774" y="334"/>
                    <a:pt x="777" y="327"/>
                  </a:cubicBezTo>
                  <a:cubicBezTo>
                    <a:pt x="778" y="325"/>
                    <a:pt x="780" y="324"/>
                    <a:pt x="780" y="322"/>
                  </a:cubicBezTo>
                  <a:cubicBezTo>
                    <a:pt x="780" y="317"/>
                    <a:pt x="782" y="316"/>
                    <a:pt x="783" y="315"/>
                  </a:cubicBezTo>
                  <a:cubicBezTo>
                    <a:pt x="784" y="313"/>
                    <a:pt x="783" y="312"/>
                    <a:pt x="784" y="310"/>
                  </a:cubicBezTo>
                  <a:cubicBezTo>
                    <a:pt x="785" y="308"/>
                    <a:pt x="789" y="306"/>
                    <a:pt x="789" y="304"/>
                  </a:cubicBezTo>
                  <a:cubicBezTo>
                    <a:pt x="789" y="303"/>
                    <a:pt x="788" y="301"/>
                    <a:pt x="788" y="299"/>
                  </a:cubicBezTo>
                  <a:cubicBezTo>
                    <a:pt x="789" y="298"/>
                    <a:pt x="791" y="294"/>
                    <a:pt x="797" y="295"/>
                  </a:cubicBezTo>
                  <a:cubicBezTo>
                    <a:pt x="799" y="295"/>
                    <a:pt x="802" y="298"/>
                    <a:pt x="805" y="299"/>
                  </a:cubicBezTo>
                  <a:cubicBezTo>
                    <a:pt x="806" y="299"/>
                    <a:pt x="812" y="298"/>
                    <a:pt x="813" y="298"/>
                  </a:cubicBezTo>
                  <a:cubicBezTo>
                    <a:pt x="815" y="298"/>
                    <a:pt x="819" y="298"/>
                    <a:pt x="821" y="303"/>
                  </a:cubicBezTo>
                  <a:cubicBezTo>
                    <a:pt x="822" y="305"/>
                    <a:pt x="822" y="312"/>
                    <a:pt x="830" y="316"/>
                  </a:cubicBezTo>
                  <a:cubicBezTo>
                    <a:pt x="832" y="317"/>
                    <a:pt x="832" y="320"/>
                    <a:pt x="832" y="321"/>
                  </a:cubicBezTo>
                  <a:cubicBezTo>
                    <a:pt x="833" y="325"/>
                    <a:pt x="837" y="325"/>
                    <a:pt x="840" y="326"/>
                  </a:cubicBezTo>
                  <a:cubicBezTo>
                    <a:pt x="843" y="328"/>
                    <a:pt x="843" y="332"/>
                    <a:pt x="845" y="334"/>
                  </a:cubicBezTo>
                  <a:cubicBezTo>
                    <a:pt x="847" y="337"/>
                    <a:pt x="852" y="335"/>
                    <a:pt x="853" y="335"/>
                  </a:cubicBezTo>
                  <a:cubicBezTo>
                    <a:pt x="855" y="334"/>
                    <a:pt x="857" y="337"/>
                    <a:pt x="859" y="337"/>
                  </a:cubicBezTo>
                  <a:cubicBezTo>
                    <a:pt x="860" y="337"/>
                    <a:pt x="863" y="337"/>
                    <a:pt x="865" y="337"/>
                  </a:cubicBezTo>
                  <a:cubicBezTo>
                    <a:pt x="866" y="336"/>
                    <a:pt x="868" y="335"/>
                    <a:pt x="869" y="335"/>
                  </a:cubicBezTo>
                  <a:cubicBezTo>
                    <a:pt x="872" y="336"/>
                    <a:pt x="875" y="338"/>
                    <a:pt x="877" y="339"/>
                  </a:cubicBezTo>
                  <a:cubicBezTo>
                    <a:pt x="879" y="339"/>
                    <a:pt x="881" y="340"/>
                    <a:pt x="881" y="340"/>
                  </a:cubicBezTo>
                  <a:cubicBezTo>
                    <a:pt x="881" y="341"/>
                    <a:pt x="881" y="342"/>
                    <a:pt x="881" y="343"/>
                  </a:cubicBezTo>
                  <a:cubicBezTo>
                    <a:pt x="882" y="351"/>
                    <a:pt x="891" y="353"/>
                    <a:pt x="891" y="355"/>
                  </a:cubicBezTo>
                  <a:cubicBezTo>
                    <a:pt x="892" y="356"/>
                    <a:pt x="889" y="357"/>
                    <a:pt x="889" y="359"/>
                  </a:cubicBezTo>
                  <a:cubicBezTo>
                    <a:pt x="889" y="362"/>
                    <a:pt x="892" y="362"/>
                    <a:pt x="892" y="364"/>
                  </a:cubicBezTo>
                  <a:cubicBezTo>
                    <a:pt x="892" y="365"/>
                    <a:pt x="889" y="367"/>
                    <a:pt x="889" y="369"/>
                  </a:cubicBezTo>
                  <a:cubicBezTo>
                    <a:pt x="889" y="372"/>
                    <a:pt x="893" y="370"/>
                    <a:pt x="894" y="371"/>
                  </a:cubicBezTo>
                  <a:cubicBezTo>
                    <a:pt x="895" y="371"/>
                    <a:pt x="895" y="372"/>
                    <a:pt x="895" y="373"/>
                  </a:cubicBezTo>
                  <a:cubicBezTo>
                    <a:pt x="896" y="378"/>
                    <a:pt x="905" y="377"/>
                    <a:pt x="906" y="379"/>
                  </a:cubicBezTo>
                  <a:cubicBezTo>
                    <a:pt x="906" y="381"/>
                    <a:pt x="903" y="385"/>
                    <a:pt x="907" y="387"/>
                  </a:cubicBezTo>
                  <a:cubicBezTo>
                    <a:pt x="910" y="388"/>
                    <a:pt x="913" y="384"/>
                    <a:pt x="914" y="384"/>
                  </a:cubicBezTo>
                  <a:cubicBezTo>
                    <a:pt x="916" y="383"/>
                    <a:pt x="917" y="385"/>
                    <a:pt x="918" y="386"/>
                  </a:cubicBezTo>
                  <a:cubicBezTo>
                    <a:pt x="920" y="387"/>
                    <a:pt x="923" y="386"/>
                    <a:pt x="924" y="386"/>
                  </a:cubicBezTo>
                  <a:cubicBezTo>
                    <a:pt x="926" y="387"/>
                    <a:pt x="928" y="384"/>
                    <a:pt x="932" y="385"/>
                  </a:cubicBezTo>
                  <a:cubicBezTo>
                    <a:pt x="929" y="384"/>
                    <a:pt x="926" y="385"/>
                    <a:pt x="924" y="385"/>
                  </a:cubicBezTo>
                  <a:cubicBezTo>
                    <a:pt x="923" y="384"/>
                    <a:pt x="920" y="385"/>
                    <a:pt x="919" y="383"/>
                  </a:cubicBezTo>
                  <a:cubicBezTo>
                    <a:pt x="918" y="382"/>
                    <a:pt x="916" y="380"/>
                    <a:pt x="914" y="381"/>
                  </a:cubicBezTo>
                  <a:cubicBezTo>
                    <a:pt x="912" y="382"/>
                    <a:pt x="911" y="384"/>
                    <a:pt x="909" y="385"/>
                  </a:cubicBezTo>
                  <a:cubicBezTo>
                    <a:pt x="908" y="385"/>
                    <a:pt x="907" y="385"/>
                    <a:pt x="907" y="383"/>
                  </a:cubicBezTo>
                  <a:cubicBezTo>
                    <a:pt x="907" y="382"/>
                    <a:pt x="910" y="379"/>
                    <a:pt x="907" y="377"/>
                  </a:cubicBezTo>
                  <a:cubicBezTo>
                    <a:pt x="904" y="376"/>
                    <a:pt x="901" y="376"/>
                    <a:pt x="899" y="375"/>
                  </a:cubicBezTo>
                  <a:cubicBezTo>
                    <a:pt x="897" y="374"/>
                    <a:pt x="897" y="371"/>
                    <a:pt x="896" y="369"/>
                  </a:cubicBezTo>
                  <a:cubicBezTo>
                    <a:pt x="896" y="368"/>
                    <a:pt x="893" y="370"/>
                    <a:pt x="892" y="368"/>
                  </a:cubicBezTo>
                  <a:cubicBezTo>
                    <a:pt x="892" y="367"/>
                    <a:pt x="895" y="365"/>
                    <a:pt x="894" y="363"/>
                  </a:cubicBezTo>
                  <a:cubicBezTo>
                    <a:pt x="894" y="361"/>
                    <a:pt x="892" y="361"/>
                    <a:pt x="891" y="360"/>
                  </a:cubicBezTo>
                  <a:cubicBezTo>
                    <a:pt x="890" y="357"/>
                    <a:pt x="894" y="357"/>
                    <a:pt x="894" y="355"/>
                  </a:cubicBezTo>
                  <a:cubicBezTo>
                    <a:pt x="894" y="352"/>
                    <a:pt x="882" y="350"/>
                    <a:pt x="883" y="341"/>
                  </a:cubicBezTo>
                  <a:cubicBezTo>
                    <a:pt x="883" y="338"/>
                    <a:pt x="882" y="338"/>
                    <a:pt x="880" y="338"/>
                  </a:cubicBezTo>
                  <a:cubicBezTo>
                    <a:pt x="876" y="337"/>
                    <a:pt x="875" y="335"/>
                    <a:pt x="873" y="335"/>
                  </a:cubicBezTo>
                  <a:cubicBezTo>
                    <a:pt x="871" y="335"/>
                    <a:pt x="871" y="333"/>
                    <a:pt x="869" y="333"/>
                  </a:cubicBezTo>
                  <a:cubicBezTo>
                    <a:pt x="867" y="332"/>
                    <a:pt x="864" y="335"/>
                    <a:pt x="862" y="335"/>
                  </a:cubicBezTo>
                  <a:cubicBezTo>
                    <a:pt x="857" y="335"/>
                    <a:pt x="856" y="332"/>
                    <a:pt x="853" y="332"/>
                  </a:cubicBezTo>
                  <a:cubicBezTo>
                    <a:pt x="851" y="332"/>
                    <a:pt x="848" y="336"/>
                    <a:pt x="845" y="331"/>
                  </a:cubicBezTo>
                  <a:cubicBezTo>
                    <a:pt x="844" y="330"/>
                    <a:pt x="844" y="326"/>
                    <a:pt x="841" y="325"/>
                  </a:cubicBezTo>
                  <a:cubicBezTo>
                    <a:pt x="840" y="324"/>
                    <a:pt x="835" y="323"/>
                    <a:pt x="835" y="321"/>
                  </a:cubicBezTo>
                  <a:cubicBezTo>
                    <a:pt x="834" y="319"/>
                    <a:pt x="834" y="316"/>
                    <a:pt x="831" y="314"/>
                  </a:cubicBezTo>
                  <a:cubicBezTo>
                    <a:pt x="825" y="311"/>
                    <a:pt x="824" y="304"/>
                    <a:pt x="823" y="302"/>
                  </a:cubicBezTo>
                  <a:cubicBezTo>
                    <a:pt x="822" y="298"/>
                    <a:pt x="818" y="296"/>
                    <a:pt x="816" y="296"/>
                  </a:cubicBezTo>
                  <a:cubicBezTo>
                    <a:pt x="813" y="296"/>
                    <a:pt x="810" y="296"/>
                    <a:pt x="807" y="296"/>
                  </a:cubicBezTo>
                  <a:cubicBezTo>
                    <a:pt x="804" y="297"/>
                    <a:pt x="799" y="292"/>
                    <a:pt x="794" y="293"/>
                  </a:cubicBezTo>
                  <a:cubicBezTo>
                    <a:pt x="791" y="293"/>
                    <a:pt x="787" y="295"/>
                    <a:pt x="786" y="298"/>
                  </a:cubicBezTo>
                  <a:cubicBezTo>
                    <a:pt x="785" y="303"/>
                    <a:pt x="788" y="303"/>
                    <a:pt x="782" y="309"/>
                  </a:cubicBezTo>
                  <a:cubicBezTo>
                    <a:pt x="781" y="310"/>
                    <a:pt x="781" y="314"/>
                    <a:pt x="779" y="316"/>
                  </a:cubicBezTo>
                  <a:cubicBezTo>
                    <a:pt x="778" y="317"/>
                    <a:pt x="780" y="319"/>
                    <a:pt x="772" y="321"/>
                  </a:cubicBezTo>
                  <a:cubicBezTo>
                    <a:pt x="769" y="322"/>
                    <a:pt x="768" y="325"/>
                    <a:pt x="768" y="327"/>
                  </a:cubicBezTo>
                  <a:cubicBezTo>
                    <a:pt x="769" y="328"/>
                    <a:pt x="770" y="330"/>
                    <a:pt x="770" y="332"/>
                  </a:cubicBezTo>
                  <a:cubicBezTo>
                    <a:pt x="769" y="333"/>
                    <a:pt x="768" y="339"/>
                    <a:pt x="764" y="340"/>
                  </a:cubicBezTo>
                  <a:cubicBezTo>
                    <a:pt x="763" y="341"/>
                    <a:pt x="761" y="340"/>
                    <a:pt x="759" y="341"/>
                  </a:cubicBezTo>
                  <a:cubicBezTo>
                    <a:pt x="757" y="343"/>
                    <a:pt x="756" y="344"/>
                    <a:pt x="755" y="346"/>
                  </a:cubicBezTo>
                  <a:cubicBezTo>
                    <a:pt x="754" y="348"/>
                    <a:pt x="755" y="353"/>
                    <a:pt x="756" y="354"/>
                  </a:cubicBezTo>
                  <a:cubicBezTo>
                    <a:pt x="757" y="356"/>
                    <a:pt x="754" y="357"/>
                    <a:pt x="755" y="360"/>
                  </a:cubicBezTo>
                  <a:cubicBezTo>
                    <a:pt x="755" y="361"/>
                    <a:pt x="757" y="362"/>
                    <a:pt x="757" y="365"/>
                  </a:cubicBezTo>
                  <a:cubicBezTo>
                    <a:pt x="757" y="366"/>
                    <a:pt x="753" y="368"/>
                    <a:pt x="753" y="369"/>
                  </a:cubicBezTo>
                  <a:cubicBezTo>
                    <a:pt x="753" y="370"/>
                    <a:pt x="753" y="371"/>
                    <a:pt x="753" y="373"/>
                  </a:cubicBezTo>
                  <a:cubicBezTo>
                    <a:pt x="752" y="374"/>
                    <a:pt x="751" y="374"/>
                    <a:pt x="750" y="376"/>
                  </a:cubicBezTo>
                  <a:cubicBezTo>
                    <a:pt x="749" y="377"/>
                    <a:pt x="750" y="379"/>
                    <a:pt x="750" y="380"/>
                  </a:cubicBezTo>
                  <a:cubicBezTo>
                    <a:pt x="749" y="382"/>
                    <a:pt x="747" y="383"/>
                    <a:pt x="745" y="383"/>
                  </a:cubicBezTo>
                  <a:cubicBezTo>
                    <a:pt x="743" y="384"/>
                    <a:pt x="741" y="387"/>
                    <a:pt x="736" y="388"/>
                  </a:cubicBezTo>
                  <a:cubicBezTo>
                    <a:pt x="734" y="388"/>
                    <a:pt x="733" y="389"/>
                    <a:pt x="733" y="391"/>
                  </a:cubicBezTo>
                  <a:cubicBezTo>
                    <a:pt x="734" y="392"/>
                    <a:pt x="735" y="392"/>
                    <a:pt x="735" y="393"/>
                  </a:cubicBezTo>
                  <a:cubicBezTo>
                    <a:pt x="734" y="395"/>
                    <a:pt x="725" y="398"/>
                    <a:pt x="723" y="399"/>
                  </a:cubicBezTo>
                  <a:cubicBezTo>
                    <a:pt x="721" y="401"/>
                    <a:pt x="721" y="404"/>
                    <a:pt x="720" y="405"/>
                  </a:cubicBezTo>
                  <a:cubicBezTo>
                    <a:pt x="718" y="406"/>
                    <a:pt x="716" y="408"/>
                    <a:pt x="716" y="410"/>
                  </a:cubicBezTo>
                  <a:cubicBezTo>
                    <a:pt x="716" y="414"/>
                    <a:pt x="719" y="418"/>
                    <a:pt x="720" y="419"/>
                  </a:cubicBezTo>
                  <a:cubicBezTo>
                    <a:pt x="722" y="420"/>
                    <a:pt x="729" y="421"/>
                    <a:pt x="727" y="427"/>
                  </a:cubicBezTo>
                  <a:cubicBezTo>
                    <a:pt x="726" y="425"/>
                    <a:pt x="724" y="424"/>
                    <a:pt x="722" y="423"/>
                  </a:cubicBezTo>
                  <a:cubicBezTo>
                    <a:pt x="718" y="423"/>
                    <a:pt x="715" y="424"/>
                    <a:pt x="712" y="423"/>
                  </a:cubicBezTo>
                  <a:cubicBezTo>
                    <a:pt x="711" y="422"/>
                    <a:pt x="710" y="420"/>
                    <a:pt x="708" y="420"/>
                  </a:cubicBezTo>
                  <a:cubicBezTo>
                    <a:pt x="706" y="419"/>
                    <a:pt x="703" y="419"/>
                    <a:pt x="701" y="420"/>
                  </a:cubicBezTo>
                  <a:cubicBezTo>
                    <a:pt x="700" y="421"/>
                    <a:pt x="698" y="421"/>
                    <a:pt x="696" y="421"/>
                  </a:cubicBezTo>
                  <a:cubicBezTo>
                    <a:pt x="695" y="422"/>
                    <a:pt x="693" y="422"/>
                    <a:pt x="692" y="422"/>
                  </a:cubicBezTo>
                  <a:cubicBezTo>
                    <a:pt x="689" y="423"/>
                    <a:pt x="687" y="425"/>
                    <a:pt x="686" y="427"/>
                  </a:cubicBezTo>
                  <a:cubicBezTo>
                    <a:pt x="685" y="429"/>
                    <a:pt x="685" y="433"/>
                    <a:pt x="683" y="434"/>
                  </a:cubicBezTo>
                  <a:cubicBezTo>
                    <a:pt x="680" y="435"/>
                    <a:pt x="675" y="429"/>
                    <a:pt x="672" y="428"/>
                  </a:cubicBezTo>
                  <a:cubicBezTo>
                    <a:pt x="667" y="426"/>
                    <a:pt x="656" y="428"/>
                    <a:pt x="653" y="435"/>
                  </a:cubicBezTo>
                  <a:cubicBezTo>
                    <a:pt x="653" y="436"/>
                    <a:pt x="652" y="436"/>
                    <a:pt x="652" y="437"/>
                  </a:cubicBezTo>
                  <a:cubicBezTo>
                    <a:pt x="652" y="443"/>
                    <a:pt x="654" y="449"/>
                    <a:pt x="653" y="455"/>
                  </a:cubicBezTo>
                  <a:cubicBezTo>
                    <a:pt x="652" y="458"/>
                    <a:pt x="649" y="460"/>
                    <a:pt x="647" y="461"/>
                  </a:cubicBezTo>
                  <a:cubicBezTo>
                    <a:pt x="646" y="462"/>
                    <a:pt x="643" y="466"/>
                    <a:pt x="642" y="467"/>
                  </a:cubicBezTo>
                  <a:cubicBezTo>
                    <a:pt x="641" y="468"/>
                    <a:pt x="639" y="468"/>
                    <a:pt x="638" y="468"/>
                  </a:cubicBezTo>
                  <a:cubicBezTo>
                    <a:pt x="636" y="469"/>
                    <a:pt x="628" y="474"/>
                    <a:pt x="626" y="476"/>
                  </a:cubicBezTo>
                  <a:cubicBezTo>
                    <a:pt x="624" y="478"/>
                    <a:pt x="622" y="479"/>
                    <a:pt x="621" y="481"/>
                  </a:cubicBezTo>
                  <a:cubicBezTo>
                    <a:pt x="619" y="482"/>
                    <a:pt x="615" y="484"/>
                    <a:pt x="611" y="485"/>
                  </a:cubicBezTo>
                  <a:cubicBezTo>
                    <a:pt x="607" y="485"/>
                    <a:pt x="604" y="485"/>
                    <a:pt x="600" y="485"/>
                  </a:cubicBezTo>
                  <a:cubicBezTo>
                    <a:pt x="598" y="485"/>
                    <a:pt x="596" y="484"/>
                    <a:pt x="595" y="485"/>
                  </a:cubicBezTo>
                  <a:cubicBezTo>
                    <a:pt x="590" y="487"/>
                    <a:pt x="585" y="488"/>
                    <a:pt x="579" y="488"/>
                  </a:cubicBezTo>
                  <a:cubicBezTo>
                    <a:pt x="579" y="488"/>
                    <a:pt x="578" y="488"/>
                    <a:pt x="577" y="488"/>
                  </a:cubicBezTo>
                  <a:cubicBezTo>
                    <a:pt x="575" y="488"/>
                    <a:pt x="574" y="488"/>
                    <a:pt x="572" y="488"/>
                  </a:cubicBezTo>
                  <a:cubicBezTo>
                    <a:pt x="571" y="488"/>
                    <a:pt x="571" y="488"/>
                    <a:pt x="570" y="487"/>
                  </a:cubicBezTo>
                  <a:cubicBezTo>
                    <a:pt x="569" y="486"/>
                    <a:pt x="567" y="485"/>
                    <a:pt x="566" y="484"/>
                  </a:cubicBezTo>
                  <a:cubicBezTo>
                    <a:pt x="565" y="483"/>
                    <a:pt x="564" y="483"/>
                    <a:pt x="563" y="482"/>
                  </a:cubicBezTo>
                  <a:cubicBezTo>
                    <a:pt x="562" y="481"/>
                    <a:pt x="561" y="480"/>
                    <a:pt x="560" y="479"/>
                  </a:cubicBezTo>
                  <a:cubicBezTo>
                    <a:pt x="559" y="478"/>
                    <a:pt x="557" y="477"/>
                    <a:pt x="556" y="475"/>
                  </a:cubicBezTo>
                  <a:cubicBezTo>
                    <a:pt x="555" y="474"/>
                    <a:pt x="555" y="472"/>
                    <a:pt x="554" y="470"/>
                  </a:cubicBezTo>
                  <a:cubicBezTo>
                    <a:pt x="553" y="470"/>
                    <a:pt x="553" y="469"/>
                    <a:pt x="553" y="468"/>
                  </a:cubicBezTo>
                  <a:cubicBezTo>
                    <a:pt x="554" y="467"/>
                    <a:pt x="555" y="465"/>
                    <a:pt x="555" y="463"/>
                  </a:cubicBezTo>
                  <a:cubicBezTo>
                    <a:pt x="554" y="462"/>
                    <a:pt x="552" y="461"/>
                    <a:pt x="553" y="459"/>
                  </a:cubicBezTo>
                  <a:cubicBezTo>
                    <a:pt x="554" y="458"/>
                    <a:pt x="559" y="461"/>
                    <a:pt x="560" y="461"/>
                  </a:cubicBezTo>
                  <a:cubicBezTo>
                    <a:pt x="562" y="462"/>
                    <a:pt x="564" y="464"/>
                    <a:pt x="567" y="464"/>
                  </a:cubicBezTo>
                  <a:cubicBezTo>
                    <a:pt x="570" y="465"/>
                    <a:pt x="572" y="465"/>
                    <a:pt x="574" y="466"/>
                  </a:cubicBezTo>
                  <a:cubicBezTo>
                    <a:pt x="577" y="467"/>
                    <a:pt x="584" y="462"/>
                    <a:pt x="586" y="461"/>
                  </a:cubicBezTo>
                  <a:cubicBezTo>
                    <a:pt x="589" y="459"/>
                    <a:pt x="598" y="453"/>
                    <a:pt x="600" y="451"/>
                  </a:cubicBezTo>
                  <a:cubicBezTo>
                    <a:pt x="602" y="449"/>
                    <a:pt x="605" y="449"/>
                    <a:pt x="607" y="447"/>
                  </a:cubicBezTo>
                  <a:cubicBezTo>
                    <a:pt x="609" y="446"/>
                    <a:pt x="614" y="441"/>
                    <a:pt x="616" y="441"/>
                  </a:cubicBezTo>
                  <a:cubicBezTo>
                    <a:pt x="621" y="441"/>
                    <a:pt x="632" y="445"/>
                    <a:pt x="637" y="436"/>
                  </a:cubicBezTo>
                  <a:cubicBezTo>
                    <a:pt x="640" y="433"/>
                    <a:pt x="639" y="426"/>
                    <a:pt x="639" y="424"/>
                  </a:cubicBezTo>
                  <a:cubicBezTo>
                    <a:pt x="639" y="422"/>
                    <a:pt x="641" y="421"/>
                    <a:pt x="642" y="419"/>
                  </a:cubicBezTo>
                  <a:cubicBezTo>
                    <a:pt x="643" y="417"/>
                    <a:pt x="644" y="415"/>
                    <a:pt x="645" y="413"/>
                  </a:cubicBezTo>
                  <a:cubicBezTo>
                    <a:pt x="646" y="411"/>
                    <a:pt x="647" y="410"/>
                    <a:pt x="649" y="408"/>
                  </a:cubicBezTo>
                  <a:cubicBezTo>
                    <a:pt x="652" y="403"/>
                    <a:pt x="653" y="395"/>
                    <a:pt x="652" y="392"/>
                  </a:cubicBezTo>
                  <a:cubicBezTo>
                    <a:pt x="652" y="390"/>
                    <a:pt x="653" y="386"/>
                    <a:pt x="655" y="384"/>
                  </a:cubicBezTo>
                  <a:cubicBezTo>
                    <a:pt x="656" y="382"/>
                    <a:pt x="659" y="376"/>
                    <a:pt x="660" y="375"/>
                  </a:cubicBezTo>
                  <a:cubicBezTo>
                    <a:pt x="661" y="374"/>
                    <a:pt x="663" y="366"/>
                    <a:pt x="667" y="365"/>
                  </a:cubicBezTo>
                  <a:cubicBezTo>
                    <a:pt x="671" y="364"/>
                    <a:pt x="684" y="370"/>
                    <a:pt x="685" y="370"/>
                  </a:cubicBezTo>
                  <a:cubicBezTo>
                    <a:pt x="688" y="371"/>
                    <a:pt x="695" y="375"/>
                    <a:pt x="700" y="375"/>
                  </a:cubicBezTo>
                  <a:cubicBezTo>
                    <a:pt x="704" y="375"/>
                    <a:pt x="710" y="372"/>
                    <a:pt x="712" y="369"/>
                  </a:cubicBezTo>
                  <a:cubicBezTo>
                    <a:pt x="715" y="366"/>
                    <a:pt x="716" y="360"/>
                    <a:pt x="718" y="358"/>
                  </a:cubicBezTo>
                  <a:cubicBezTo>
                    <a:pt x="723" y="353"/>
                    <a:pt x="729" y="350"/>
                    <a:pt x="735" y="347"/>
                  </a:cubicBezTo>
                  <a:cubicBezTo>
                    <a:pt x="736" y="346"/>
                    <a:pt x="737" y="344"/>
                    <a:pt x="737" y="342"/>
                  </a:cubicBezTo>
                  <a:cubicBezTo>
                    <a:pt x="737" y="339"/>
                    <a:pt x="736" y="329"/>
                    <a:pt x="738" y="322"/>
                  </a:cubicBezTo>
                  <a:cubicBezTo>
                    <a:pt x="739" y="319"/>
                    <a:pt x="734" y="313"/>
                    <a:pt x="738" y="310"/>
                  </a:cubicBezTo>
                  <a:cubicBezTo>
                    <a:pt x="739" y="310"/>
                    <a:pt x="743" y="310"/>
                    <a:pt x="744" y="310"/>
                  </a:cubicBezTo>
                  <a:cubicBezTo>
                    <a:pt x="750" y="314"/>
                    <a:pt x="756" y="313"/>
                    <a:pt x="761" y="311"/>
                  </a:cubicBezTo>
                  <a:cubicBezTo>
                    <a:pt x="764" y="310"/>
                    <a:pt x="766" y="308"/>
                    <a:pt x="767" y="306"/>
                  </a:cubicBezTo>
                  <a:cubicBezTo>
                    <a:pt x="770" y="302"/>
                    <a:pt x="767" y="299"/>
                    <a:pt x="767" y="298"/>
                  </a:cubicBezTo>
                  <a:cubicBezTo>
                    <a:pt x="766" y="297"/>
                    <a:pt x="759" y="291"/>
                    <a:pt x="757" y="289"/>
                  </a:cubicBezTo>
                  <a:cubicBezTo>
                    <a:pt x="752" y="285"/>
                    <a:pt x="747" y="280"/>
                    <a:pt x="742" y="275"/>
                  </a:cubicBezTo>
                  <a:cubicBezTo>
                    <a:pt x="740" y="272"/>
                    <a:pt x="728" y="261"/>
                    <a:pt x="727" y="256"/>
                  </a:cubicBezTo>
                  <a:cubicBezTo>
                    <a:pt x="727" y="257"/>
                    <a:pt x="723" y="249"/>
                    <a:pt x="725" y="240"/>
                  </a:cubicBezTo>
                  <a:cubicBezTo>
                    <a:pt x="726" y="233"/>
                    <a:pt x="733" y="227"/>
                    <a:pt x="735" y="226"/>
                  </a:cubicBezTo>
                  <a:cubicBezTo>
                    <a:pt x="739" y="224"/>
                    <a:pt x="742" y="223"/>
                    <a:pt x="746" y="222"/>
                  </a:cubicBezTo>
                  <a:cubicBezTo>
                    <a:pt x="751" y="221"/>
                    <a:pt x="758" y="211"/>
                    <a:pt x="760" y="209"/>
                  </a:cubicBezTo>
                  <a:cubicBezTo>
                    <a:pt x="761" y="207"/>
                    <a:pt x="762" y="203"/>
                    <a:pt x="761" y="202"/>
                  </a:cubicBezTo>
                  <a:cubicBezTo>
                    <a:pt x="761" y="200"/>
                    <a:pt x="760" y="198"/>
                    <a:pt x="760" y="196"/>
                  </a:cubicBezTo>
                  <a:cubicBezTo>
                    <a:pt x="759" y="193"/>
                    <a:pt x="762" y="189"/>
                    <a:pt x="763" y="188"/>
                  </a:cubicBezTo>
                  <a:cubicBezTo>
                    <a:pt x="764" y="187"/>
                    <a:pt x="766" y="180"/>
                    <a:pt x="765" y="173"/>
                  </a:cubicBezTo>
                  <a:cubicBezTo>
                    <a:pt x="764" y="170"/>
                    <a:pt x="760" y="165"/>
                    <a:pt x="759" y="162"/>
                  </a:cubicBezTo>
                  <a:cubicBezTo>
                    <a:pt x="758" y="162"/>
                    <a:pt x="753" y="153"/>
                    <a:pt x="754" y="150"/>
                  </a:cubicBezTo>
                  <a:cubicBezTo>
                    <a:pt x="754" y="149"/>
                    <a:pt x="761" y="150"/>
                    <a:pt x="762" y="150"/>
                  </a:cubicBezTo>
                  <a:cubicBezTo>
                    <a:pt x="766" y="150"/>
                    <a:pt x="770" y="147"/>
                    <a:pt x="772" y="143"/>
                  </a:cubicBezTo>
                  <a:cubicBezTo>
                    <a:pt x="774" y="140"/>
                    <a:pt x="774" y="137"/>
                    <a:pt x="774" y="133"/>
                  </a:cubicBezTo>
                  <a:cubicBezTo>
                    <a:pt x="774" y="129"/>
                    <a:pt x="773" y="123"/>
                    <a:pt x="771" y="119"/>
                  </a:cubicBezTo>
                  <a:cubicBezTo>
                    <a:pt x="771" y="118"/>
                    <a:pt x="768" y="114"/>
                    <a:pt x="764" y="114"/>
                  </a:cubicBezTo>
                  <a:cubicBezTo>
                    <a:pt x="761" y="114"/>
                    <a:pt x="750" y="114"/>
                    <a:pt x="748" y="112"/>
                  </a:cubicBezTo>
                  <a:cubicBezTo>
                    <a:pt x="743" y="110"/>
                    <a:pt x="741" y="103"/>
                    <a:pt x="740" y="102"/>
                  </a:cubicBezTo>
                  <a:cubicBezTo>
                    <a:pt x="739" y="99"/>
                    <a:pt x="736" y="98"/>
                    <a:pt x="737" y="93"/>
                  </a:cubicBezTo>
                  <a:cubicBezTo>
                    <a:pt x="738" y="87"/>
                    <a:pt x="742" y="84"/>
                    <a:pt x="744" y="82"/>
                  </a:cubicBezTo>
                  <a:cubicBezTo>
                    <a:pt x="747" y="80"/>
                    <a:pt x="752" y="81"/>
                    <a:pt x="756" y="80"/>
                  </a:cubicBezTo>
                  <a:cubicBezTo>
                    <a:pt x="757" y="79"/>
                    <a:pt x="758" y="79"/>
                    <a:pt x="759" y="78"/>
                  </a:cubicBezTo>
                  <a:cubicBezTo>
                    <a:pt x="760" y="76"/>
                    <a:pt x="760" y="74"/>
                    <a:pt x="758" y="72"/>
                  </a:cubicBezTo>
                  <a:cubicBezTo>
                    <a:pt x="758" y="72"/>
                    <a:pt x="756" y="71"/>
                    <a:pt x="755" y="70"/>
                  </a:cubicBezTo>
                  <a:cubicBezTo>
                    <a:pt x="755" y="69"/>
                    <a:pt x="755" y="69"/>
                    <a:pt x="755" y="68"/>
                  </a:cubicBezTo>
                  <a:cubicBezTo>
                    <a:pt x="756" y="67"/>
                    <a:pt x="766" y="65"/>
                    <a:pt x="768" y="59"/>
                  </a:cubicBezTo>
                  <a:cubicBezTo>
                    <a:pt x="769" y="54"/>
                    <a:pt x="767" y="46"/>
                    <a:pt x="766" y="45"/>
                  </a:cubicBezTo>
                  <a:cubicBezTo>
                    <a:pt x="765" y="44"/>
                    <a:pt x="762" y="40"/>
                    <a:pt x="762" y="38"/>
                  </a:cubicBezTo>
                  <a:cubicBezTo>
                    <a:pt x="762" y="36"/>
                    <a:pt x="767" y="32"/>
                    <a:pt x="768" y="30"/>
                  </a:cubicBezTo>
                  <a:cubicBezTo>
                    <a:pt x="772" y="24"/>
                    <a:pt x="771" y="19"/>
                    <a:pt x="771" y="15"/>
                  </a:cubicBezTo>
                  <a:cubicBezTo>
                    <a:pt x="771" y="14"/>
                    <a:pt x="771" y="13"/>
                    <a:pt x="770" y="13"/>
                  </a:cubicBezTo>
                  <a:cubicBezTo>
                    <a:pt x="769" y="10"/>
                    <a:pt x="766" y="8"/>
                    <a:pt x="764" y="6"/>
                  </a:cubicBezTo>
                  <a:cubicBezTo>
                    <a:pt x="760" y="3"/>
                    <a:pt x="755" y="4"/>
                    <a:pt x="752" y="4"/>
                  </a:cubicBezTo>
                  <a:cubicBezTo>
                    <a:pt x="749" y="5"/>
                    <a:pt x="747" y="7"/>
                    <a:pt x="745" y="9"/>
                  </a:cubicBezTo>
                  <a:cubicBezTo>
                    <a:pt x="745" y="9"/>
                    <a:pt x="744" y="10"/>
                    <a:pt x="743" y="9"/>
                  </a:cubicBezTo>
                  <a:cubicBezTo>
                    <a:pt x="741" y="6"/>
                    <a:pt x="739" y="3"/>
                    <a:pt x="737" y="0"/>
                  </a:cubicBezTo>
                  <a:lnTo>
                    <a:pt x="733" y="0"/>
                  </a:lnTo>
                  <a:cubicBezTo>
                    <a:pt x="733" y="0"/>
                    <a:pt x="740" y="12"/>
                    <a:pt x="740" y="12"/>
                  </a:cubicBezTo>
                  <a:cubicBezTo>
                    <a:pt x="741" y="14"/>
                    <a:pt x="744" y="14"/>
                    <a:pt x="745" y="13"/>
                  </a:cubicBezTo>
                  <a:cubicBezTo>
                    <a:pt x="746" y="12"/>
                    <a:pt x="750" y="7"/>
                    <a:pt x="757" y="8"/>
                  </a:cubicBezTo>
                  <a:cubicBezTo>
                    <a:pt x="764" y="8"/>
                    <a:pt x="770" y="14"/>
                    <a:pt x="768" y="24"/>
                  </a:cubicBezTo>
                  <a:cubicBezTo>
                    <a:pt x="767" y="29"/>
                    <a:pt x="761" y="33"/>
                    <a:pt x="759" y="37"/>
                  </a:cubicBezTo>
                  <a:cubicBezTo>
                    <a:pt x="758" y="40"/>
                    <a:pt x="761" y="43"/>
                    <a:pt x="763" y="47"/>
                  </a:cubicBezTo>
                  <a:cubicBezTo>
                    <a:pt x="764" y="48"/>
                    <a:pt x="766" y="55"/>
                    <a:pt x="765" y="58"/>
                  </a:cubicBezTo>
                  <a:cubicBezTo>
                    <a:pt x="764" y="61"/>
                    <a:pt x="756" y="64"/>
                    <a:pt x="753" y="66"/>
                  </a:cubicBezTo>
                  <a:cubicBezTo>
                    <a:pt x="752" y="67"/>
                    <a:pt x="751" y="69"/>
                    <a:pt x="752" y="70"/>
                  </a:cubicBezTo>
                  <a:cubicBezTo>
                    <a:pt x="753" y="72"/>
                    <a:pt x="754" y="72"/>
                    <a:pt x="755" y="74"/>
                  </a:cubicBezTo>
                  <a:cubicBezTo>
                    <a:pt x="756" y="75"/>
                    <a:pt x="756" y="77"/>
                    <a:pt x="754" y="77"/>
                  </a:cubicBezTo>
                  <a:cubicBezTo>
                    <a:pt x="747" y="78"/>
                    <a:pt x="741" y="79"/>
                    <a:pt x="738" y="83"/>
                  </a:cubicBezTo>
                  <a:cubicBezTo>
                    <a:pt x="735" y="87"/>
                    <a:pt x="733" y="94"/>
                    <a:pt x="734" y="98"/>
                  </a:cubicBezTo>
                  <a:cubicBezTo>
                    <a:pt x="734" y="100"/>
                    <a:pt x="736" y="101"/>
                    <a:pt x="736" y="102"/>
                  </a:cubicBezTo>
                  <a:cubicBezTo>
                    <a:pt x="738" y="107"/>
                    <a:pt x="740" y="110"/>
                    <a:pt x="743" y="114"/>
                  </a:cubicBezTo>
                  <a:cubicBezTo>
                    <a:pt x="745" y="116"/>
                    <a:pt x="748" y="117"/>
                    <a:pt x="751" y="117"/>
                  </a:cubicBezTo>
                  <a:cubicBezTo>
                    <a:pt x="755" y="117"/>
                    <a:pt x="759" y="117"/>
                    <a:pt x="763" y="117"/>
                  </a:cubicBezTo>
                  <a:cubicBezTo>
                    <a:pt x="771" y="117"/>
                    <a:pt x="771" y="132"/>
                    <a:pt x="771" y="135"/>
                  </a:cubicBezTo>
                  <a:cubicBezTo>
                    <a:pt x="771" y="141"/>
                    <a:pt x="770" y="143"/>
                    <a:pt x="766" y="145"/>
                  </a:cubicBezTo>
                  <a:cubicBezTo>
                    <a:pt x="762" y="148"/>
                    <a:pt x="753" y="146"/>
                    <a:pt x="751" y="148"/>
                  </a:cubicBezTo>
                  <a:cubicBezTo>
                    <a:pt x="748" y="152"/>
                    <a:pt x="756" y="164"/>
                    <a:pt x="757" y="165"/>
                  </a:cubicBezTo>
                  <a:cubicBezTo>
                    <a:pt x="758" y="167"/>
                    <a:pt x="762" y="171"/>
                    <a:pt x="762" y="175"/>
                  </a:cubicBezTo>
                  <a:cubicBezTo>
                    <a:pt x="763" y="181"/>
                    <a:pt x="761" y="187"/>
                    <a:pt x="759" y="189"/>
                  </a:cubicBezTo>
                  <a:cubicBezTo>
                    <a:pt x="757" y="191"/>
                    <a:pt x="756" y="194"/>
                    <a:pt x="756" y="196"/>
                  </a:cubicBezTo>
                  <a:cubicBezTo>
                    <a:pt x="756" y="197"/>
                    <a:pt x="759" y="203"/>
                    <a:pt x="758" y="206"/>
                  </a:cubicBezTo>
                  <a:cubicBezTo>
                    <a:pt x="758" y="207"/>
                    <a:pt x="752" y="218"/>
                    <a:pt x="745" y="220"/>
                  </a:cubicBezTo>
                  <a:cubicBezTo>
                    <a:pt x="742" y="220"/>
                    <a:pt x="739" y="221"/>
                    <a:pt x="736" y="222"/>
                  </a:cubicBezTo>
                  <a:cubicBezTo>
                    <a:pt x="732" y="224"/>
                    <a:pt x="726" y="231"/>
                    <a:pt x="723" y="236"/>
                  </a:cubicBezTo>
                  <a:cubicBezTo>
                    <a:pt x="723" y="237"/>
                    <a:pt x="722" y="238"/>
                    <a:pt x="722" y="240"/>
                  </a:cubicBezTo>
                  <a:cubicBezTo>
                    <a:pt x="721" y="244"/>
                    <a:pt x="721" y="250"/>
                    <a:pt x="723" y="256"/>
                  </a:cubicBezTo>
                  <a:cubicBezTo>
                    <a:pt x="725" y="262"/>
                    <a:pt x="730" y="266"/>
                    <a:pt x="734" y="270"/>
                  </a:cubicBezTo>
                  <a:cubicBezTo>
                    <a:pt x="735" y="272"/>
                    <a:pt x="742" y="278"/>
                    <a:pt x="744" y="280"/>
                  </a:cubicBezTo>
                  <a:cubicBezTo>
                    <a:pt x="745" y="281"/>
                    <a:pt x="756" y="293"/>
                    <a:pt x="759" y="295"/>
                  </a:cubicBezTo>
                  <a:cubicBezTo>
                    <a:pt x="762" y="297"/>
                    <a:pt x="767" y="301"/>
                    <a:pt x="765" y="304"/>
                  </a:cubicBezTo>
                  <a:cubicBezTo>
                    <a:pt x="762" y="309"/>
                    <a:pt x="753" y="312"/>
                    <a:pt x="748" y="309"/>
                  </a:cubicBezTo>
                  <a:cubicBezTo>
                    <a:pt x="746" y="308"/>
                    <a:pt x="739" y="306"/>
                    <a:pt x="735" y="309"/>
                  </a:cubicBezTo>
                  <a:cubicBezTo>
                    <a:pt x="732" y="311"/>
                    <a:pt x="735" y="317"/>
                    <a:pt x="735" y="320"/>
                  </a:cubicBezTo>
                  <a:cubicBezTo>
                    <a:pt x="735" y="323"/>
                    <a:pt x="735" y="325"/>
                    <a:pt x="734" y="328"/>
                  </a:cubicBezTo>
                  <a:cubicBezTo>
                    <a:pt x="732" y="333"/>
                    <a:pt x="735" y="342"/>
                    <a:pt x="734" y="343"/>
                  </a:cubicBezTo>
                  <a:cubicBezTo>
                    <a:pt x="732" y="346"/>
                    <a:pt x="726" y="349"/>
                    <a:pt x="723" y="350"/>
                  </a:cubicBezTo>
                  <a:cubicBezTo>
                    <a:pt x="720" y="352"/>
                    <a:pt x="716" y="356"/>
                    <a:pt x="714" y="360"/>
                  </a:cubicBezTo>
                  <a:cubicBezTo>
                    <a:pt x="713" y="363"/>
                    <a:pt x="707" y="372"/>
                    <a:pt x="702" y="372"/>
                  </a:cubicBezTo>
                  <a:cubicBezTo>
                    <a:pt x="697" y="372"/>
                    <a:pt x="694" y="370"/>
                    <a:pt x="693" y="369"/>
                  </a:cubicBezTo>
                  <a:cubicBezTo>
                    <a:pt x="691" y="368"/>
                    <a:pt x="688" y="367"/>
                    <a:pt x="685" y="366"/>
                  </a:cubicBezTo>
                  <a:cubicBezTo>
                    <a:pt x="682" y="364"/>
                    <a:pt x="677" y="365"/>
                    <a:pt x="674" y="363"/>
                  </a:cubicBezTo>
                  <a:cubicBezTo>
                    <a:pt x="671" y="362"/>
                    <a:pt x="667" y="361"/>
                    <a:pt x="663" y="362"/>
                  </a:cubicBezTo>
                  <a:cubicBezTo>
                    <a:pt x="662" y="362"/>
                    <a:pt x="655" y="372"/>
                    <a:pt x="654" y="372"/>
                  </a:cubicBezTo>
                  <a:cubicBezTo>
                    <a:pt x="652" y="375"/>
                    <a:pt x="650" y="377"/>
                    <a:pt x="648" y="380"/>
                  </a:cubicBezTo>
                  <a:cubicBezTo>
                    <a:pt x="648" y="381"/>
                    <a:pt x="648" y="383"/>
                    <a:pt x="647" y="384"/>
                  </a:cubicBezTo>
                  <a:cubicBezTo>
                    <a:pt x="647" y="385"/>
                    <a:pt x="647" y="385"/>
                    <a:pt x="647" y="386"/>
                  </a:cubicBezTo>
                  <a:cubicBezTo>
                    <a:pt x="646" y="388"/>
                    <a:pt x="646" y="390"/>
                    <a:pt x="645" y="392"/>
                  </a:cubicBezTo>
                  <a:cubicBezTo>
                    <a:pt x="642" y="401"/>
                    <a:pt x="641" y="402"/>
                    <a:pt x="636" y="410"/>
                  </a:cubicBezTo>
                  <a:cubicBezTo>
                    <a:pt x="634" y="413"/>
                    <a:pt x="627" y="419"/>
                    <a:pt x="626" y="421"/>
                  </a:cubicBezTo>
                  <a:cubicBezTo>
                    <a:pt x="625" y="421"/>
                    <a:pt x="621" y="425"/>
                    <a:pt x="620" y="425"/>
                  </a:cubicBezTo>
                  <a:cubicBezTo>
                    <a:pt x="618" y="426"/>
                    <a:pt x="609" y="435"/>
                    <a:pt x="609" y="435"/>
                  </a:cubicBezTo>
                  <a:cubicBezTo>
                    <a:pt x="606" y="437"/>
                    <a:pt x="604" y="439"/>
                    <a:pt x="601" y="441"/>
                  </a:cubicBezTo>
                  <a:cubicBezTo>
                    <a:pt x="599" y="442"/>
                    <a:pt x="597" y="443"/>
                    <a:pt x="595" y="444"/>
                  </a:cubicBezTo>
                  <a:cubicBezTo>
                    <a:pt x="595" y="445"/>
                    <a:pt x="587" y="449"/>
                    <a:pt x="586" y="450"/>
                  </a:cubicBezTo>
                  <a:cubicBezTo>
                    <a:pt x="583" y="453"/>
                    <a:pt x="578" y="454"/>
                    <a:pt x="574" y="456"/>
                  </a:cubicBezTo>
                  <a:cubicBezTo>
                    <a:pt x="573" y="456"/>
                    <a:pt x="570" y="457"/>
                    <a:pt x="569" y="456"/>
                  </a:cubicBezTo>
                  <a:cubicBezTo>
                    <a:pt x="566" y="455"/>
                    <a:pt x="561" y="452"/>
                    <a:pt x="559" y="452"/>
                  </a:cubicBezTo>
                  <a:cubicBezTo>
                    <a:pt x="557" y="451"/>
                    <a:pt x="555" y="448"/>
                    <a:pt x="552" y="448"/>
                  </a:cubicBezTo>
                  <a:cubicBezTo>
                    <a:pt x="550" y="448"/>
                    <a:pt x="546" y="446"/>
                    <a:pt x="543" y="446"/>
                  </a:cubicBezTo>
                  <a:cubicBezTo>
                    <a:pt x="541" y="447"/>
                    <a:pt x="539" y="448"/>
                    <a:pt x="539" y="449"/>
                  </a:cubicBezTo>
                  <a:cubicBezTo>
                    <a:pt x="537" y="449"/>
                    <a:pt x="536" y="450"/>
                    <a:pt x="534" y="450"/>
                  </a:cubicBezTo>
                  <a:cubicBezTo>
                    <a:pt x="532" y="451"/>
                    <a:pt x="531" y="453"/>
                    <a:pt x="531" y="453"/>
                  </a:cubicBezTo>
                  <a:cubicBezTo>
                    <a:pt x="532" y="454"/>
                    <a:pt x="531" y="455"/>
                    <a:pt x="530" y="456"/>
                  </a:cubicBezTo>
                  <a:cubicBezTo>
                    <a:pt x="529" y="457"/>
                    <a:pt x="527" y="458"/>
                    <a:pt x="524" y="459"/>
                  </a:cubicBezTo>
                  <a:cubicBezTo>
                    <a:pt x="523" y="460"/>
                    <a:pt x="519" y="466"/>
                    <a:pt x="514" y="463"/>
                  </a:cubicBezTo>
                  <a:cubicBezTo>
                    <a:pt x="513" y="462"/>
                    <a:pt x="512" y="461"/>
                    <a:pt x="511" y="461"/>
                  </a:cubicBezTo>
                  <a:cubicBezTo>
                    <a:pt x="509" y="460"/>
                    <a:pt x="504" y="459"/>
                    <a:pt x="504" y="458"/>
                  </a:cubicBezTo>
                  <a:cubicBezTo>
                    <a:pt x="503" y="455"/>
                    <a:pt x="501" y="452"/>
                    <a:pt x="503" y="449"/>
                  </a:cubicBezTo>
                  <a:cubicBezTo>
                    <a:pt x="504" y="448"/>
                    <a:pt x="506" y="448"/>
                    <a:pt x="506" y="446"/>
                  </a:cubicBezTo>
                  <a:cubicBezTo>
                    <a:pt x="506" y="445"/>
                    <a:pt x="504" y="440"/>
                    <a:pt x="500" y="440"/>
                  </a:cubicBezTo>
                  <a:cubicBezTo>
                    <a:pt x="498" y="440"/>
                    <a:pt x="495" y="441"/>
                    <a:pt x="493" y="441"/>
                  </a:cubicBezTo>
                  <a:cubicBezTo>
                    <a:pt x="488" y="442"/>
                    <a:pt x="483" y="442"/>
                    <a:pt x="478" y="444"/>
                  </a:cubicBezTo>
                  <a:cubicBezTo>
                    <a:pt x="476" y="444"/>
                    <a:pt x="475" y="446"/>
                    <a:pt x="471" y="446"/>
                  </a:cubicBezTo>
                  <a:cubicBezTo>
                    <a:pt x="468" y="446"/>
                    <a:pt x="466" y="445"/>
                    <a:pt x="464" y="446"/>
                  </a:cubicBezTo>
                  <a:cubicBezTo>
                    <a:pt x="461" y="447"/>
                    <a:pt x="459" y="448"/>
                    <a:pt x="457" y="446"/>
                  </a:cubicBezTo>
                  <a:cubicBezTo>
                    <a:pt x="455" y="443"/>
                    <a:pt x="453" y="441"/>
                    <a:pt x="450" y="442"/>
                  </a:cubicBezTo>
                  <a:cubicBezTo>
                    <a:pt x="447" y="442"/>
                    <a:pt x="444" y="440"/>
                    <a:pt x="443" y="438"/>
                  </a:cubicBezTo>
                  <a:cubicBezTo>
                    <a:pt x="441" y="436"/>
                    <a:pt x="435" y="436"/>
                    <a:pt x="434" y="433"/>
                  </a:cubicBezTo>
                  <a:cubicBezTo>
                    <a:pt x="433" y="430"/>
                    <a:pt x="443" y="426"/>
                    <a:pt x="444" y="425"/>
                  </a:cubicBezTo>
                  <a:cubicBezTo>
                    <a:pt x="446" y="423"/>
                    <a:pt x="445" y="421"/>
                    <a:pt x="446" y="419"/>
                  </a:cubicBezTo>
                  <a:cubicBezTo>
                    <a:pt x="446" y="417"/>
                    <a:pt x="450" y="419"/>
                    <a:pt x="452" y="416"/>
                  </a:cubicBezTo>
                  <a:cubicBezTo>
                    <a:pt x="454" y="413"/>
                    <a:pt x="450" y="407"/>
                    <a:pt x="448" y="405"/>
                  </a:cubicBezTo>
                  <a:cubicBezTo>
                    <a:pt x="446" y="403"/>
                    <a:pt x="440" y="396"/>
                    <a:pt x="438" y="394"/>
                  </a:cubicBezTo>
                  <a:cubicBezTo>
                    <a:pt x="435" y="393"/>
                    <a:pt x="421" y="395"/>
                    <a:pt x="418" y="397"/>
                  </a:cubicBezTo>
                  <a:cubicBezTo>
                    <a:pt x="415" y="399"/>
                    <a:pt x="405" y="399"/>
                    <a:pt x="403" y="400"/>
                  </a:cubicBezTo>
                  <a:cubicBezTo>
                    <a:pt x="400" y="400"/>
                    <a:pt x="397" y="403"/>
                    <a:pt x="395" y="405"/>
                  </a:cubicBezTo>
                  <a:cubicBezTo>
                    <a:pt x="393" y="408"/>
                    <a:pt x="394" y="417"/>
                    <a:pt x="395" y="421"/>
                  </a:cubicBezTo>
                  <a:cubicBezTo>
                    <a:pt x="395" y="425"/>
                    <a:pt x="371" y="445"/>
                    <a:pt x="369" y="448"/>
                  </a:cubicBezTo>
                  <a:cubicBezTo>
                    <a:pt x="368" y="451"/>
                    <a:pt x="350" y="469"/>
                    <a:pt x="348" y="471"/>
                  </a:cubicBezTo>
                  <a:cubicBezTo>
                    <a:pt x="345" y="474"/>
                    <a:pt x="338" y="474"/>
                    <a:pt x="335" y="472"/>
                  </a:cubicBezTo>
                  <a:cubicBezTo>
                    <a:pt x="333" y="471"/>
                    <a:pt x="335" y="467"/>
                    <a:pt x="335" y="463"/>
                  </a:cubicBezTo>
                  <a:cubicBezTo>
                    <a:pt x="335" y="459"/>
                    <a:pt x="331" y="459"/>
                    <a:pt x="328" y="459"/>
                  </a:cubicBezTo>
                  <a:cubicBezTo>
                    <a:pt x="324" y="459"/>
                    <a:pt x="323" y="454"/>
                    <a:pt x="320" y="452"/>
                  </a:cubicBezTo>
                  <a:cubicBezTo>
                    <a:pt x="318" y="449"/>
                    <a:pt x="314" y="451"/>
                    <a:pt x="312" y="451"/>
                  </a:cubicBezTo>
                  <a:cubicBezTo>
                    <a:pt x="311" y="452"/>
                    <a:pt x="311" y="459"/>
                    <a:pt x="309" y="459"/>
                  </a:cubicBezTo>
                  <a:cubicBezTo>
                    <a:pt x="308" y="460"/>
                    <a:pt x="306" y="457"/>
                    <a:pt x="302" y="454"/>
                  </a:cubicBezTo>
                  <a:cubicBezTo>
                    <a:pt x="298" y="451"/>
                    <a:pt x="296" y="451"/>
                    <a:pt x="292" y="451"/>
                  </a:cubicBezTo>
                  <a:cubicBezTo>
                    <a:pt x="289" y="451"/>
                    <a:pt x="285" y="448"/>
                    <a:pt x="282" y="447"/>
                  </a:cubicBezTo>
                  <a:cubicBezTo>
                    <a:pt x="278" y="446"/>
                    <a:pt x="277" y="443"/>
                    <a:pt x="276" y="440"/>
                  </a:cubicBezTo>
                  <a:cubicBezTo>
                    <a:pt x="275" y="436"/>
                    <a:pt x="272" y="433"/>
                    <a:pt x="268" y="434"/>
                  </a:cubicBezTo>
                  <a:cubicBezTo>
                    <a:pt x="263" y="435"/>
                    <a:pt x="272" y="443"/>
                    <a:pt x="271" y="447"/>
                  </a:cubicBezTo>
                  <a:cubicBezTo>
                    <a:pt x="269" y="451"/>
                    <a:pt x="265" y="450"/>
                    <a:pt x="260" y="448"/>
                  </a:cubicBezTo>
                  <a:cubicBezTo>
                    <a:pt x="256" y="446"/>
                    <a:pt x="253" y="434"/>
                    <a:pt x="249" y="428"/>
                  </a:cubicBezTo>
                  <a:cubicBezTo>
                    <a:pt x="245" y="421"/>
                    <a:pt x="239" y="415"/>
                    <a:pt x="232" y="410"/>
                  </a:cubicBezTo>
                  <a:cubicBezTo>
                    <a:pt x="226" y="405"/>
                    <a:pt x="221" y="405"/>
                    <a:pt x="215" y="402"/>
                  </a:cubicBezTo>
                  <a:cubicBezTo>
                    <a:pt x="209" y="398"/>
                    <a:pt x="203" y="395"/>
                    <a:pt x="199" y="394"/>
                  </a:cubicBezTo>
                  <a:cubicBezTo>
                    <a:pt x="194" y="393"/>
                    <a:pt x="181" y="387"/>
                    <a:pt x="177" y="385"/>
                  </a:cubicBezTo>
                  <a:cubicBezTo>
                    <a:pt x="173" y="383"/>
                    <a:pt x="171" y="377"/>
                    <a:pt x="169" y="379"/>
                  </a:cubicBezTo>
                  <a:cubicBezTo>
                    <a:pt x="167" y="381"/>
                    <a:pt x="167" y="387"/>
                    <a:pt x="165" y="391"/>
                  </a:cubicBezTo>
                  <a:cubicBezTo>
                    <a:pt x="163" y="396"/>
                    <a:pt x="158" y="395"/>
                    <a:pt x="156" y="397"/>
                  </a:cubicBezTo>
                  <a:cubicBezTo>
                    <a:pt x="154" y="400"/>
                    <a:pt x="148" y="402"/>
                    <a:pt x="143" y="403"/>
                  </a:cubicBezTo>
                  <a:cubicBezTo>
                    <a:pt x="137" y="405"/>
                    <a:pt x="137" y="402"/>
                    <a:pt x="135" y="402"/>
                  </a:cubicBezTo>
                  <a:cubicBezTo>
                    <a:pt x="133" y="401"/>
                    <a:pt x="130" y="403"/>
                    <a:pt x="127" y="406"/>
                  </a:cubicBezTo>
                  <a:cubicBezTo>
                    <a:pt x="125" y="408"/>
                    <a:pt x="119" y="408"/>
                    <a:pt x="114" y="408"/>
                  </a:cubicBezTo>
                  <a:cubicBezTo>
                    <a:pt x="110" y="408"/>
                    <a:pt x="107" y="408"/>
                    <a:pt x="104" y="411"/>
                  </a:cubicBezTo>
                  <a:cubicBezTo>
                    <a:pt x="101" y="414"/>
                    <a:pt x="111" y="427"/>
                    <a:pt x="113" y="431"/>
                  </a:cubicBezTo>
                  <a:cubicBezTo>
                    <a:pt x="114" y="434"/>
                    <a:pt x="113" y="448"/>
                    <a:pt x="113" y="453"/>
                  </a:cubicBezTo>
                  <a:cubicBezTo>
                    <a:pt x="112" y="458"/>
                    <a:pt x="105" y="465"/>
                    <a:pt x="105" y="470"/>
                  </a:cubicBezTo>
                  <a:cubicBezTo>
                    <a:pt x="105" y="475"/>
                    <a:pt x="104" y="486"/>
                    <a:pt x="104" y="490"/>
                  </a:cubicBezTo>
                  <a:cubicBezTo>
                    <a:pt x="104" y="494"/>
                    <a:pt x="109" y="497"/>
                    <a:pt x="112" y="499"/>
                  </a:cubicBezTo>
                  <a:cubicBezTo>
                    <a:pt x="115" y="501"/>
                    <a:pt x="120" y="501"/>
                    <a:pt x="122" y="504"/>
                  </a:cubicBezTo>
                  <a:cubicBezTo>
                    <a:pt x="123" y="507"/>
                    <a:pt x="130" y="510"/>
                    <a:pt x="133" y="512"/>
                  </a:cubicBezTo>
                  <a:cubicBezTo>
                    <a:pt x="135" y="515"/>
                    <a:pt x="138" y="517"/>
                    <a:pt x="137" y="521"/>
                  </a:cubicBezTo>
                  <a:cubicBezTo>
                    <a:pt x="136" y="525"/>
                    <a:pt x="129" y="520"/>
                    <a:pt x="126" y="519"/>
                  </a:cubicBezTo>
                  <a:cubicBezTo>
                    <a:pt x="123" y="519"/>
                    <a:pt x="122" y="525"/>
                    <a:pt x="120" y="526"/>
                  </a:cubicBezTo>
                  <a:cubicBezTo>
                    <a:pt x="117" y="528"/>
                    <a:pt x="110" y="528"/>
                    <a:pt x="106" y="529"/>
                  </a:cubicBezTo>
                  <a:cubicBezTo>
                    <a:pt x="102" y="530"/>
                    <a:pt x="105" y="534"/>
                    <a:pt x="107" y="537"/>
                  </a:cubicBezTo>
                  <a:cubicBezTo>
                    <a:pt x="108" y="540"/>
                    <a:pt x="111" y="544"/>
                    <a:pt x="111" y="546"/>
                  </a:cubicBezTo>
                  <a:cubicBezTo>
                    <a:pt x="112" y="548"/>
                    <a:pt x="119" y="548"/>
                    <a:pt x="120" y="550"/>
                  </a:cubicBezTo>
                  <a:cubicBezTo>
                    <a:pt x="121" y="552"/>
                    <a:pt x="119" y="555"/>
                    <a:pt x="116" y="557"/>
                  </a:cubicBezTo>
                  <a:cubicBezTo>
                    <a:pt x="114" y="559"/>
                    <a:pt x="111" y="556"/>
                    <a:pt x="107" y="554"/>
                  </a:cubicBezTo>
                  <a:cubicBezTo>
                    <a:pt x="103" y="552"/>
                    <a:pt x="102" y="554"/>
                    <a:pt x="99" y="555"/>
                  </a:cubicBezTo>
                  <a:cubicBezTo>
                    <a:pt x="97" y="556"/>
                    <a:pt x="99" y="560"/>
                    <a:pt x="99" y="564"/>
                  </a:cubicBezTo>
                  <a:cubicBezTo>
                    <a:pt x="99" y="568"/>
                    <a:pt x="106" y="571"/>
                    <a:pt x="108" y="573"/>
                  </a:cubicBezTo>
                  <a:cubicBezTo>
                    <a:pt x="111" y="575"/>
                    <a:pt x="116" y="572"/>
                    <a:pt x="118" y="575"/>
                  </a:cubicBezTo>
                  <a:cubicBezTo>
                    <a:pt x="120" y="577"/>
                    <a:pt x="122" y="585"/>
                    <a:pt x="122" y="587"/>
                  </a:cubicBezTo>
                  <a:cubicBezTo>
                    <a:pt x="122" y="589"/>
                    <a:pt x="128" y="592"/>
                    <a:pt x="131" y="594"/>
                  </a:cubicBezTo>
                  <a:cubicBezTo>
                    <a:pt x="134" y="595"/>
                    <a:pt x="136" y="598"/>
                    <a:pt x="137" y="602"/>
                  </a:cubicBezTo>
                  <a:cubicBezTo>
                    <a:pt x="139" y="606"/>
                    <a:pt x="139" y="610"/>
                    <a:pt x="138" y="612"/>
                  </a:cubicBezTo>
                  <a:cubicBezTo>
                    <a:pt x="137" y="614"/>
                    <a:pt x="133" y="612"/>
                    <a:pt x="131" y="612"/>
                  </a:cubicBezTo>
                  <a:cubicBezTo>
                    <a:pt x="130" y="612"/>
                    <a:pt x="128" y="616"/>
                    <a:pt x="126" y="616"/>
                  </a:cubicBezTo>
                  <a:cubicBezTo>
                    <a:pt x="124" y="616"/>
                    <a:pt x="120" y="613"/>
                    <a:pt x="119" y="610"/>
                  </a:cubicBezTo>
                  <a:cubicBezTo>
                    <a:pt x="117" y="607"/>
                    <a:pt x="117" y="604"/>
                    <a:pt x="114" y="601"/>
                  </a:cubicBezTo>
                  <a:cubicBezTo>
                    <a:pt x="111" y="598"/>
                    <a:pt x="105" y="600"/>
                    <a:pt x="102" y="600"/>
                  </a:cubicBezTo>
                  <a:cubicBezTo>
                    <a:pt x="99" y="601"/>
                    <a:pt x="91" y="597"/>
                    <a:pt x="89" y="597"/>
                  </a:cubicBezTo>
                  <a:cubicBezTo>
                    <a:pt x="87" y="597"/>
                    <a:pt x="87" y="600"/>
                    <a:pt x="87" y="604"/>
                  </a:cubicBezTo>
                  <a:cubicBezTo>
                    <a:pt x="87" y="608"/>
                    <a:pt x="107" y="617"/>
                    <a:pt x="109" y="619"/>
                  </a:cubicBezTo>
                  <a:cubicBezTo>
                    <a:pt x="111" y="621"/>
                    <a:pt x="111" y="623"/>
                    <a:pt x="111" y="626"/>
                  </a:cubicBezTo>
                  <a:cubicBezTo>
                    <a:pt x="111" y="629"/>
                    <a:pt x="114" y="634"/>
                    <a:pt x="116" y="636"/>
                  </a:cubicBezTo>
                  <a:cubicBezTo>
                    <a:pt x="119" y="638"/>
                    <a:pt x="121" y="641"/>
                    <a:pt x="119" y="646"/>
                  </a:cubicBezTo>
                  <a:cubicBezTo>
                    <a:pt x="117" y="650"/>
                    <a:pt x="113" y="650"/>
                    <a:pt x="110" y="650"/>
                  </a:cubicBezTo>
                  <a:cubicBezTo>
                    <a:pt x="107" y="650"/>
                    <a:pt x="102" y="651"/>
                    <a:pt x="100" y="652"/>
                  </a:cubicBezTo>
                  <a:cubicBezTo>
                    <a:pt x="97" y="654"/>
                    <a:pt x="94" y="652"/>
                    <a:pt x="91" y="652"/>
                  </a:cubicBezTo>
                  <a:cubicBezTo>
                    <a:pt x="87" y="651"/>
                    <a:pt x="86" y="652"/>
                    <a:pt x="84" y="653"/>
                  </a:cubicBezTo>
                  <a:cubicBezTo>
                    <a:pt x="81" y="654"/>
                    <a:pt x="78" y="659"/>
                    <a:pt x="76" y="657"/>
                  </a:cubicBezTo>
                  <a:cubicBezTo>
                    <a:pt x="74" y="654"/>
                    <a:pt x="73" y="653"/>
                    <a:pt x="70" y="650"/>
                  </a:cubicBezTo>
                  <a:cubicBezTo>
                    <a:pt x="67" y="648"/>
                    <a:pt x="66" y="643"/>
                    <a:pt x="63" y="637"/>
                  </a:cubicBezTo>
                  <a:cubicBezTo>
                    <a:pt x="60" y="632"/>
                    <a:pt x="53" y="623"/>
                    <a:pt x="50" y="621"/>
                  </a:cubicBezTo>
                  <a:cubicBezTo>
                    <a:pt x="46" y="618"/>
                    <a:pt x="45" y="621"/>
                    <a:pt x="39" y="619"/>
                  </a:cubicBezTo>
                  <a:cubicBezTo>
                    <a:pt x="34" y="617"/>
                    <a:pt x="28" y="606"/>
                    <a:pt x="25" y="603"/>
                  </a:cubicBezTo>
                  <a:cubicBezTo>
                    <a:pt x="22" y="601"/>
                    <a:pt x="16" y="601"/>
                    <a:pt x="13" y="601"/>
                  </a:cubicBezTo>
                  <a:cubicBezTo>
                    <a:pt x="10" y="601"/>
                    <a:pt x="5" y="593"/>
                    <a:pt x="1" y="588"/>
                  </a:cubicBezTo>
                  <a:lnTo>
                    <a:pt x="0" y="948"/>
                  </a:lnTo>
                  <a:lnTo>
                    <a:pt x="131" y="948"/>
                  </a:lnTo>
                  <a:cubicBezTo>
                    <a:pt x="129" y="940"/>
                    <a:pt x="127" y="943"/>
                    <a:pt x="121" y="936"/>
                  </a:cubicBezTo>
                  <a:cubicBezTo>
                    <a:pt x="115" y="928"/>
                    <a:pt x="99" y="928"/>
                    <a:pt x="94" y="925"/>
                  </a:cubicBezTo>
                  <a:cubicBezTo>
                    <a:pt x="89" y="923"/>
                    <a:pt x="92" y="920"/>
                    <a:pt x="90" y="914"/>
                  </a:cubicBezTo>
                  <a:cubicBezTo>
                    <a:pt x="88" y="908"/>
                    <a:pt x="92" y="902"/>
                    <a:pt x="89" y="897"/>
                  </a:cubicBezTo>
                  <a:cubicBezTo>
                    <a:pt x="87" y="891"/>
                    <a:pt x="90" y="890"/>
                    <a:pt x="90" y="884"/>
                  </a:cubicBezTo>
                  <a:cubicBezTo>
                    <a:pt x="91" y="879"/>
                    <a:pt x="89" y="875"/>
                    <a:pt x="86" y="867"/>
                  </a:cubicBezTo>
                  <a:cubicBezTo>
                    <a:pt x="83" y="859"/>
                    <a:pt x="87" y="853"/>
                    <a:pt x="89" y="849"/>
                  </a:cubicBezTo>
                  <a:cubicBezTo>
                    <a:pt x="90" y="845"/>
                    <a:pt x="95" y="849"/>
                    <a:pt x="99" y="844"/>
                  </a:cubicBezTo>
                  <a:cubicBezTo>
                    <a:pt x="104" y="839"/>
                    <a:pt x="102" y="824"/>
                    <a:pt x="102" y="815"/>
                  </a:cubicBezTo>
                  <a:cubicBezTo>
                    <a:pt x="102" y="806"/>
                    <a:pt x="102" y="797"/>
                    <a:pt x="104" y="794"/>
                  </a:cubicBezTo>
                  <a:cubicBezTo>
                    <a:pt x="106" y="791"/>
                    <a:pt x="106" y="787"/>
                    <a:pt x="104" y="783"/>
                  </a:cubicBezTo>
                  <a:cubicBezTo>
                    <a:pt x="102" y="779"/>
                    <a:pt x="102" y="767"/>
                    <a:pt x="102" y="759"/>
                  </a:cubicBezTo>
                  <a:cubicBezTo>
                    <a:pt x="102" y="752"/>
                    <a:pt x="95" y="747"/>
                    <a:pt x="93" y="744"/>
                  </a:cubicBezTo>
                  <a:cubicBezTo>
                    <a:pt x="92" y="741"/>
                    <a:pt x="92" y="734"/>
                    <a:pt x="95" y="732"/>
                  </a:cubicBezTo>
                  <a:cubicBezTo>
                    <a:pt x="98" y="729"/>
                    <a:pt x="96" y="725"/>
                    <a:pt x="93" y="722"/>
                  </a:cubicBezTo>
                  <a:cubicBezTo>
                    <a:pt x="89" y="719"/>
                    <a:pt x="92" y="716"/>
                    <a:pt x="93" y="714"/>
                  </a:cubicBezTo>
                  <a:cubicBezTo>
                    <a:pt x="95" y="712"/>
                    <a:pt x="93" y="705"/>
                    <a:pt x="93" y="700"/>
                  </a:cubicBezTo>
                  <a:cubicBezTo>
                    <a:pt x="93" y="695"/>
                    <a:pt x="91" y="692"/>
                    <a:pt x="92" y="689"/>
                  </a:cubicBezTo>
                  <a:cubicBezTo>
                    <a:pt x="93" y="687"/>
                    <a:pt x="96" y="689"/>
                    <a:pt x="101" y="690"/>
                  </a:cubicBezTo>
                  <a:cubicBezTo>
                    <a:pt x="106" y="690"/>
                    <a:pt x="106" y="687"/>
                    <a:pt x="109" y="684"/>
                  </a:cubicBezTo>
                  <a:cubicBezTo>
                    <a:pt x="112" y="682"/>
                    <a:pt x="113" y="676"/>
                    <a:pt x="115" y="674"/>
                  </a:cubicBezTo>
                  <a:cubicBezTo>
                    <a:pt x="118" y="672"/>
                    <a:pt x="120" y="675"/>
                    <a:pt x="124" y="675"/>
                  </a:cubicBezTo>
                  <a:cubicBezTo>
                    <a:pt x="127" y="676"/>
                    <a:pt x="129" y="673"/>
                    <a:pt x="132" y="672"/>
                  </a:cubicBezTo>
                  <a:cubicBezTo>
                    <a:pt x="135" y="671"/>
                    <a:pt x="146" y="672"/>
                    <a:pt x="150" y="672"/>
                  </a:cubicBezTo>
                  <a:cubicBezTo>
                    <a:pt x="155" y="672"/>
                    <a:pt x="154" y="668"/>
                    <a:pt x="156" y="667"/>
                  </a:cubicBezTo>
                  <a:cubicBezTo>
                    <a:pt x="158" y="667"/>
                    <a:pt x="169" y="677"/>
                    <a:pt x="173" y="682"/>
                  </a:cubicBezTo>
                  <a:cubicBezTo>
                    <a:pt x="176" y="687"/>
                    <a:pt x="179" y="687"/>
                    <a:pt x="176" y="690"/>
                  </a:cubicBezTo>
                  <a:cubicBezTo>
                    <a:pt x="174" y="693"/>
                    <a:pt x="175" y="697"/>
                    <a:pt x="178" y="699"/>
                  </a:cubicBezTo>
                  <a:cubicBezTo>
                    <a:pt x="181" y="702"/>
                    <a:pt x="182" y="704"/>
                    <a:pt x="181" y="706"/>
                  </a:cubicBezTo>
                  <a:cubicBezTo>
                    <a:pt x="179" y="707"/>
                    <a:pt x="178" y="711"/>
                    <a:pt x="179" y="714"/>
                  </a:cubicBezTo>
                  <a:cubicBezTo>
                    <a:pt x="181" y="717"/>
                    <a:pt x="184" y="716"/>
                    <a:pt x="185" y="722"/>
                  </a:cubicBezTo>
                  <a:cubicBezTo>
                    <a:pt x="185" y="727"/>
                    <a:pt x="187" y="730"/>
                    <a:pt x="190" y="735"/>
                  </a:cubicBezTo>
                  <a:cubicBezTo>
                    <a:pt x="193" y="739"/>
                    <a:pt x="196" y="739"/>
                    <a:pt x="195" y="742"/>
                  </a:cubicBezTo>
                  <a:cubicBezTo>
                    <a:pt x="193" y="745"/>
                    <a:pt x="190" y="746"/>
                    <a:pt x="187" y="743"/>
                  </a:cubicBezTo>
                  <a:cubicBezTo>
                    <a:pt x="184" y="740"/>
                    <a:pt x="183" y="742"/>
                    <a:pt x="183" y="746"/>
                  </a:cubicBezTo>
                  <a:cubicBezTo>
                    <a:pt x="183" y="750"/>
                    <a:pt x="180" y="750"/>
                    <a:pt x="178" y="752"/>
                  </a:cubicBezTo>
                  <a:cubicBezTo>
                    <a:pt x="175" y="753"/>
                    <a:pt x="176" y="760"/>
                    <a:pt x="176" y="765"/>
                  </a:cubicBezTo>
                  <a:cubicBezTo>
                    <a:pt x="175" y="770"/>
                    <a:pt x="179" y="775"/>
                    <a:pt x="179" y="779"/>
                  </a:cubicBezTo>
                  <a:cubicBezTo>
                    <a:pt x="179" y="784"/>
                    <a:pt x="174" y="784"/>
                    <a:pt x="173" y="788"/>
                  </a:cubicBezTo>
                  <a:cubicBezTo>
                    <a:pt x="173" y="791"/>
                    <a:pt x="178" y="788"/>
                    <a:pt x="179" y="793"/>
                  </a:cubicBezTo>
                  <a:cubicBezTo>
                    <a:pt x="181" y="799"/>
                    <a:pt x="170" y="801"/>
                    <a:pt x="168" y="802"/>
                  </a:cubicBezTo>
                  <a:cubicBezTo>
                    <a:pt x="167" y="804"/>
                    <a:pt x="170" y="810"/>
                    <a:pt x="172" y="815"/>
                  </a:cubicBezTo>
                  <a:cubicBezTo>
                    <a:pt x="174" y="819"/>
                    <a:pt x="181" y="819"/>
                    <a:pt x="186" y="823"/>
                  </a:cubicBezTo>
                  <a:cubicBezTo>
                    <a:pt x="191" y="827"/>
                    <a:pt x="187" y="828"/>
                    <a:pt x="185" y="830"/>
                  </a:cubicBezTo>
                  <a:cubicBezTo>
                    <a:pt x="184" y="833"/>
                    <a:pt x="187" y="836"/>
                    <a:pt x="191" y="842"/>
                  </a:cubicBezTo>
                  <a:cubicBezTo>
                    <a:pt x="196" y="848"/>
                    <a:pt x="205" y="846"/>
                    <a:pt x="208" y="847"/>
                  </a:cubicBezTo>
                  <a:cubicBezTo>
                    <a:pt x="210" y="848"/>
                    <a:pt x="209" y="851"/>
                    <a:pt x="211" y="853"/>
                  </a:cubicBezTo>
                  <a:cubicBezTo>
                    <a:pt x="213" y="854"/>
                    <a:pt x="218" y="849"/>
                    <a:pt x="222" y="849"/>
                  </a:cubicBezTo>
                  <a:cubicBezTo>
                    <a:pt x="225" y="849"/>
                    <a:pt x="225" y="853"/>
                    <a:pt x="227" y="857"/>
                  </a:cubicBezTo>
                  <a:cubicBezTo>
                    <a:pt x="230" y="861"/>
                    <a:pt x="231" y="859"/>
                    <a:pt x="234" y="860"/>
                  </a:cubicBezTo>
                  <a:cubicBezTo>
                    <a:pt x="236" y="861"/>
                    <a:pt x="236" y="863"/>
                    <a:pt x="239" y="866"/>
                  </a:cubicBezTo>
                  <a:cubicBezTo>
                    <a:pt x="243" y="869"/>
                    <a:pt x="263" y="864"/>
                    <a:pt x="268" y="867"/>
                  </a:cubicBezTo>
                  <a:cubicBezTo>
                    <a:pt x="273" y="871"/>
                    <a:pt x="270" y="879"/>
                    <a:pt x="273" y="882"/>
                  </a:cubicBezTo>
                  <a:cubicBezTo>
                    <a:pt x="276" y="885"/>
                    <a:pt x="281" y="882"/>
                    <a:pt x="284" y="883"/>
                  </a:cubicBezTo>
                  <a:cubicBezTo>
                    <a:pt x="287" y="884"/>
                    <a:pt x="290" y="888"/>
                    <a:pt x="291" y="891"/>
                  </a:cubicBezTo>
                  <a:cubicBezTo>
                    <a:pt x="292" y="893"/>
                    <a:pt x="296" y="892"/>
                    <a:pt x="299" y="892"/>
                  </a:cubicBezTo>
                  <a:cubicBezTo>
                    <a:pt x="301" y="892"/>
                    <a:pt x="306" y="893"/>
                    <a:pt x="307" y="896"/>
                  </a:cubicBezTo>
                  <a:cubicBezTo>
                    <a:pt x="308" y="899"/>
                    <a:pt x="301" y="900"/>
                    <a:pt x="302" y="904"/>
                  </a:cubicBezTo>
                  <a:cubicBezTo>
                    <a:pt x="302" y="908"/>
                    <a:pt x="313" y="909"/>
                    <a:pt x="317" y="914"/>
                  </a:cubicBezTo>
                  <a:cubicBezTo>
                    <a:pt x="321" y="920"/>
                    <a:pt x="328" y="925"/>
                    <a:pt x="333" y="926"/>
                  </a:cubicBezTo>
                  <a:cubicBezTo>
                    <a:pt x="337" y="927"/>
                    <a:pt x="344" y="922"/>
                    <a:pt x="348" y="925"/>
                  </a:cubicBezTo>
                  <a:cubicBezTo>
                    <a:pt x="353" y="928"/>
                    <a:pt x="351" y="934"/>
                    <a:pt x="354" y="937"/>
                  </a:cubicBezTo>
                  <a:cubicBezTo>
                    <a:pt x="356" y="940"/>
                    <a:pt x="365" y="939"/>
                    <a:pt x="366" y="940"/>
                  </a:cubicBezTo>
                  <a:cubicBezTo>
                    <a:pt x="368" y="941"/>
                    <a:pt x="377" y="947"/>
                    <a:pt x="386" y="946"/>
                  </a:cubicBezTo>
                  <a:cubicBezTo>
                    <a:pt x="394" y="945"/>
                    <a:pt x="399" y="940"/>
                    <a:pt x="400" y="937"/>
                  </a:cubicBezTo>
                  <a:cubicBezTo>
                    <a:pt x="401" y="934"/>
                    <a:pt x="395" y="932"/>
                    <a:pt x="391" y="929"/>
                  </a:cubicBezTo>
                  <a:cubicBezTo>
                    <a:pt x="386" y="926"/>
                    <a:pt x="382" y="928"/>
                    <a:pt x="376" y="928"/>
                  </a:cubicBezTo>
                  <a:cubicBezTo>
                    <a:pt x="369" y="927"/>
                    <a:pt x="368" y="926"/>
                    <a:pt x="368" y="920"/>
                  </a:cubicBezTo>
                  <a:cubicBezTo>
                    <a:pt x="367" y="915"/>
                    <a:pt x="364" y="905"/>
                    <a:pt x="362" y="899"/>
                  </a:cubicBezTo>
                  <a:cubicBezTo>
                    <a:pt x="360" y="892"/>
                    <a:pt x="357" y="886"/>
                    <a:pt x="355" y="883"/>
                  </a:cubicBezTo>
                  <a:cubicBezTo>
                    <a:pt x="353" y="880"/>
                    <a:pt x="353" y="877"/>
                    <a:pt x="352" y="873"/>
                  </a:cubicBezTo>
                  <a:cubicBezTo>
                    <a:pt x="351" y="868"/>
                    <a:pt x="344" y="863"/>
                    <a:pt x="343" y="859"/>
                  </a:cubicBezTo>
                  <a:cubicBezTo>
                    <a:pt x="342" y="856"/>
                    <a:pt x="340" y="851"/>
                    <a:pt x="342" y="848"/>
                  </a:cubicBezTo>
                  <a:cubicBezTo>
                    <a:pt x="343" y="845"/>
                    <a:pt x="342" y="843"/>
                    <a:pt x="340" y="839"/>
                  </a:cubicBezTo>
                  <a:cubicBezTo>
                    <a:pt x="339" y="834"/>
                    <a:pt x="339" y="827"/>
                    <a:pt x="339" y="822"/>
                  </a:cubicBezTo>
                  <a:cubicBezTo>
                    <a:pt x="339" y="818"/>
                    <a:pt x="336" y="811"/>
                    <a:pt x="336" y="808"/>
                  </a:cubicBezTo>
                  <a:cubicBezTo>
                    <a:pt x="335" y="804"/>
                    <a:pt x="330" y="802"/>
                    <a:pt x="330" y="799"/>
                  </a:cubicBezTo>
                  <a:cubicBezTo>
                    <a:pt x="329" y="795"/>
                    <a:pt x="324" y="790"/>
                    <a:pt x="321" y="786"/>
                  </a:cubicBezTo>
                  <a:cubicBezTo>
                    <a:pt x="318" y="782"/>
                    <a:pt x="315" y="779"/>
                    <a:pt x="315" y="775"/>
                  </a:cubicBezTo>
                  <a:cubicBezTo>
                    <a:pt x="315" y="770"/>
                    <a:pt x="313" y="766"/>
                    <a:pt x="311" y="763"/>
                  </a:cubicBezTo>
                  <a:cubicBezTo>
                    <a:pt x="308" y="760"/>
                    <a:pt x="308" y="757"/>
                    <a:pt x="305" y="754"/>
                  </a:cubicBezTo>
                  <a:cubicBezTo>
                    <a:pt x="302" y="751"/>
                    <a:pt x="298" y="761"/>
                    <a:pt x="295" y="761"/>
                  </a:cubicBezTo>
                  <a:cubicBezTo>
                    <a:pt x="292" y="762"/>
                    <a:pt x="290" y="759"/>
                    <a:pt x="287" y="758"/>
                  </a:cubicBezTo>
                  <a:cubicBezTo>
                    <a:pt x="284" y="756"/>
                    <a:pt x="280" y="752"/>
                    <a:pt x="279" y="749"/>
                  </a:cubicBezTo>
                  <a:cubicBezTo>
                    <a:pt x="277" y="745"/>
                    <a:pt x="274" y="740"/>
                    <a:pt x="273" y="736"/>
                  </a:cubicBezTo>
                  <a:cubicBezTo>
                    <a:pt x="271" y="733"/>
                    <a:pt x="265" y="731"/>
                    <a:pt x="265" y="729"/>
                  </a:cubicBezTo>
                  <a:cubicBezTo>
                    <a:pt x="265" y="727"/>
                    <a:pt x="274" y="724"/>
                    <a:pt x="275" y="720"/>
                  </a:cubicBezTo>
                  <a:cubicBezTo>
                    <a:pt x="276" y="716"/>
                    <a:pt x="262" y="713"/>
                    <a:pt x="256" y="711"/>
                  </a:cubicBezTo>
                  <a:cubicBezTo>
                    <a:pt x="250" y="709"/>
                    <a:pt x="244" y="706"/>
                    <a:pt x="242" y="701"/>
                  </a:cubicBezTo>
                  <a:cubicBezTo>
                    <a:pt x="240" y="697"/>
                    <a:pt x="233" y="698"/>
                    <a:pt x="229" y="699"/>
                  </a:cubicBezTo>
                  <a:cubicBezTo>
                    <a:pt x="225" y="699"/>
                    <a:pt x="221" y="697"/>
                    <a:pt x="219" y="694"/>
                  </a:cubicBezTo>
                  <a:cubicBezTo>
                    <a:pt x="217" y="691"/>
                    <a:pt x="221" y="683"/>
                    <a:pt x="220" y="679"/>
                  </a:cubicBezTo>
                  <a:cubicBezTo>
                    <a:pt x="219" y="676"/>
                    <a:pt x="216" y="679"/>
                    <a:pt x="213" y="675"/>
                  </a:cubicBezTo>
                  <a:cubicBezTo>
                    <a:pt x="211" y="670"/>
                    <a:pt x="222" y="667"/>
                    <a:pt x="224" y="663"/>
                  </a:cubicBezTo>
                  <a:cubicBezTo>
                    <a:pt x="226" y="660"/>
                    <a:pt x="219" y="658"/>
                    <a:pt x="219" y="656"/>
                  </a:cubicBezTo>
                  <a:cubicBezTo>
                    <a:pt x="220" y="653"/>
                    <a:pt x="230" y="657"/>
                    <a:pt x="230" y="657"/>
                  </a:cubicBezTo>
                  <a:cubicBezTo>
                    <a:pt x="230" y="657"/>
                    <a:pt x="233" y="656"/>
                    <a:pt x="237" y="653"/>
                  </a:cubicBezTo>
                  <a:cubicBezTo>
                    <a:pt x="241" y="650"/>
                    <a:pt x="239" y="647"/>
                    <a:pt x="237" y="643"/>
                  </a:cubicBezTo>
                  <a:cubicBezTo>
                    <a:pt x="236" y="640"/>
                    <a:pt x="237" y="635"/>
                    <a:pt x="236" y="629"/>
                  </a:cubicBezTo>
                  <a:cubicBezTo>
                    <a:pt x="234" y="623"/>
                    <a:pt x="229" y="619"/>
                    <a:pt x="229" y="619"/>
                  </a:cubicBezTo>
                  <a:cubicBezTo>
                    <a:pt x="229" y="619"/>
                    <a:pt x="233" y="620"/>
                    <a:pt x="234" y="617"/>
                  </a:cubicBezTo>
                  <a:cubicBezTo>
                    <a:pt x="235" y="613"/>
                    <a:pt x="228" y="609"/>
                    <a:pt x="227" y="606"/>
                  </a:cubicBezTo>
                  <a:cubicBezTo>
                    <a:pt x="226" y="602"/>
                    <a:pt x="222" y="595"/>
                    <a:pt x="221" y="593"/>
                  </a:cubicBezTo>
                  <a:cubicBezTo>
                    <a:pt x="219" y="590"/>
                    <a:pt x="216" y="589"/>
                    <a:pt x="212" y="589"/>
                  </a:cubicBezTo>
                  <a:cubicBezTo>
                    <a:pt x="208" y="589"/>
                    <a:pt x="207" y="586"/>
                    <a:pt x="206" y="584"/>
                  </a:cubicBezTo>
                  <a:cubicBezTo>
                    <a:pt x="205" y="583"/>
                    <a:pt x="200" y="584"/>
                    <a:pt x="200" y="584"/>
                  </a:cubicBezTo>
                  <a:cubicBezTo>
                    <a:pt x="200" y="584"/>
                    <a:pt x="197" y="581"/>
                    <a:pt x="195" y="581"/>
                  </a:cubicBezTo>
                  <a:cubicBezTo>
                    <a:pt x="193" y="581"/>
                    <a:pt x="192" y="590"/>
                    <a:pt x="190" y="592"/>
                  </a:cubicBezTo>
                  <a:cubicBezTo>
                    <a:pt x="187" y="593"/>
                    <a:pt x="182" y="588"/>
                    <a:pt x="179" y="586"/>
                  </a:cubicBezTo>
                  <a:cubicBezTo>
                    <a:pt x="177" y="583"/>
                    <a:pt x="177" y="578"/>
                    <a:pt x="176" y="574"/>
                  </a:cubicBezTo>
                  <a:cubicBezTo>
                    <a:pt x="176" y="569"/>
                    <a:pt x="168" y="569"/>
                    <a:pt x="165" y="566"/>
                  </a:cubicBezTo>
                  <a:cubicBezTo>
                    <a:pt x="163" y="564"/>
                    <a:pt x="161" y="560"/>
                    <a:pt x="160" y="554"/>
                  </a:cubicBezTo>
                  <a:cubicBezTo>
                    <a:pt x="159" y="548"/>
                    <a:pt x="151" y="546"/>
                    <a:pt x="154" y="542"/>
                  </a:cubicBezTo>
                  <a:cubicBezTo>
                    <a:pt x="157" y="538"/>
                    <a:pt x="172" y="547"/>
                    <a:pt x="176" y="546"/>
                  </a:cubicBezTo>
                  <a:cubicBezTo>
                    <a:pt x="181" y="544"/>
                    <a:pt x="177" y="538"/>
                    <a:pt x="179" y="536"/>
                  </a:cubicBezTo>
                  <a:cubicBezTo>
                    <a:pt x="181" y="534"/>
                    <a:pt x="191" y="532"/>
                    <a:pt x="195" y="529"/>
                  </a:cubicBezTo>
                  <a:cubicBezTo>
                    <a:pt x="199" y="527"/>
                    <a:pt x="201" y="518"/>
                    <a:pt x="201" y="514"/>
                  </a:cubicBezTo>
                  <a:cubicBezTo>
                    <a:pt x="201" y="509"/>
                    <a:pt x="195" y="509"/>
                    <a:pt x="195" y="505"/>
                  </a:cubicBezTo>
                  <a:cubicBezTo>
                    <a:pt x="195" y="500"/>
                    <a:pt x="201" y="505"/>
                    <a:pt x="207" y="505"/>
                  </a:cubicBezTo>
                  <a:cubicBezTo>
                    <a:pt x="214" y="505"/>
                    <a:pt x="211" y="508"/>
                    <a:pt x="218" y="509"/>
                  </a:cubicBezTo>
                  <a:cubicBezTo>
                    <a:pt x="225" y="509"/>
                    <a:pt x="221" y="501"/>
                    <a:pt x="228" y="502"/>
                  </a:cubicBezTo>
                  <a:cubicBezTo>
                    <a:pt x="234" y="503"/>
                    <a:pt x="239" y="498"/>
                    <a:pt x="247" y="495"/>
                  </a:cubicBezTo>
                  <a:cubicBezTo>
                    <a:pt x="254" y="492"/>
                    <a:pt x="259" y="468"/>
                    <a:pt x="267" y="463"/>
                  </a:cubicBezTo>
                  <a:cubicBezTo>
                    <a:pt x="274" y="458"/>
                    <a:pt x="297" y="467"/>
                    <a:pt x="308" y="468"/>
                  </a:cubicBezTo>
                  <a:cubicBezTo>
                    <a:pt x="318" y="469"/>
                    <a:pt x="319" y="474"/>
                    <a:pt x="320" y="478"/>
                  </a:cubicBezTo>
                  <a:cubicBezTo>
                    <a:pt x="322" y="482"/>
                    <a:pt x="324" y="489"/>
                    <a:pt x="332" y="490"/>
                  </a:cubicBezTo>
                  <a:cubicBezTo>
                    <a:pt x="340" y="491"/>
                    <a:pt x="346" y="487"/>
                    <a:pt x="351" y="485"/>
                  </a:cubicBezTo>
                  <a:cubicBezTo>
                    <a:pt x="357" y="482"/>
                    <a:pt x="361" y="478"/>
                    <a:pt x="368" y="476"/>
                  </a:cubicBezTo>
                  <a:cubicBezTo>
                    <a:pt x="376" y="474"/>
                    <a:pt x="387" y="469"/>
                    <a:pt x="391" y="468"/>
                  </a:cubicBezTo>
                  <a:cubicBezTo>
                    <a:pt x="396" y="466"/>
                    <a:pt x="407" y="468"/>
                    <a:pt x="410" y="466"/>
                  </a:cubicBezTo>
                  <a:cubicBezTo>
                    <a:pt x="413" y="465"/>
                    <a:pt x="414" y="463"/>
                    <a:pt x="422" y="462"/>
                  </a:cubicBezTo>
                  <a:cubicBezTo>
                    <a:pt x="430" y="462"/>
                    <a:pt x="443" y="468"/>
                    <a:pt x="449" y="469"/>
                  </a:cubicBezTo>
                  <a:cubicBezTo>
                    <a:pt x="455" y="471"/>
                    <a:pt x="460" y="470"/>
                    <a:pt x="471" y="471"/>
                  </a:cubicBezTo>
                  <a:cubicBezTo>
                    <a:pt x="471" y="471"/>
                    <a:pt x="475" y="470"/>
                    <a:pt x="477" y="471"/>
                  </a:cubicBezTo>
                  <a:cubicBezTo>
                    <a:pt x="479" y="472"/>
                    <a:pt x="480" y="473"/>
                    <a:pt x="482" y="474"/>
                  </a:cubicBezTo>
                  <a:cubicBezTo>
                    <a:pt x="483" y="476"/>
                    <a:pt x="490" y="481"/>
                    <a:pt x="492" y="480"/>
                  </a:cubicBezTo>
                  <a:cubicBezTo>
                    <a:pt x="493" y="479"/>
                    <a:pt x="492" y="478"/>
                    <a:pt x="492" y="476"/>
                  </a:cubicBezTo>
                  <a:cubicBezTo>
                    <a:pt x="494" y="476"/>
                    <a:pt x="495" y="476"/>
                    <a:pt x="497" y="477"/>
                  </a:cubicBezTo>
                  <a:cubicBezTo>
                    <a:pt x="505" y="479"/>
                    <a:pt x="507" y="479"/>
                    <a:pt x="514" y="478"/>
                  </a:cubicBezTo>
                  <a:cubicBezTo>
                    <a:pt x="516" y="478"/>
                    <a:pt x="517" y="477"/>
                    <a:pt x="518" y="478"/>
                  </a:cubicBezTo>
                  <a:cubicBezTo>
                    <a:pt x="520" y="479"/>
                    <a:pt x="523" y="483"/>
                    <a:pt x="525" y="484"/>
                  </a:cubicBezTo>
                  <a:cubicBezTo>
                    <a:pt x="526" y="484"/>
                    <a:pt x="530" y="486"/>
                    <a:pt x="531" y="487"/>
                  </a:cubicBezTo>
                  <a:cubicBezTo>
                    <a:pt x="534" y="487"/>
                    <a:pt x="536" y="487"/>
                    <a:pt x="539" y="487"/>
                  </a:cubicBezTo>
                  <a:cubicBezTo>
                    <a:pt x="541" y="488"/>
                    <a:pt x="543" y="490"/>
                    <a:pt x="545" y="490"/>
                  </a:cubicBezTo>
                  <a:cubicBezTo>
                    <a:pt x="549" y="491"/>
                    <a:pt x="552" y="491"/>
                    <a:pt x="556" y="491"/>
                  </a:cubicBezTo>
                  <a:cubicBezTo>
                    <a:pt x="559" y="492"/>
                    <a:pt x="562" y="494"/>
                    <a:pt x="564" y="495"/>
                  </a:cubicBezTo>
                  <a:cubicBezTo>
                    <a:pt x="566" y="497"/>
                    <a:pt x="569" y="497"/>
                    <a:pt x="571" y="497"/>
                  </a:cubicBezTo>
                  <a:cubicBezTo>
                    <a:pt x="573" y="498"/>
                    <a:pt x="575" y="497"/>
                    <a:pt x="577" y="498"/>
                  </a:cubicBezTo>
                  <a:cubicBezTo>
                    <a:pt x="580" y="499"/>
                    <a:pt x="582" y="499"/>
                    <a:pt x="584" y="499"/>
                  </a:cubicBezTo>
                  <a:cubicBezTo>
                    <a:pt x="586" y="500"/>
                    <a:pt x="588" y="500"/>
                    <a:pt x="590" y="500"/>
                  </a:cubicBezTo>
                  <a:cubicBezTo>
                    <a:pt x="593" y="499"/>
                    <a:pt x="596" y="497"/>
                    <a:pt x="599" y="496"/>
                  </a:cubicBezTo>
                  <a:cubicBezTo>
                    <a:pt x="600" y="495"/>
                    <a:pt x="603" y="496"/>
                    <a:pt x="605" y="496"/>
                  </a:cubicBezTo>
                  <a:cubicBezTo>
                    <a:pt x="607" y="496"/>
                    <a:pt x="610" y="495"/>
                    <a:pt x="612" y="495"/>
                  </a:cubicBezTo>
                  <a:cubicBezTo>
                    <a:pt x="614" y="495"/>
                    <a:pt x="619" y="496"/>
                    <a:pt x="621" y="495"/>
                  </a:cubicBezTo>
                  <a:cubicBezTo>
                    <a:pt x="625" y="493"/>
                    <a:pt x="626" y="490"/>
                    <a:pt x="627" y="489"/>
                  </a:cubicBezTo>
                  <a:cubicBezTo>
                    <a:pt x="628" y="487"/>
                    <a:pt x="628" y="485"/>
                    <a:pt x="631" y="484"/>
                  </a:cubicBezTo>
                  <a:cubicBezTo>
                    <a:pt x="633" y="484"/>
                    <a:pt x="635" y="484"/>
                    <a:pt x="638" y="483"/>
                  </a:cubicBezTo>
                  <a:cubicBezTo>
                    <a:pt x="640" y="483"/>
                    <a:pt x="644" y="478"/>
                    <a:pt x="645" y="476"/>
                  </a:cubicBezTo>
                  <a:cubicBezTo>
                    <a:pt x="647" y="471"/>
                    <a:pt x="657" y="459"/>
                    <a:pt x="658" y="458"/>
                  </a:cubicBezTo>
                  <a:cubicBezTo>
                    <a:pt x="659" y="456"/>
                    <a:pt x="661" y="453"/>
                    <a:pt x="660" y="451"/>
                  </a:cubicBezTo>
                  <a:cubicBezTo>
                    <a:pt x="658" y="447"/>
                    <a:pt x="658" y="440"/>
                    <a:pt x="659" y="438"/>
                  </a:cubicBezTo>
                  <a:cubicBezTo>
                    <a:pt x="660" y="434"/>
                    <a:pt x="666" y="432"/>
                    <a:pt x="669" y="435"/>
                  </a:cubicBezTo>
                  <a:cubicBezTo>
                    <a:pt x="674" y="439"/>
                    <a:pt x="680" y="441"/>
                    <a:pt x="685" y="440"/>
                  </a:cubicBezTo>
                  <a:cubicBezTo>
                    <a:pt x="688" y="439"/>
                    <a:pt x="692" y="437"/>
                    <a:pt x="693" y="436"/>
                  </a:cubicBezTo>
                  <a:cubicBezTo>
                    <a:pt x="695" y="435"/>
                    <a:pt x="694" y="431"/>
                    <a:pt x="695" y="430"/>
                  </a:cubicBezTo>
                  <a:cubicBezTo>
                    <a:pt x="696" y="428"/>
                    <a:pt x="700" y="428"/>
                    <a:pt x="702" y="427"/>
                  </a:cubicBezTo>
                  <a:cubicBezTo>
                    <a:pt x="704" y="427"/>
                    <a:pt x="708" y="429"/>
                    <a:pt x="710" y="429"/>
                  </a:cubicBezTo>
                  <a:cubicBezTo>
                    <a:pt x="712" y="430"/>
                    <a:pt x="712" y="432"/>
                    <a:pt x="713" y="432"/>
                  </a:cubicBezTo>
                  <a:cubicBezTo>
                    <a:pt x="715" y="433"/>
                    <a:pt x="718" y="432"/>
                    <a:pt x="720" y="433"/>
                  </a:cubicBezTo>
                  <a:cubicBezTo>
                    <a:pt x="720" y="434"/>
                    <a:pt x="721" y="435"/>
                    <a:pt x="721" y="436"/>
                  </a:cubicBezTo>
                  <a:cubicBezTo>
                    <a:pt x="722" y="439"/>
                    <a:pt x="721" y="442"/>
                    <a:pt x="722" y="445"/>
                  </a:cubicBezTo>
                  <a:cubicBezTo>
                    <a:pt x="723" y="447"/>
                    <a:pt x="725" y="448"/>
                    <a:pt x="727" y="450"/>
                  </a:cubicBezTo>
                  <a:cubicBezTo>
                    <a:pt x="733" y="453"/>
                    <a:pt x="733" y="462"/>
                    <a:pt x="737" y="462"/>
                  </a:cubicBezTo>
                  <a:cubicBezTo>
                    <a:pt x="740" y="462"/>
                    <a:pt x="743" y="462"/>
                    <a:pt x="745" y="463"/>
                  </a:cubicBezTo>
                  <a:cubicBezTo>
                    <a:pt x="751" y="464"/>
                    <a:pt x="765" y="466"/>
                    <a:pt x="768" y="468"/>
                  </a:cubicBezTo>
                  <a:cubicBezTo>
                    <a:pt x="771" y="470"/>
                    <a:pt x="777" y="473"/>
                    <a:pt x="779" y="476"/>
                  </a:cubicBezTo>
                  <a:cubicBezTo>
                    <a:pt x="780" y="477"/>
                    <a:pt x="780" y="478"/>
                    <a:pt x="781" y="480"/>
                  </a:cubicBezTo>
                  <a:cubicBezTo>
                    <a:pt x="782" y="483"/>
                    <a:pt x="790" y="487"/>
                    <a:pt x="792" y="488"/>
                  </a:cubicBezTo>
                  <a:cubicBezTo>
                    <a:pt x="793" y="488"/>
                    <a:pt x="794" y="489"/>
                    <a:pt x="794" y="490"/>
                  </a:cubicBezTo>
                  <a:cubicBezTo>
                    <a:pt x="795" y="491"/>
                    <a:pt x="804" y="506"/>
                    <a:pt x="805" y="507"/>
                  </a:cubicBezTo>
                  <a:cubicBezTo>
                    <a:pt x="806" y="509"/>
                    <a:pt x="808" y="512"/>
                    <a:pt x="811" y="514"/>
                  </a:cubicBezTo>
                  <a:cubicBezTo>
                    <a:pt x="813" y="516"/>
                    <a:pt x="818" y="516"/>
                    <a:pt x="820" y="515"/>
                  </a:cubicBezTo>
                  <a:cubicBezTo>
                    <a:pt x="822" y="515"/>
                    <a:pt x="824" y="515"/>
                    <a:pt x="826" y="515"/>
                  </a:cubicBezTo>
                  <a:cubicBezTo>
                    <a:pt x="829" y="515"/>
                    <a:pt x="834" y="520"/>
                    <a:pt x="837" y="521"/>
                  </a:cubicBezTo>
                  <a:cubicBezTo>
                    <a:pt x="838" y="521"/>
                    <a:pt x="840" y="520"/>
                    <a:pt x="841" y="521"/>
                  </a:cubicBezTo>
                  <a:cubicBezTo>
                    <a:pt x="844" y="522"/>
                    <a:pt x="856" y="534"/>
                    <a:pt x="857" y="536"/>
                  </a:cubicBezTo>
                  <a:cubicBezTo>
                    <a:pt x="859" y="539"/>
                    <a:pt x="869" y="548"/>
                    <a:pt x="877" y="549"/>
                  </a:cubicBezTo>
                  <a:cubicBezTo>
                    <a:pt x="878" y="549"/>
                    <a:pt x="880" y="550"/>
                    <a:pt x="880" y="551"/>
                  </a:cubicBezTo>
                  <a:cubicBezTo>
                    <a:pt x="880" y="553"/>
                    <a:pt x="874" y="556"/>
                    <a:pt x="876" y="560"/>
                  </a:cubicBezTo>
                  <a:cubicBezTo>
                    <a:pt x="877" y="563"/>
                    <a:pt x="881" y="560"/>
                    <a:pt x="884" y="564"/>
                  </a:cubicBezTo>
                  <a:cubicBezTo>
                    <a:pt x="884" y="565"/>
                    <a:pt x="885" y="565"/>
                    <a:pt x="889" y="570"/>
                  </a:cubicBezTo>
                  <a:cubicBezTo>
                    <a:pt x="889" y="571"/>
                    <a:pt x="892" y="574"/>
                    <a:pt x="891" y="579"/>
                  </a:cubicBezTo>
                  <a:cubicBezTo>
                    <a:pt x="890" y="581"/>
                    <a:pt x="887" y="596"/>
                    <a:pt x="886" y="602"/>
                  </a:cubicBezTo>
                  <a:cubicBezTo>
                    <a:pt x="885" y="607"/>
                    <a:pt x="883" y="611"/>
                    <a:pt x="885" y="616"/>
                  </a:cubicBezTo>
                  <a:cubicBezTo>
                    <a:pt x="886" y="617"/>
                    <a:pt x="890" y="621"/>
                    <a:pt x="891" y="624"/>
                  </a:cubicBezTo>
                  <a:cubicBezTo>
                    <a:pt x="893" y="626"/>
                    <a:pt x="890" y="631"/>
                    <a:pt x="890" y="632"/>
                  </a:cubicBezTo>
                  <a:cubicBezTo>
                    <a:pt x="887" y="637"/>
                    <a:pt x="898" y="648"/>
                    <a:pt x="898" y="652"/>
                  </a:cubicBezTo>
                  <a:cubicBezTo>
                    <a:pt x="898" y="655"/>
                    <a:pt x="894" y="655"/>
                    <a:pt x="894" y="658"/>
                  </a:cubicBezTo>
                  <a:cubicBezTo>
                    <a:pt x="894" y="659"/>
                    <a:pt x="896" y="659"/>
                    <a:pt x="896" y="661"/>
                  </a:cubicBezTo>
                  <a:cubicBezTo>
                    <a:pt x="895" y="662"/>
                    <a:pt x="894" y="661"/>
                    <a:pt x="893" y="662"/>
                  </a:cubicBezTo>
                  <a:cubicBezTo>
                    <a:pt x="893" y="662"/>
                    <a:pt x="894" y="664"/>
                    <a:pt x="894" y="665"/>
                  </a:cubicBezTo>
                  <a:cubicBezTo>
                    <a:pt x="893" y="665"/>
                    <a:pt x="890" y="666"/>
                    <a:pt x="889" y="667"/>
                  </a:cubicBezTo>
                  <a:cubicBezTo>
                    <a:pt x="888" y="668"/>
                    <a:pt x="888" y="671"/>
                    <a:pt x="890" y="671"/>
                  </a:cubicBezTo>
                  <a:cubicBezTo>
                    <a:pt x="892" y="672"/>
                    <a:pt x="895" y="671"/>
                    <a:pt x="897" y="673"/>
                  </a:cubicBezTo>
                  <a:cubicBezTo>
                    <a:pt x="899" y="675"/>
                    <a:pt x="897" y="676"/>
                    <a:pt x="897" y="677"/>
                  </a:cubicBezTo>
                  <a:cubicBezTo>
                    <a:pt x="897" y="678"/>
                    <a:pt x="899" y="679"/>
                    <a:pt x="899" y="680"/>
                  </a:cubicBezTo>
                  <a:cubicBezTo>
                    <a:pt x="899" y="681"/>
                    <a:pt x="898" y="681"/>
                    <a:pt x="897" y="681"/>
                  </a:cubicBezTo>
                  <a:cubicBezTo>
                    <a:pt x="897" y="683"/>
                    <a:pt x="901" y="682"/>
                    <a:pt x="901" y="684"/>
                  </a:cubicBezTo>
                  <a:cubicBezTo>
                    <a:pt x="902" y="686"/>
                    <a:pt x="901" y="687"/>
                    <a:pt x="902" y="689"/>
                  </a:cubicBezTo>
                  <a:cubicBezTo>
                    <a:pt x="902" y="690"/>
                    <a:pt x="904" y="690"/>
                    <a:pt x="905" y="692"/>
                  </a:cubicBezTo>
                  <a:cubicBezTo>
                    <a:pt x="905" y="694"/>
                    <a:pt x="903" y="696"/>
                    <a:pt x="904" y="699"/>
                  </a:cubicBezTo>
                  <a:cubicBezTo>
                    <a:pt x="904" y="702"/>
                    <a:pt x="908" y="704"/>
                    <a:pt x="908" y="705"/>
                  </a:cubicBezTo>
                  <a:cubicBezTo>
                    <a:pt x="906" y="707"/>
                    <a:pt x="903" y="701"/>
                    <a:pt x="901" y="703"/>
                  </a:cubicBezTo>
                  <a:cubicBezTo>
                    <a:pt x="898" y="705"/>
                    <a:pt x="901" y="709"/>
                    <a:pt x="902" y="710"/>
                  </a:cubicBezTo>
                  <a:cubicBezTo>
                    <a:pt x="903" y="711"/>
                    <a:pt x="903" y="712"/>
                    <a:pt x="902" y="713"/>
                  </a:cubicBezTo>
                  <a:cubicBezTo>
                    <a:pt x="900" y="714"/>
                    <a:pt x="901" y="718"/>
                    <a:pt x="904" y="718"/>
                  </a:cubicBezTo>
                  <a:cubicBezTo>
                    <a:pt x="906" y="718"/>
                    <a:pt x="911" y="717"/>
                    <a:pt x="910" y="719"/>
                  </a:cubicBezTo>
                  <a:cubicBezTo>
                    <a:pt x="910" y="720"/>
                    <a:pt x="908" y="720"/>
                    <a:pt x="908" y="721"/>
                  </a:cubicBezTo>
                  <a:cubicBezTo>
                    <a:pt x="907" y="722"/>
                    <a:pt x="909" y="722"/>
                    <a:pt x="909" y="723"/>
                  </a:cubicBezTo>
                  <a:cubicBezTo>
                    <a:pt x="910" y="725"/>
                    <a:pt x="907" y="725"/>
                    <a:pt x="908" y="727"/>
                  </a:cubicBezTo>
                  <a:cubicBezTo>
                    <a:pt x="908" y="730"/>
                    <a:pt x="908" y="740"/>
                    <a:pt x="914" y="747"/>
                  </a:cubicBezTo>
                  <a:cubicBezTo>
                    <a:pt x="915" y="748"/>
                    <a:pt x="916" y="747"/>
                    <a:pt x="917" y="748"/>
                  </a:cubicBezTo>
                  <a:cubicBezTo>
                    <a:pt x="918" y="749"/>
                    <a:pt x="919" y="752"/>
                    <a:pt x="922" y="751"/>
                  </a:cubicBezTo>
                  <a:cubicBezTo>
                    <a:pt x="923" y="750"/>
                    <a:pt x="923" y="742"/>
                    <a:pt x="928" y="743"/>
                  </a:cubicBezTo>
                  <a:cubicBezTo>
                    <a:pt x="929" y="743"/>
                    <a:pt x="932" y="743"/>
                    <a:pt x="932" y="744"/>
                  </a:cubicBezTo>
                  <a:cubicBezTo>
                    <a:pt x="932" y="746"/>
                    <a:pt x="927" y="747"/>
                    <a:pt x="926" y="749"/>
                  </a:cubicBezTo>
                  <a:cubicBezTo>
                    <a:pt x="923" y="753"/>
                    <a:pt x="924" y="758"/>
                    <a:pt x="925" y="761"/>
                  </a:cubicBezTo>
                  <a:cubicBezTo>
                    <a:pt x="926" y="763"/>
                    <a:pt x="925" y="765"/>
                    <a:pt x="924" y="766"/>
                  </a:cubicBezTo>
                  <a:cubicBezTo>
                    <a:pt x="924" y="767"/>
                    <a:pt x="922" y="770"/>
                    <a:pt x="923" y="772"/>
                  </a:cubicBezTo>
                  <a:cubicBezTo>
                    <a:pt x="925" y="775"/>
                    <a:pt x="932" y="770"/>
                    <a:pt x="934" y="771"/>
                  </a:cubicBezTo>
                  <a:cubicBezTo>
                    <a:pt x="935" y="772"/>
                    <a:pt x="929" y="774"/>
                    <a:pt x="930" y="778"/>
                  </a:cubicBezTo>
                  <a:cubicBezTo>
                    <a:pt x="930" y="780"/>
                    <a:pt x="937" y="788"/>
                    <a:pt x="942" y="790"/>
                  </a:cubicBezTo>
                  <a:cubicBezTo>
                    <a:pt x="944" y="790"/>
                    <a:pt x="944" y="784"/>
                    <a:pt x="945" y="784"/>
                  </a:cubicBezTo>
                  <a:cubicBezTo>
                    <a:pt x="947" y="784"/>
                    <a:pt x="948" y="794"/>
                    <a:pt x="948" y="796"/>
                  </a:cubicBezTo>
                  <a:lnTo>
                    <a:pt x="951" y="796"/>
                  </a:lnTo>
                  <a:cubicBezTo>
                    <a:pt x="951" y="790"/>
                    <a:pt x="949" y="781"/>
                    <a:pt x="945" y="780"/>
                  </a:cubicBezTo>
                  <a:close/>
                  <a:moveTo>
                    <a:pt x="736" y="396"/>
                  </a:moveTo>
                  <a:cubicBezTo>
                    <a:pt x="740" y="394"/>
                    <a:pt x="736" y="391"/>
                    <a:pt x="736" y="391"/>
                  </a:cubicBezTo>
                  <a:cubicBezTo>
                    <a:pt x="738" y="390"/>
                    <a:pt x="743" y="389"/>
                    <a:pt x="746" y="385"/>
                  </a:cubicBezTo>
                  <a:cubicBezTo>
                    <a:pt x="748" y="384"/>
                    <a:pt x="753" y="385"/>
                    <a:pt x="752" y="380"/>
                  </a:cubicBezTo>
                  <a:cubicBezTo>
                    <a:pt x="752" y="376"/>
                    <a:pt x="754" y="375"/>
                    <a:pt x="755" y="373"/>
                  </a:cubicBezTo>
                  <a:cubicBezTo>
                    <a:pt x="755" y="372"/>
                    <a:pt x="755" y="371"/>
                    <a:pt x="755" y="370"/>
                  </a:cubicBezTo>
                  <a:cubicBezTo>
                    <a:pt x="755" y="369"/>
                    <a:pt x="758" y="368"/>
                    <a:pt x="758" y="367"/>
                  </a:cubicBezTo>
                  <a:cubicBezTo>
                    <a:pt x="758" y="366"/>
                    <a:pt x="760" y="364"/>
                    <a:pt x="758" y="362"/>
                  </a:cubicBezTo>
                  <a:cubicBezTo>
                    <a:pt x="756" y="359"/>
                    <a:pt x="758" y="357"/>
                    <a:pt x="758" y="356"/>
                  </a:cubicBezTo>
                  <a:cubicBezTo>
                    <a:pt x="759" y="354"/>
                    <a:pt x="757" y="352"/>
                    <a:pt x="757" y="351"/>
                  </a:cubicBezTo>
                  <a:cubicBezTo>
                    <a:pt x="756" y="347"/>
                    <a:pt x="757" y="346"/>
                    <a:pt x="759" y="344"/>
                  </a:cubicBezTo>
                  <a:cubicBezTo>
                    <a:pt x="761" y="342"/>
                    <a:pt x="765" y="343"/>
                    <a:pt x="767" y="342"/>
                  </a:cubicBezTo>
                  <a:cubicBezTo>
                    <a:pt x="767" y="341"/>
                    <a:pt x="772" y="336"/>
                    <a:pt x="772" y="331"/>
                  </a:cubicBezTo>
                  <a:cubicBezTo>
                    <a:pt x="772" y="329"/>
                    <a:pt x="770" y="326"/>
                    <a:pt x="771" y="324"/>
                  </a:cubicBezTo>
                  <a:cubicBezTo>
                    <a:pt x="772" y="323"/>
                    <a:pt x="777" y="322"/>
                    <a:pt x="778" y="321"/>
                  </a:cubicBezTo>
                  <a:cubicBezTo>
                    <a:pt x="778" y="322"/>
                    <a:pt x="777" y="324"/>
                    <a:pt x="775" y="325"/>
                  </a:cubicBezTo>
                  <a:cubicBezTo>
                    <a:pt x="773" y="328"/>
                    <a:pt x="776" y="333"/>
                    <a:pt x="777" y="334"/>
                  </a:cubicBezTo>
                  <a:cubicBezTo>
                    <a:pt x="779" y="336"/>
                    <a:pt x="786" y="340"/>
                    <a:pt x="787" y="340"/>
                  </a:cubicBezTo>
                  <a:cubicBezTo>
                    <a:pt x="788" y="341"/>
                    <a:pt x="789" y="343"/>
                    <a:pt x="787" y="347"/>
                  </a:cubicBezTo>
                  <a:cubicBezTo>
                    <a:pt x="786" y="350"/>
                    <a:pt x="776" y="360"/>
                    <a:pt x="776" y="361"/>
                  </a:cubicBezTo>
                  <a:cubicBezTo>
                    <a:pt x="774" y="364"/>
                    <a:pt x="775" y="367"/>
                    <a:pt x="777" y="370"/>
                  </a:cubicBezTo>
                  <a:cubicBezTo>
                    <a:pt x="778" y="372"/>
                    <a:pt x="775" y="373"/>
                    <a:pt x="774" y="373"/>
                  </a:cubicBezTo>
                  <a:cubicBezTo>
                    <a:pt x="773" y="375"/>
                    <a:pt x="769" y="377"/>
                    <a:pt x="769" y="382"/>
                  </a:cubicBezTo>
                  <a:cubicBezTo>
                    <a:pt x="770" y="386"/>
                    <a:pt x="766" y="386"/>
                    <a:pt x="766" y="388"/>
                  </a:cubicBezTo>
                  <a:cubicBezTo>
                    <a:pt x="766" y="391"/>
                    <a:pt x="769" y="391"/>
                    <a:pt x="770" y="392"/>
                  </a:cubicBezTo>
                  <a:cubicBezTo>
                    <a:pt x="771" y="395"/>
                    <a:pt x="768" y="398"/>
                    <a:pt x="768" y="400"/>
                  </a:cubicBezTo>
                  <a:cubicBezTo>
                    <a:pt x="769" y="403"/>
                    <a:pt x="773" y="403"/>
                    <a:pt x="774" y="404"/>
                  </a:cubicBezTo>
                  <a:cubicBezTo>
                    <a:pt x="775" y="405"/>
                    <a:pt x="773" y="406"/>
                    <a:pt x="773" y="407"/>
                  </a:cubicBezTo>
                  <a:cubicBezTo>
                    <a:pt x="773" y="408"/>
                    <a:pt x="776" y="410"/>
                    <a:pt x="775" y="411"/>
                  </a:cubicBezTo>
                  <a:cubicBezTo>
                    <a:pt x="772" y="413"/>
                    <a:pt x="766" y="406"/>
                    <a:pt x="762" y="406"/>
                  </a:cubicBezTo>
                  <a:cubicBezTo>
                    <a:pt x="756" y="406"/>
                    <a:pt x="743" y="411"/>
                    <a:pt x="739" y="411"/>
                  </a:cubicBezTo>
                  <a:cubicBezTo>
                    <a:pt x="735" y="410"/>
                    <a:pt x="736" y="403"/>
                    <a:pt x="735" y="401"/>
                  </a:cubicBezTo>
                  <a:cubicBezTo>
                    <a:pt x="733" y="399"/>
                    <a:pt x="731" y="398"/>
                    <a:pt x="730" y="399"/>
                  </a:cubicBezTo>
                  <a:cubicBezTo>
                    <a:pt x="732" y="398"/>
                    <a:pt x="734" y="397"/>
                    <a:pt x="736" y="396"/>
                  </a:cubicBezTo>
                  <a:close/>
                  <a:moveTo>
                    <a:pt x="444" y="444"/>
                  </a:moveTo>
                  <a:cubicBezTo>
                    <a:pt x="443" y="449"/>
                    <a:pt x="441" y="448"/>
                    <a:pt x="440" y="449"/>
                  </a:cubicBezTo>
                  <a:cubicBezTo>
                    <a:pt x="439" y="449"/>
                    <a:pt x="433" y="450"/>
                    <a:pt x="433" y="448"/>
                  </a:cubicBezTo>
                  <a:cubicBezTo>
                    <a:pt x="432" y="447"/>
                    <a:pt x="432" y="442"/>
                    <a:pt x="430" y="442"/>
                  </a:cubicBezTo>
                  <a:cubicBezTo>
                    <a:pt x="429" y="442"/>
                    <a:pt x="425" y="438"/>
                    <a:pt x="424" y="438"/>
                  </a:cubicBezTo>
                  <a:cubicBezTo>
                    <a:pt x="423" y="439"/>
                    <a:pt x="420" y="440"/>
                    <a:pt x="419" y="439"/>
                  </a:cubicBezTo>
                  <a:cubicBezTo>
                    <a:pt x="418" y="438"/>
                    <a:pt x="417" y="436"/>
                    <a:pt x="419" y="435"/>
                  </a:cubicBezTo>
                  <a:cubicBezTo>
                    <a:pt x="419" y="435"/>
                    <a:pt x="445" y="440"/>
                    <a:pt x="444" y="444"/>
                  </a:cubicBezTo>
                  <a:close/>
                </a:path>
              </a:pathLst>
            </a:custGeom>
            <a:solidFill>
              <a:srgbClr val="EAEAEA">
                <a:alpha val="50195"/>
              </a:srgbClr>
            </a:solidFill>
            <a:ln w="12700">
              <a:noFill/>
              <a:round/>
              <a:headEnd/>
              <a:tailEnd/>
            </a:ln>
          </p:spPr>
          <p:txBody>
            <a:bodyPr/>
            <a:lstStyle/>
            <a:p>
              <a:endParaRPr lang="en-US"/>
            </a:p>
          </p:txBody>
        </p:sp>
        <p:sp>
          <p:nvSpPr>
            <p:cNvPr id="19465" name="Freeform 4"/>
            <p:cNvSpPr>
              <a:spLocks noChangeAspect="1"/>
            </p:cNvSpPr>
            <p:nvPr/>
          </p:nvSpPr>
          <p:spPr bwMode="auto">
            <a:xfrm>
              <a:off x="1891" y="1335"/>
              <a:ext cx="1971" cy="3265"/>
            </a:xfrm>
            <a:custGeom>
              <a:avLst/>
              <a:gdLst>
                <a:gd name="T0" fmla="*/ 465620106 w 497"/>
                <a:gd name="T1" fmla="*/ 902774928 h 802"/>
                <a:gd name="T2" fmla="*/ 435085651 w 497"/>
                <a:gd name="T3" fmla="*/ 833978126 h 802"/>
                <a:gd name="T4" fmla="*/ 429206885 w 497"/>
                <a:gd name="T5" fmla="*/ 817669871 h 802"/>
                <a:gd name="T6" fmla="*/ 416602387 w 497"/>
                <a:gd name="T7" fmla="*/ 761456001 h 802"/>
                <a:gd name="T8" fmla="*/ 414708451 w 497"/>
                <a:gd name="T9" fmla="*/ 700352155 h 802"/>
                <a:gd name="T10" fmla="*/ 412747762 w 497"/>
                <a:gd name="T11" fmla="*/ 645344103 h 802"/>
                <a:gd name="T12" fmla="*/ 402286442 w 497"/>
                <a:gd name="T13" fmla="*/ 614022520 h 802"/>
                <a:gd name="T14" fmla="*/ 347472446 w 497"/>
                <a:gd name="T15" fmla="*/ 485303590 h 802"/>
                <a:gd name="T16" fmla="*/ 352051447 w 497"/>
                <a:gd name="T17" fmla="*/ 400272008 h 802"/>
                <a:gd name="T18" fmla="*/ 355000474 w 497"/>
                <a:gd name="T19" fmla="*/ 371376913 h 802"/>
                <a:gd name="T20" fmla="*/ 346484614 w 497"/>
                <a:gd name="T21" fmla="*/ 337574647 h 802"/>
                <a:gd name="T22" fmla="*/ 331919174 w 497"/>
                <a:gd name="T23" fmla="*/ 308975796 h 802"/>
                <a:gd name="T24" fmla="*/ 264745416 w 497"/>
                <a:gd name="T25" fmla="*/ 96135933 h 802"/>
                <a:gd name="T26" fmla="*/ 272273128 w 497"/>
                <a:gd name="T27" fmla="*/ 52504685 h 802"/>
                <a:gd name="T28" fmla="*/ 276132321 w 497"/>
                <a:gd name="T29" fmla="*/ 3687915 h 802"/>
                <a:gd name="T30" fmla="*/ 198233407 w 497"/>
                <a:gd name="T31" fmla="*/ 71224496 h 802"/>
                <a:gd name="T32" fmla="*/ 168383861 w 497"/>
                <a:gd name="T33" fmla="*/ 123824102 h 802"/>
                <a:gd name="T34" fmla="*/ 139501460 w 497"/>
                <a:gd name="T35" fmla="*/ 147433937 h 802"/>
                <a:gd name="T36" fmla="*/ 150207327 w 497"/>
                <a:gd name="T37" fmla="*/ 177535371 h 802"/>
                <a:gd name="T38" fmla="*/ 126896867 w 497"/>
                <a:gd name="T39" fmla="*/ 210135987 h 802"/>
                <a:gd name="T40" fmla="*/ 108721729 w 497"/>
                <a:gd name="T41" fmla="*/ 201240339 h 802"/>
                <a:gd name="T42" fmla="*/ 78868185 w 497"/>
                <a:gd name="T43" fmla="*/ 220237194 h 802"/>
                <a:gd name="T44" fmla="*/ 60634148 w 497"/>
                <a:gd name="T45" fmla="*/ 237751658 h 802"/>
                <a:gd name="T46" fmla="*/ 95393489 w 497"/>
                <a:gd name="T47" fmla="*/ 300080147 h 802"/>
                <a:gd name="T48" fmla="*/ 85656355 w 497"/>
                <a:gd name="T49" fmla="*/ 331456446 h 802"/>
                <a:gd name="T50" fmla="*/ 85656355 w 497"/>
                <a:gd name="T51" fmla="*/ 353862840 h 802"/>
                <a:gd name="T52" fmla="*/ 108721729 w 497"/>
                <a:gd name="T53" fmla="*/ 376270536 h 802"/>
                <a:gd name="T54" fmla="*/ 145380226 w 497"/>
                <a:gd name="T55" fmla="*/ 394990689 h 802"/>
                <a:gd name="T56" fmla="*/ 148247527 w 497"/>
                <a:gd name="T57" fmla="*/ 489009111 h 802"/>
                <a:gd name="T58" fmla="*/ 42209672 w 497"/>
                <a:gd name="T59" fmla="*/ 513903223 h 802"/>
                <a:gd name="T60" fmla="*/ 5816073 w 497"/>
                <a:gd name="T61" fmla="*/ 597729377 h 802"/>
                <a:gd name="T62" fmla="*/ 16276954 w 497"/>
                <a:gd name="T63" fmla="*/ 605126871 h 802"/>
                <a:gd name="T64" fmla="*/ 30842462 w 497"/>
                <a:gd name="T65" fmla="*/ 618930212 h 802"/>
                <a:gd name="T66" fmla="*/ 69379405 w 497"/>
                <a:gd name="T67" fmla="*/ 620136552 h 802"/>
                <a:gd name="T68" fmla="*/ 80828239 w 497"/>
                <a:gd name="T69" fmla="*/ 630329733 h 802"/>
                <a:gd name="T70" fmla="*/ 120353815 w 497"/>
                <a:gd name="T71" fmla="*/ 627830030 h 802"/>
                <a:gd name="T72" fmla="*/ 122314821 w 497"/>
                <a:gd name="T73" fmla="*/ 649031907 h 802"/>
                <a:gd name="T74" fmla="*/ 120353815 w 497"/>
                <a:gd name="T75" fmla="*/ 657631052 h 802"/>
                <a:gd name="T76" fmla="*/ 122314821 w 497"/>
                <a:gd name="T77" fmla="*/ 677944459 h 802"/>
                <a:gd name="T78" fmla="*/ 139501460 w 497"/>
                <a:gd name="T79" fmla="*/ 717847469 h 802"/>
                <a:gd name="T80" fmla="*/ 173273653 w 497"/>
                <a:gd name="T81" fmla="*/ 737841444 h 802"/>
                <a:gd name="T82" fmla="*/ 190475680 w 497"/>
                <a:gd name="T83" fmla="*/ 759046969 h 802"/>
                <a:gd name="T84" fmla="*/ 208943208 w 497"/>
                <a:gd name="T85" fmla="*/ 805377712 h 802"/>
                <a:gd name="T86" fmla="*/ 199220985 w 497"/>
                <a:gd name="T87" fmla="*/ 822877716 h 802"/>
                <a:gd name="T88" fmla="*/ 236851482 w 497"/>
                <a:gd name="T89" fmla="*/ 855478592 h 802"/>
                <a:gd name="T90" fmla="*/ 266644619 w 497"/>
                <a:gd name="T91" fmla="*/ 875474651 h 802"/>
                <a:gd name="T92" fmla="*/ 325130242 w 497"/>
                <a:gd name="T93" fmla="*/ 927981958 h 802"/>
                <a:gd name="T94" fmla="*/ 328079016 w 497"/>
                <a:gd name="T95" fmla="*/ 940287145 h 802"/>
                <a:gd name="T96" fmla="*/ 359827448 w 497"/>
                <a:gd name="T97" fmla="*/ 949183315 h 802"/>
                <a:gd name="T98" fmla="*/ 382893013 w 497"/>
                <a:gd name="T99" fmla="*/ 986600692 h 802"/>
                <a:gd name="T100" fmla="*/ 383866123 w 497"/>
                <a:gd name="T101" fmla="*/ 942992160 h 802"/>
                <a:gd name="T102" fmla="*/ 401313332 w 497"/>
                <a:gd name="T103" fmla="*/ 927981958 h 802"/>
                <a:gd name="T104" fmla="*/ 445483772 w 497"/>
                <a:gd name="T105" fmla="*/ 950390176 h 802"/>
                <a:gd name="T106" fmla="*/ 458088270 w 497"/>
                <a:gd name="T107" fmla="*/ 952816404 h 802"/>
                <a:gd name="T108" fmla="*/ 462982250 w 497"/>
                <a:gd name="T109" fmla="*/ 934096512 h 8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7"/>
                <a:gd name="T166" fmla="*/ 0 h 802"/>
                <a:gd name="T167" fmla="*/ 497 w 497"/>
                <a:gd name="T168" fmla="*/ 802 h 80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7" h="802">
                  <a:moveTo>
                    <a:pt x="492" y="739"/>
                  </a:moveTo>
                  <a:lnTo>
                    <a:pt x="492" y="728"/>
                  </a:lnTo>
                  <a:lnTo>
                    <a:pt x="497" y="728"/>
                  </a:lnTo>
                  <a:lnTo>
                    <a:pt x="497" y="722"/>
                  </a:lnTo>
                  <a:lnTo>
                    <a:pt x="484" y="722"/>
                  </a:lnTo>
                  <a:lnTo>
                    <a:pt x="484" y="703"/>
                  </a:lnTo>
                  <a:lnTo>
                    <a:pt x="459" y="703"/>
                  </a:lnTo>
                  <a:lnTo>
                    <a:pt x="459" y="691"/>
                  </a:lnTo>
                  <a:lnTo>
                    <a:pt x="452" y="691"/>
                  </a:lnTo>
                  <a:lnTo>
                    <a:pt x="452" y="667"/>
                  </a:lnTo>
                  <a:lnTo>
                    <a:pt x="445" y="667"/>
                  </a:lnTo>
                  <a:lnTo>
                    <a:pt x="445" y="664"/>
                  </a:lnTo>
                  <a:lnTo>
                    <a:pt x="439" y="664"/>
                  </a:lnTo>
                  <a:lnTo>
                    <a:pt x="439" y="655"/>
                  </a:lnTo>
                  <a:cubicBezTo>
                    <a:pt x="439" y="655"/>
                    <a:pt x="446" y="656"/>
                    <a:pt x="446" y="654"/>
                  </a:cubicBezTo>
                  <a:cubicBezTo>
                    <a:pt x="447" y="652"/>
                    <a:pt x="439" y="648"/>
                    <a:pt x="437" y="645"/>
                  </a:cubicBezTo>
                  <a:cubicBezTo>
                    <a:pt x="436" y="642"/>
                    <a:pt x="438" y="637"/>
                    <a:pt x="438" y="637"/>
                  </a:cubicBezTo>
                  <a:lnTo>
                    <a:pt x="438" y="618"/>
                  </a:lnTo>
                  <a:lnTo>
                    <a:pt x="433" y="618"/>
                  </a:lnTo>
                  <a:lnTo>
                    <a:pt x="433" y="609"/>
                  </a:lnTo>
                  <a:lnTo>
                    <a:pt x="426" y="609"/>
                  </a:lnTo>
                  <a:lnTo>
                    <a:pt x="424" y="575"/>
                  </a:lnTo>
                  <a:cubicBezTo>
                    <a:pt x="424" y="575"/>
                    <a:pt x="427" y="574"/>
                    <a:pt x="429" y="573"/>
                  </a:cubicBezTo>
                  <a:cubicBezTo>
                    <a:pt x="430" y="571"/>
                    <a:pt x="429" y="569"/>
                    <a:pt x="432" y="566"/>
                  </a:cubicBezTo>
                  <a:cubicBezTo>
                    <a:pt x="435" y="564"/>
                    <a:pt x="431" y="562"/>
                    <a:pt x="431" y="560"/>
                  </a:cubicBezTo>
                  <a:cubicBezTo>
                    <a:pt x="432" y="557"/>
                    <a:pt x="431" y="556"/>
                    <a:pt x="430" y="553"/>
                  </a:cubicBezTo>
                  <a:cubicBezTo>
                    <a:pt x="429" y="551"/>
                    <a:pt x="429" y="548"/>
                    <a:pt x="429" y="545"/>
                  </a:cubicBezTo>
                  <a:cubicBezTo>
                    <a:pt x="429" y="543"/>
                    <a:pt x="431" y="542"/>
                    <a:pt x="433" y="540"/>
                  </a:cubicBezTo>
                  <a:cubicBezTo>
                    <a:pt x="435" y="538"/>
                    <a:pt x="432" y="529"/>
                    <a:pt x="432" y="526"/>
                  </a:cubicBezTo>
                  <a:cubicBezTo>
                    <a:pt x="431" y="524"/>
                    <a:pt x="431" y="519"/>
                    <a:pt x="429" y="516"/>
                  </a:cubicBezTo>
                  <a:cubicBezTo>
                    <a:pt x="427" y="514"/>
                    <a:pt x="421" y="504"/>
                    <a:pt x="420" y="503"/>
                  </a:cubicBezTo>
                  <a:cubicBezTo>
                    <a:pt x="420" y="501"/>
                    <a:pt x="423" y="497"/>
                    <a:pt x="424" y="496"/>
                  </a:cubicBezTo>
                  <a:cubicBezTo>
                    <a:pt x="424" y="495"/>
                    <a:pt x="427" y="496"/>
                    <a:pt x="429" y="494"/>
                  </a:cubicBezTo>
                  <a:cubicBezTo>
                    <a:pt x="432" y="492"/>
                    <a:pt x="431" y="489"/>
                    <a:pt x="429" y="488"/>
                  </a:cubicBezTo>
                  <a:cubicBezTo>
                    <a:pt x="426" y="487"/>
                    <a:pt x="419" y="493"/>
                    <a:pt x="418" y="491"/>
                  </a:cubicBezTo>
                  <a:lnTo>
                    <a:pt x="411" y="472"/>
                  </a:lnTo>
                  <a:lnTo>
                    <a:pt x="391" y="449"/>
                  </a:lnTo>
                  <a:lnTo>
                    <a:pt x="391" y="426"/>
                  </a:lnTo>
                  <a:lnTo>
                    <a:pt x="368" y="405"/>
                  </a:lnTo>
                  <a:lnTo>
                    <a:pt x="361" y="388"/>
                  </a:lnTo>
                  <a:lnTo>
                    <a:pt x="360" y="373"/>
                  </a:lnTo>
                  <a:lnTo>
                    <a:pt x="360" y="338"/>
                  </a:lnTo>
                  <a:lnTo>
                    <a:pt x="353" y="334"/>
                  </a:lnTo>
                  <a:lnTo>
                    <a:pt x="353" y="320"/>
                  </a:lnTo>
                  <a:lnTo>
                    <a:pt x="366" y="320"/>
                  </a:lnTo>
                  <a:lnTo>
                    <a:pt x="365" y="314"/>
                  </a:lnTo>
                  <a:cubicBezTo>
                    <a:pt x="365" y="314"/>
                    <a:pt x="371" y="313"/>
                    <a:pt x="373" y="313"/>
                  </a:cubicBezTo>
                  <a:cubicBezTo>
                    <a:pt x="375" y="313"/>
                    <a:pt x="379" y="316"/>
                    <a:pt x="379" y="316"/>
                  </a:cubicBezTo>
                  <a:lnTo>
                    <a:pt x="379" y="296"/>
                  </a:lnTo>
                  <a:lnTo>
                    <a:pt x="369" y="297"/>
                  </a:lnTo>
                  <a:cubicBezTo>
                    <a:pt x="369" y="297"/>
                    <a:pt x="369" y="296"/>
                    <a:pt x="371" y="294"/>
                  </a:cubicBezTo>
                  <a:cubicBezTo>
                    <a:pt x="372" y="292"/>
                    <a:pt x="372" y="291"/>
                    <a:pt x="371" y="289"/>
                  </a:cubicBezTo>
                  <a:cubicBezTo>
                    <a:pt x="371" y="288"/>
                    <a:pt x="367" y="287"/>
                    <a:pt x="364" y="285"/>
                  </a:cubicBezTo>
                  <a:cubicBezTo>
                    <a:pt x="362" y="284"/>
                    <a:pt x="362" y="282"/>
                    <a:pt x="360" y="280"/>
                  </a:cubicBezTo>
                  <a:cubicBezTo>
                    <a:pt x="358" y="277"/>
                    <a:pt x="359" y="274"/>
                    <a:pt x="360" y="270"/>
                  </a:cubicBezTo>
                  <a:cubicBezTo>
                    <a:pt x="362" y="267"/>
                    <a:pt x="365" y="265"/>
                    <a:pt x="365" y="265"/>
                  </a:cubicBezTo>
                  <a:lnTo>
                    <a:pt x="360" y="265"/>
                  </a:lnTo>
                  <a:lnTo>
                    <a:pt x="360" y="254"/>
                  </a:lnTo>
                  <a:lnTo>
                    <a:pt x="345" y="254"/>
                  </a:lnTo>
                  <a:lnTo>
                    <a:pt x="345" y="247"/>
                  </a:lnTo>
                  <a:lnTo>
                    <a:pt x="333" y="247"/>
                  </a:lnTo>
                  <a:lnTo>
                    <a:pt x="329" y="208"/>
                  </a:lnTo>
                  <a:lnTo>
                    <a:pt x="304" y="208"/>
                  </a:lnTo>
                  <a:lnTo>
                    <a:pt x="304" y="77"/>
                  </a:lnTo>
                  <a:lnTo>
                    <a:pt x="275" y="77"/>
                  </a:lnTo>
                  <a:cubicBezTo>
                    <a:pt x="275" y="77"/>
                    <a:pt x="275" y="73"/>
                    <a:pt x="276" y="71"/>
                  </a:cubicBezTo>
                  <a:cubicBezTo>
                    <a:pt x="277" y="69"/>
                    <a:pt x="274" y="65"/>
                    <a:pt x="273" y="63"/>
                  </a:cubicBezTo>
                  <a:cubicBezTo>
                    <a:pt x="272" y="61"/>
                    <a:pt x="275" y="57"/>
                    <a:pt x="276" y="55"/>
                  </a:cubicBezTo>
                  <a:cubicBezTo>
                    <a:pt x="276" y="53"/>
                    <a:pt x="274" y="49"/>
                    <a:pt x="273" y="47"/>
                  </a:cubicBezTo>
                  <a:cubicBezTo>
                    <a:pt x="272" y="45"/>
                    <a:pt x="280" y="45"/>
                    <a:pt x="283" y="42"/>
                  </a:cubicBezTo>
                  <a:cubicBezTo>
                    <a:pt x="285" y="40"/>
                    <a:pt x="286" y="36"/>
                    <a:pt x="285" y="34"/>
                  </a:cubicBezTo>
                  <a:cubicBezTo>
                    <a:pt x="284" y="32"/>
                    <a:pt x="284" y="31"/>
                    <a:pt x="284" y="28"/>
                  </a:cubicBezTo>
                  <a:cubicBezTo>
                    <a:pt x="284" y="24"/>
                    <a:pt x="280" y="21"/>
                    <a:pt x="279" y="18"/>
                  </a:cubicBezTo>
                  <a:cubicBezTo>
                    <a:pt x="279" y="15"/>
                    <a:pt x="282" y="14"/>
                    <a:pt x="284" y="12"/>
                  </a:cubicBezTo>
                  <a:cubicBezTo>
                    <a:pt x="286" y="9"/>
                    <a:pt x="287" y="3"/>
                    <a:pt x="287" y="3"/>
                  </a:cubicBezTo>
                  <a:cubicBezTo>
                    <a:pt x="287" y="3"/>
                    <a:pt x="282" y="0"/>
                    <a:pt x="270" y="1"/>
                  </a:cubicBezTo>
                  <a:cubicBezTo>
                    <a:pt x="258" y="2"/>
                    <a:pt x="200" y="20"/>
                    <a:pt x="200" y="20"/>
                  </a:cubicBezTo>
                  <a:lnTo>
                    <a:pt x="200" y="27"/>
                  </a:lnTo>
                  <a:lnTo>
                    <a:pt x="206" y="33"/>
                  </a:lnTo>
                  <a:lnTo>
                    <a:pt x="206" y="57"/>
                  </a:lnTo>
                  <a:cubicBezTo>
                    <a:pt x="203" y="59"/>
                    <a:pt x="187" y="64"/>
                    <a:pt x="185" y="65"/>
                  </a:cubicBezTo>
                  <a:cubicBezTo>
                    <a:pt x="183" y="66"/>
                    <a:pt x="186" y="69"/>
                    <a:pt x="186" y="69"/>
                  </a:cubicBezTo>
                  <a:lnTo>
                    <a:pt x="186" y="83"/>
                  </a:lnTo>
                  <a:lnTo>
                    <a:pt x="175" y="83"/>
                  </a:lnTo>
                  <a:lnTo>
                    <a:pt x="175" y="99"/>
                  </a:lnTo>
                  <a:lnTo>
                    <a:pt x="167" y="99"/>
                  </a:lnTo>
                  <a:lnTo>
                    <a:pt x="167" y="106"/>
                  </a:lnTo>
                  <a:lnTo>
                    <a:pt x="150" y="106"/>
                  </a:lnTo>
                  <a:lnTo>
                    <a:pt x="150" y="118"/>
                  </a:lnTo>
                  <a:lnTo>
                    <a:pt x="145" y="118"/>
                  </a:lnTo>
                  <a:lnTo>
                    <a:pt x="145" y="130"/>
                  </a:lnTo>
                  <a:lnTo>
                    <a:pt x="149" y="130"/>
                  </a:lnTo>
                  <a:lnTo>
                    <a:pt x="151" y="137"/>
                  </a:lnTo>
                  <a:lnTo>
                    <a:pt x="156" y="137"/>
                  </a:lnTo>
                  <a:lnTo>
                    <a:pt x="156" y="142"/>
                  </a:lnTo>
                  <a:lnTo>
                    <a:pt x="145" y="142"/>
                  </a:lnTo>
                  <a:lnTo>
                    <a:pt x="145" y="136"/>
                  </a:lnTo>
                  <a:lnTo>
                    <a:pt x="139" y="136"/>
                  </a:lnTo>
                  <a:lnTo>
                    <a:pt x="139" y="168"/>
                  </a:lnTo>
                  <a:lnTo>
                    <a:pt x="132" y="168"/>
                  </a:lnTo>
                  <a:lnTo>
                    <a:pt x="132" y="161"/>
                  </a:lnTo>
                  <a:lnTo>
                    <a:pt x="126" y="161"/>
                  </a:lnTo>
                  <a:lnTo>
                    <a:pt x="126" y="155"/>
                  </a:lnTo>
                  <a:lnTo>
                    <a:pt x="113" y="155"/>
                  </a:lnTo>
                  <a:lnTo>
                    <a:pt x="113" y="161"/>
                  </a:lnTo>
                  <a:lnTo>
                    <a:pt x="106" y="161"/>
                  </a:lnTo>
                  <a:lnTo>
                    <a:pt x="106" y="179"/>
                  </a:lnTo>
                  <a:lnTo>
                    <a:pt x="94" y="179"/>
                  </a:lnTo>
                  <a:lnTo>
                    <a:pt x="94" y="176"/>
                  </a:lnTo>
                  <a:lnTo>
                    <a:pt x="82" y="176"/>
                  </a:lnTo>
                  <a:lnTo>
                    <a:pt x="82" y="170"/>
                  </a:lnTo>
                  <a:lnTo>
                    <a:pt x="75" y="170"/>
                  </a:lnTo>
                  <a:lnTo>
                    <a:pt x="75" y="167"/>
                  </a:lnTo>
                  <a:lnTo>
                    <a:pt x="63" y="167"/>
                  </a:lnTo>
                  <a:lnTo>
                    <a:pt x="63" y="190"/>
                  </a:lnTo>
                  <a:cubicBezTo>
                    <a:pt x="65" y="192"/>
                    <a:pt x="67" y="202"/>
                    <a:pt x="68" y="206"/>
                  </a:cubicBezTo>
                  <a:cubicBezTo>
                    <a:pt x="70" y="209"/>
                    <a:pt x="75" y="210"/>
                    <a:pt x="79" y="213"/>
                  </a:cubicBezTo>
                  <a:cubicBezTo>
                    <a:pt x="83" y="216"/>
                    <a:pt x="83" y="223"/>
                    <a:pt x="83" y="224"/>
                  </a:cubicBezTo>
                  <a:cubicBezTo>
                    <a:pt x="83" y="226"/>
                    <a:pt x="90" y="233"/>
                    <a:pt x="93" y="235"/>
                  </a:cubicBezTo>
                  <a:cubicBezTo>
                    <a:pt x="96" y="237"/>
                    <a:pt x="98" y="236"/>
                    <a:pt x="99" y="240"/>
                  </a:cubicBezTo>
                  <a:cubicBezTo>
                    <a:pt x="94" y="241"/>
                    <a:pt x="95" y="248"/>
                    <a:pt x="95" y="248"/>
                  </a:cubicBezTo>
                  <a:lnTo>
                    <a:pt x="101" y="248"/>
                  </a:lnTo>
                  <a:lnTo>
                    <a:pt x="101" y="254"/>
                  </a:lnTo>
                  <a:lnTo>
                    <a:pt x="89" y="254"/>
                  </a:lnTo>
                  <a:lnTo>
                    <a:pt x="89" y="265"/>
                  </a:lnTo>
                  <a:lnTo>
                    <a:pt x="69" y="265"/>
                  </a:lnTo>
                  <a:lnTo>
                    <a:pt x="69" y="272"/>
                  </a:lnTo>
                  <a:lnTo>
                    <a:pt x="64" y="272"/>
                  </a:lnTo>
                  <a:lnTo>
                    <a:pt x="64" y="283"/>
                  </a:lnTo>
                  <a:lnTo>
                    <a:pt x="89" y="283"/>
                  </a:lnTo>
                  <a:lnTo>
                    <a:pt x="89" y="289"/>
                  </a:lnTo>
                  <a:lnTo>
                    <a:pt x="100" y="290"/>
                  </a:lnTo>
                  <a:lnTo>
                    <a:pt x="100" y="296"/>
                  </a:lnTo>
                  <a:lnTo>
                    <a:pt x="113" y="296"/>
                  </a:lnTo>
                  <a:lnTo>
                    <a:pt x="113" y="301"/>
                  </a:lnTo>
                  <a:lnTo>
                    <a:pt x="125" y="301"/>
                  </a:lnTo>
                  <a:lnTo>
                    <a:pt x="125" y="307"/>
                  </a:lnTo>
                  <a:lnTo>
                    <a:pt x="137" y="307"/>
                  </a:lnTo>
                  <a:lnTo>
                    <a:pt x="137" y="316"/>
                  </a:lnTo>
                  <a:lnTo>
                    <a:pt x="151" y="316"/>
                  </a:lnTo>
                  <a:lnTo>
                    <a:pt x="151" y="326"/>
                  </a:lnTo>
                  <a:lnTo>
                    <a:pt x="174" y="351"/>
                  </a:lnTo>
                  <a:cubicBezTo>
                    <a:pt x="174" y="351"/>
                    <a:pt x="172" y="358"/>
                    <a:pt x="169" y="362"/>
                  </a:cubicBezTo>
                  <a:cubicBezTo>
                    <a:pt x="167" y="365"/>
                    <a:pt x="164" y="372"/>
                    <a:pt x="163" y="376"/>
                  </a:cubicBezTo>
                  <a:cubicBezTo>
                    <a:pt x="163" y="380"/>
                    <a:pt x="154" y="388"/>
                    <a:pt x="154" y="391"/>
                  </a:cubicBezTo>
                  <a:cubicBezTo>
                    <a:pt x="153" y="394"/>
                    <a:pt x="146" y="398"/>
                    <a:pt x="144" y="401"/>
                  </a:cubicBezTo>
                  <a:cubicBezTo>
                    <a:pt x="143" y="404"/>
                    <a:pt x="125" y="419"/>
                    <a:pt x="116" y="424"/>
                  </a:cubicBezTo>
                  <a:lnTo>
                    <a:pt x="64" y="424"/>
                  </a:lnTo>
                  <a:lnTo>
                    <a:pt x="64" y="411"/>
                  </a:lnTo>
                  <a:lnTo>
                    <a:pt x="44" y="411"/>
                  </a:lnTo>
                  <a:lnTo>
                    <a:pt x="42" y="425"/>
                  </a:lnTo>
                  <a:lnTo>
                    <a:pt x="9" y="458"/>
                  </a:lnTo>
                  <a:cubicBezTo>
                    <a:pt x="9" y="471"/>
                    <a:pt x="0" y="473"/>
                    <a:pt x="0" y="473"/>
                  </a:cubicBezTo>
                  <a:lnTo>
                    <a:pt x="0" y="478"/>
                  </a:lnTo>
                  <a:lnTo>
                    <a:pt x="6" y="478"/>
                  </a:lnTo>
                  <a:lnTo>
                    <a:pt x="6" y="474"/>
                  </a:lnTo>
                  <a:lnTo>
                    <a:pt x="11" y="474"/>
                  </a:lnTo>
                  <a:lnTo>
                    <a:pt x="11" y="478"/>
                  </a:lnTo>
                  <a:lnTo>
                    <a:pt x="17" y="478"/>
                  </a:lnTo>
                  <a:lnTo>
                    <a:pt x="17" y="484"/>
                  </a:lnTo>
                  <a:lnTo>
                    <a:pt x="23" y="484"/>
                  </a:lnTo>
                  <a:lnTo>
                    <a:pt x="23" y="488"/>
                  </a:lnTo>
                  <a:lnTo>
                    <a:pt x="29" y="488"/>
                  </a:lnTo>
                  <a:lnTo>
                    <a:pt x="32" y="491"/>
                  </a:lnTo>
                  <a:lnTo>
                    <a:pt x="32" y="495"/>
                  </a:lnTo>
                  <a:lnTo>
                    <a:pt x="48" y="495"/>
                  </a:lnTo>
                  <a:lnTo>
                    <a:pt x="48" y="490"/>
                  </a:lnTo>
                  <a:lnTo>
                    <a:pt x="61" y="490"/>
                  </a:lnTo>
                  <a:lnTo>
                    <a:pt x="65" y="495"/>
                  </a:lnTo>
                  <a:cubicBezTo>
                    <a:pt x="65" y="495"/>
                    <a:pt x="70" y="495"/>
                    <a:pt x="72" y="496"/>
                  </a:cubicBezTo>
                  <a:cubicBezTo>
                    <a:pt x="74" y="498"/>
                    <a:pt x="77" y="502"/>
                    <a:pt x="77" y="502"/>
                  </a:cubicBezTo>
                  <a:lnTo>
                    <a:pt x="75" y="510"/>
                  </a:lnTo>
                  <a:lnTo>
                    <a:pt x="79" y="508"/>
                  </a:lnTo>
                  <a:lnTo>
                    <a:pt x="84" y="508"/>
                  </a:lnTo>
                  <a:lnTo>
                    <a:pt x="84" y="504"/>
                  </a:lnTo>
                  <a:cubicBezTo>
                    <a:pt x="84" y="504"/>
                    <a:pt x="90" y="502"/>
                    <a:pt x="94" y="500"/>
                  </a:cubicBezTo>
                  <a:cubicBezTo>
                    <a:pt x="97" y="498"/>
                    <a:pt x="108" y="498"/>
                    <a:pt x="108" y="498"/>
                  </a:cubicBezTo>
                  <a:cubicBezTo>
                    <a:pt x="108" y="498"/>
                    <a:pt x="110" y="507"/>
                    <a:pt x="112" y="507"/>
                  </a:cubicBezTo>
                  <a:cubicBezTo>
                    <a:pt x="115" y="507"/>
                    <a:pt x="116" y="502"/>
                    <a:pt x="116" y="502"/>
                  </a:cubicBezTo>
                  <a:lnTo>
                    <a:pt x="125" y="502"/>
                  </a:lnTo>
                  <a:lnTo>
                    <a:pt x="125" y="508"/>
                  </a:lnTo>
                  <a:lnTo>
                    <a:pt x="136" y="508"/>
                  </a:lnTo>
                  <a:lnTo>
                    <a:pt x="136" y="518"/>
                  </a:lnTo>
                  <a:lnTo>
                    <a:pt x="132" y="520"/>
                  </a:lnTo>
                  <a:lnTo>
                    <a:pt x="127" y="519"/>
                  </a:lnTo>
                  <a:lnTo>
                    <a:pt x="127" y="522"/>
                  </a:lnTo>
                  <a:lnTo>
                    <a:pt x="123" y="518"/>
                  </a:lnTo>
                  <a:lnTo>
                    <a:pt x="118" y="518"/>
                  </a:lnTo>
                  <a:lnTo>
                    <a:pt x="118" y="526"/>
                  </a:lnTo>
                  <a:lnTo>
                    <a:pt x="125" y="526"/>
                  </a:lnTo>
                  <a:lnTo>
                    <a:pt x="128" y="529"/>
                  </a:lnTo>
                  <a:lnTo>
                    <a:pt x="125" y="530"/>
                  </a:lnTo>
                  <a:lnTo>
                    <a:pt x="125" y="534"/>
                  </a:lnTo>
                  <a:cubicBezTo>
                    <a:pt x="125" y="534"/>
                    <a:pt x="126" y="536"/>
                    <a:pt x="127" y="538"/>
                  </a:cubicBezTo>
                  <a:cubicBezTo>
                    <a:pt x="127" y="540"/>
                    <a:pt x="127" y="540"/>
                    <a:pt x="127" y="542"/>
                  </a:cubicBezTo>
                  <a:cubicBezTo>
                    <a:pt x="126" y="543"/>
                    <a:pt x="129" y="544"/>
                    <a:pt x="130" y="546"/>
                  </a:cubicBezTo>
                  <a:cubicBezTo>
                    <a:pt x="132" y="549"/>
                    <a:pt x="132" y="551"/>
                    <a:pt x="131" y="552"/>
                  </a:cubicBezTo>
                  <a:cubicBezTo>
                    <a:pt x="130" y="553"/>
                    <a:pt x="131" y="556"/>
                    <a:pt x="133" y="559"/>
                  </a:cubicBezTo>
                  <a:cubicBezTo>
                    <a:pt x="135" y="562"/>
                    <a:pt x="142" y="561"/>
                    <a:pt x="142" y="561"/>
                  </a:cubicBezTo>
                  <a:cubicBezTo>
                    <a:pt x="142" y="561"/>
                    <a:pt x="144" y="572"/>
                    <a:pt x="145" y="574"/>
                  </a:cubicBezTo>
                  <a:cubicBezTo>
                    <a:pt x="146" y="576"/>
                    <a:pt x="145" y="581"/>
                    <a:pt x="145" y="581"/>
                  </a:cubicBezTo>
                  <a:cubicBezTo>
                    <a:pt x="145" y="581"/>
                    <a:pt x="162" y="581"/>
                    <a:pt x="164" y="579"/>
                  </a:cubicBezTo>
                  <a:cubicBezTo>
                    <a:pt x="166" y="578"/>
                    <a:pt x="170" y="580"/>
                    <a:pt x="172" y="582"/>
                  </a:cubicBezTo>
                  <a:cubicBezTo>
                    <a:pt x="175" y="584"/>
                    <a:pt x="173" y="588"/>
                    <a:pt x="173" y="588"/>
                  </a:cubicBezTo>
                  <a:cubicBezTo>
                    <a:pt x="173" y="588"/>
                    <a:pt x="179" y="589"/>
                    <a:pt x="180" y="590"/>
                  </a:cubicBezTo>
                  <a:cubicBezTo>
                    <a:pt x="181" y="592"/>
                    <a:pt x="190" y="594"/>
                    <a:pt x="190" y="594"/>
                  </a:cubicBezTo>
                  <a:lnTo>
                    <a:pt x="190" y="600"/>
                  </a:lnTo>
                  <a:lnTo>
                    <a:pt x="186" y="600"/>
                  </a:lnTo>
                  <a:lnTo>
                    <a:pt x="186" y="607"/>
                  </a:lnTo>
                  <a:lnTo>
                    <a:pt x="198" y="607"/>
                  </a:lnTo>
                  <a:lnTo>
                    <a:pt x="198" y="612"/>
                  </a:lnTo>
                  <a:cubicBezTo>
                    <a:pt x="198" y="612"/>
                    <a:pt x="203" y="612"/>
                    <a:pt x="205" y="616"/>
                  </a:cubicBezTo>
                  <a:cubicBezTo>
                    <a:pt x="206" y="620"/>
                    <a:pt x="207" y="636"/>
                    <a:pt x="207" y="636"/>
                  </a:cubicBezTo>
                  <a:lnTo>
                    <a:pt x="211" y="644"/>
                  </a:lnTo>
                  <a:lnTo>
                    <a:pt x="217" y="644"/>
                  </a:lnTo>
                  <a:lnTo>
                    <a:pt x="217" y="650"/>
                  </a:lnTo>
                  <a:lnTo>
                    <a:pt x="211" y="650"/>
                  </a:lnTo>
                  <a:lnTo>
                    <a:pt x="211" y="654"/>
                  </a:lnTo>
                  <a:lnTo>
                    <a:pt x="207" y="654"/>
                  </a:lnTo>
                  <a:lnTo>
                    <a:pt x="207" y="658"/>
                  </a:lnTo>
                  <a:lnTo>
                    <a:pt x="217" y="658"/>
                  </a:lnTo>
                  <a:lnTo>
                    <a:pt x="217" y="663"/>
                  </a:lnTo>
                  <a:lnTo>
                    <a:pt x="234" y="667"/>
                  </a:lnTo>
                  <a:cubicBezTo>
                    <a:pt x="234" y="667"/>
                    <a:pt x="234" y="672"/>
                    <a:pt x="234" y="673"/>
                  </a:cubicBezTo>
                  <a:cubicBezTo>
                    <a:pt x="234" y="675"/>
                    <a:pt x="242" y="680"/>
                    <a:pt x="246" y="684"/>
                  </a:cubicBezTo>
                  <a:cubicBezTo>
                    <a:pt x="250" y="688"/>
                    <a:pt x="253" y="689"/>
                    <a:pt x="253" y="689"/>
                  </a:cubicBezTo>
                  <a:lnTo>
                    <a:pt x="253" y="696"/>
                  </a:lnTo>
                  <a:lnTo>
                    <a:pt x="260" y="696"/>
                  </a:lnTo>
                  <a:lnTo>
                    <a:pt x="260" y="700"/>
                  </a:lnTo>
                  <a:lnTo>
                    <a:pt x="277" y="700"/>
                  </a:lnTo>
                  <a:lnTo>
                    <a:pt x="278" y="698"/>
                  </a:lnTo>
                  <a:lnTo>
                    <a:pt x="282" y="700"/>
                  </a:lnTo>
                  <a:cubicBezTo>
                    <a:pt x="302" y="722"/>
                    <a:pt x="326" y="731"/>
                    <a:pt x="326" y="731"/>
                  </a:cubicBezTo>
                  <a:lnTo>
                    <a:pt x="338" y="731"/>
                  </a:lnTo>
                  <a:lnTo>
                    <a:pt x="338" y="742"/>
                  </a:lnTo>
                  <a:lnTo>
                    <a:pt x="332" y="744"/>
                  </a:lnTo>
                  <a:cubicBezTo>
                    <a:pt x="332" y="744"/>
                    <a:pt x="335" y="744"/>
                    <a:pt x="337" y="745"/>
                  </a:cubicBezTo>
                  <a:cubicBezTo>
                    <a:pt x="339" y="747"/>
                    <a:pt x="338" y="749"/>
                    <a:pt x="338" y="749"/>
                  </a:cubicBezTo>
                  <a:lnTo>
                    <a:pt x="341" y="749"/>
                  </a:lnTo>
                  <a:lnTo>
                    <a:pt x="341" y="752"/>
                  </a:lnTo>
                  <a:lnTo>
                    <a:pt x="343" y="752"/>
                  </a:lnTo>
                  <a:lnTo>
                    <a:pt x="343" y="754"/>
                  </a:lnTo>
                  <a:lnTo>
                    <a:pt x="368" y="754"/>
                  </a:lnTo>
                  <a:lnTo>
                    <a:pt x="368" y="759"/>
                  </a:lnTo>
                  <a:lnTo>
                    <a:pt x="374" y="759"/>
                  </a:lnTo>
                  <a:lnTo>
                    <a:pt x="374" y="766"/>
                  </a:lnTo>
                  <a:lnTo>
                    <a:pt x="381" y="766"/>
                  </a:lnTo>
                  <a:lnTo>
                    <a:pt x="381" y="784"/>
                  </a:lnTo>
                  <a:lnTo>
                    <a:pt x="398" y="784"/>
                  </a:lnTo>
                  <a:lnTo>
                    <a:pt x="398" y="789"/>
                  </a:lnTo>
                  <a:lnTo>
                    <a:pt x="419" y="789"/>
                  </a:lnTo>
                  <a:lnTo>
                    <a:pt x="419" y="802"/>
                  </a:lnTo>
                  <a:lnTo>
                    <a:pt x="437" y="799"/>
                  </a:lnTo>
                  <a:lnTo>
                    <a:pt x="437" y="795"/>
                  </a:lnTo>
                  <a:lnTo>
                    <a:pt x="399" y="754"/>
                  </a:lnTo>
                  <a:lnTo>
                    <a:pt x="406" y="747"/>
                  </a:lnTo>
                  <a:lnTo>
                    <a:pt x="411" y="747"/>
                  </a:lnTo>
                  <a:lnTo>
                    <a:pt x="411" y="745"/>
                  </a:lnTo>
                  <a:lnTo>
                    <a:pt x="417" y="745"/>
                  </a:lnTo>
                  <a:lnTo>
                    <a:pt x="417" y="742"/>
                  </a:lnTo>
                  <a:lnTo>
                    <a:pt x="429" y="742"/>
                  </a:lnTo>
                  <a:lnTo>
                    <a:pt x="446" y="760"/>
                  </a:lnTo>
                  <a:lnTo>
                    <a:pt x="451" y="758"/>
                  </a:lnTo>
                  <a:lnTo>
                    <a:pt x="461" y="767"/>
                  </a:lnTo>
                  <a:cubicBezTo>
                    <a:pt x="461" y="767"/>
                    <a:pt x="463" y="760"/>
                    <a:pt x="463" y="760"/>
                  </a:cubicBezTo>
                  <a:cubicBezTo>
                    <a:pt x="466" y="759"/>
                    <a:pt x="469" y="768"/>
                    <a:pt x="469" y="768"/>
                  </a:cubicBezTo>
                  <a:cubicBezTo>
                    <a:pt x="469" y="768"/>
                    <a:pt x="470" y="766"/>
                    <a:pt x="470" y="766"/>
                  </a:cubicBezTo>
                  <a:cubicBezTo>
                    <a:pt x="471" y="766"/>
                    <a:pt x="472" y="767"/>
                    <a:pt x="473" y="767"/>
                  </a:cubicBezTo>
                  <a:cubicBezTo>
                    <a:pt x="473" y="766"/>
                    <a:pt x="474" y="765"/>
                    <a:pt x="474" y="764"/>
                  </a:cubicBezTo>
                  <a:cubicBezTo>
                    <a:pt x="474" y="763"/>
                    <a:pt x="476" y="762"/>
                    <a:pt x="476" y="762"/>
                  </a:cubicBezTo>
                  <a:cubicBezTo>
                    <a:pt x="477" y="762"/>
                    <a:pt x="479" y="762"/>
                    <a:pt x="479" y="761"/>
                  </a:cubicBezTo>
                  <a:cubicBezTo>
                    <a:pt x="479" y="760"/>
                    <a:pt x="478" y="759"/>
                    <a:pt x="479" y="757"/>
                  </a:cubicBezTo>
                  <a:cubicBezTo>
                    <a:pt x="479" y="756"/>
                    <a:pt x="479" y="756"/>
                    <a:pt x="479" y="755"/>
                  </a:cubicBezTo>
                  <a:cubicBezTo>
                    <a:pt x="480" y="754"/>
                    <a:pt x="480" y="753"/>
                    <a:pt x="480" y="751"/>
                  </a:cubicBezTo>
                  <a:cubicBezTo>
                    <a:pt x="480" y="750"/>
                    <a:pt x="481" y="748"/>
                    <a:pt x="481" y="747"/>
                  </a:cubicBezTo>
                  <a:cubicBezTo>
                    <a:pt x="482" y="747"/>
                    <a:pt x="483" y="747"/>
                    <a:pt x="484" y="747"/>
                  </a:cubicBezTo>
                  <a:cubicBezTo>
                    <a:pt x="485" y="747"/>
                    <a:pt x="486" y="748"/>
                    <a:pt x="487" y="748"/>
                  </a:cubicBezTo>
                  <a:cubicBezTo>
                    <a:pt x="488" y="747"/>
                    <a:pt x="488" y="745"/>
                    <a:pt x="488" y="743"/>
                  </a:cubicBezTo>
                  <a:cubicBezTo>
                    <a:pt x="489" y="742"/>
                    <a:pt x="490" y="739"/>
                    <a:pt x="492" y="739"/>
                  </a:cubicBezTo>
                  <a:close/>
                </a:path>
              </a:pathLst>
            </a:custGeom>
            <a:noFill/>
            <a:ln w="12700">
              <a:noFill/>
              <a:round/>
              <a:headEnd/>
              <a:tailEnd/>
            </a:ln>
          </p:spPr>
          <p:txBody>
            <a:bodyPr/>
            <a:lstStyle/>
            <a:p>
              <a:endParaRPr lang="en-US"/>
            </a:p>
          </p:txBody>
        </p:sp>
        <p:sp>
          <p:nvSpPr>
            <p:cNvPr id="19466" name="Freeform 5"/>
            <p:cNvSpPr>
              <a:spLocks noChangeAspect="1"/>
            </p:cNvSpPr>
            <p:nvPr/>
          </p:nvSpPr>
          <p:spPr bwMode="auto">
            <a:xfrm>
              <a:off x="3215" y="2296"/>
              <a:ext cx="160" cy="175"/>
            </a:xfrm>
            <a:custGeom>
              <a:avLst/>
              <a:gdLst>
                <a:gd name="T0" fmla="*/ 3145728 w 40"/>
                <a:gd name="T1" fmla="*/ 49890757 h 43"/>
                <a:gd name="T2" fmla="*/ 22020096 w 40"/>
                <a:gd name="T3" fmla="*/ 52389333 h 43"/>
                <a:gd name="T4" fmla="*/ 29360109 w 40"/>
                <a:gd name="T5" fmla="*/ 41016876 h 43"/>
                <a:gd name="T6" fmla="*/ 33554435 w 40"/>
                <a:gd name="T7" fmla="*/ 36114599 h 43"/>
                <a:gd name="T8" fmla="*/ 35651586 w 40"/>
                <a:gd name="T9" fmla="*/ 28830751 h 43"/>
                <a:gd name="T10" fmla="*/ 38797313 w 40"/>
                <a:gd name="T11" fmla="*/ 24835902 h 43"/>
                <a:gd name="T12" fmla="*/ 40894464 w 40"/>
                <a:gd name="T13" fmla="*/ 14980788 h 43"/>
                <a:gd name="T14" fmla="*/ 39845889 w 40"/>
                <a:gd name="T15" fmla="*/ 7378769 h 43"/>
                <a:gd name="T16" fmla="*/ 37748738 w 40"/>
                <a:gd name="T17" fmla="*/ 0 h 43"/>
                <a:gd name="T18" fmla="*/ 38797313 w 40"/>
                <a:gd name="T19" fmla="*/ 0 h 43"/>
                <a:gd name="T20" fmla="*/ 37748738 w 40"/>
                <a:gd name="T21" fmla="*/ 4897965 h 43"/>
                <a:gd name="T22" fmla="*/ 38797313 w 40"/>
                <a:gd name="T23" fmla="*/ 16253722 h 43"/>
                <a:gd name="T24" fmla="*/ 37748738 w 40"/>
                <a:gd name="T25" fmla="*/ 23559753 h 43"/>
                <a:gd name="T26" fmla="*/ 33554435 w 40"/>
                <a:gd name="T27" fmla="*/ 30029867 h 43"/>
                <a:gd name="T28" fmla="*/ 28311533 w 40"/>
                <a:gd name="T29" fmla="*/ 39812323 h 43"/>
                <a:gd name="T30" fmla="*/ 23068671 w 40"/>
                <a:gd name="T31" fmla="*/ 49890757 h 43"/>
                <a:gd name="T32" fmla="*/ 5242880 w 40"/>
                <a:gd name="T33" fmla="*/ 47486795 h 43"/>
                <a:gd name="T34" fmla="*/ 0 w 40"/>
                <a:gd name="T35" fmla="*/ 48691641 h 43"/>
                <a:gd name="T36" fmla="*/ 3145728 w 40"/>
                <a:gd name="T37" fmla="*/ 49890757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43"/>
                <a:gd name="T59" fmla="*/ 40 w 40"/>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43">
                  <a:moveTo>
                    <a:pt x="3" y="40"/>
                  </a:moveTo>
                  <a:cubicBezTo>
                    <a:pt x="5" y="39"/>
                    <a:pt x="15" y="43"/>
                    <a:pt x="21" y="42"/>
                  </a:cubicBezTo>
                  <a:cubicBezTo>
                    <a:pt x="26" y="42"/>
                    <a:pt x="26" y="35"/>
                    <a:pt x="28" y="33"/>
                  </a:cubicBezTo>
                  <a:cubicBezTo>
                    <a:pt x="29" y="32"/>
                    <a:pt x="31" y="30"/>
                    <a:pt x="32" y="29"/>
                  </a:cubicBezTo>
                  <a:cubicBezTo>
                    <a:pt x="33" y="27"/>
                    <a:pt x="33" y="23"/>
                    <a:pt x="34" y="23"/>
                  </a:cubicBezTo>
                  <a:cubicBezTo>
                    <a:pt x="35" y="22"/>
                    <a:pt x="37" y="21"/>
                    <a:pt x="37" y="20"/>
                  </a:cubicBezTo>
                  <a:cubicBezTo>
                    <a:pt x="38" y="18"/>
                    <a:pt x="36" y="16"/>
                    <a:pt x="39" y="12"/>
                  </a:cubicBezTo>
                  <a:cubicBezTo>
                    <a:pt x="40" y="10"/>
                    <a:pt x="39" y="7"/>
                    <a:pt x="38" y="6"/>
                  </a:cubicBezTo>
                  <a:cubicBezTo>
                    <a:pt x="38" y="5"/>
                    <a:pt x="34" y="2"/>
                    <a:pt x="36" y="0"/>
                  </a:cubicBezTo>
                  <a:lnTo>
                    <a:pt x="37" y="0"/>
                  </a:lnTo>
                  <a:cubicBezTo>
                    <a:pt x="35" y="1"/>
                    <a:pt x="35" y="3"/>
                    <a:pt x="36" y="4"/>
                  </a:cubicBezTo>
                  <a:cubicBezTo>
                    <a:pt x="37" y="5"/>
                    <a:pt x="40" y="10"/>
                    <a:pt x="37" y="13"/>
                  </a:cubicBezTo>
                  <a:cubicBezTo>
                    <a:pt x="36" y="15"/>
                    <a:pt x="36" y="17"/>
                    <a:pt x="36" y="19"/>
                  </a:cubicBezTo>
                  <a:cubicBezTo>
                    <a:pt x="36" y="20"/>
                    <a:pt x="32" y="21"/>
                    <a:pt x="32" y="24"/>
                  </a:cubicBezTo>
                  <a:cubicBezTo>
                    <a:pt x="32" y="26"/>
                    <a:pt x="30" y="30"/>
                    <a:pt x="27" y="32"/>
                  </a:cubicBezTo>
                  <a:cubicBezTo>
                    <a:pt x="25" y="33"/>
                    <a:pt x="24" y="39"/>
                    <a:pt x="22" y="40"/>
                  </a:cubicBezTo>
                  <a:cubicBezTo>
                    <a:pt x="17" y="43"/>
                    <a:pt x="7" y="38"/>
                    <a:pt x="5" y="38"/>
                  </a:cubicBezTo>
                  <a:cubicBezTo>
                    <a:pt x="3" y="38"/>
                    <a:pt x="1" y="38"/>
                    <a:pt x="0" y="39"/>
                  </a:cubicBezTo>
                  <a:lnTo>
                    <a:pt x="3" y="40"/>
                  </a:lnTo>
                  <a:close/>
                </a:path>
              </a:pathLst>
            </a:custGeom>
            <a:noFill/>
            <a:ln w="12700">
              <a:noFill/>
              <a:round/>
              <a:headEnd/>
              <a:tailEnd/>
            </a:ln>
          </p:spPr>
          <p:txBody>
            <a:bodyPr/>
            <a:lstStyle/>
            <a:p>
              <a:endParaRPr lang="en-US"/>
            </a:p>
          </p:txBody>
        </p:sp>
        <p:sp>
          <p:nvSpPr>
            <p:cNvPr id="19467" name="Freeform 6"/>
            <p:cNvSpPr>
              <a:spLocks noChangeAspect="1"/>
            </p:cNvSpPr>
            <p:nvPr/>
          </p:nvSpPr>
          <p:spPr bwMode="auto">
            <a:xfrm>
              <a:off x="3287" y="2532"/>
              <a:ext cx="178" cy="20"/>
            </a:xfrm>
            <a:custGeom>
              <a:avLst/>
              <a:gdLst>
                <a:gd name="T0" fmla="*/ 953791 w 45"/>
                <a:gd name="T1" fmla="*/ 3145728 h 5"/>
                <a:gd name="T2" fmla="*/ 6649807 w 45"/>
                <a:gd name="T3" fmla="*/ 5242880 h 5"/>
                <a:gd name="T4" fmla="*/ 13969621 w 45"/>
                <a:gd name="T5" fmla="*/ 3145728 h 5"/>
                <a:gd name="T6" fmla="*/ 25349889 w 45"/>
                <a:gd name="T7" fmla="*/ 3145728 h 5"/>
                <a:gd name="T8" fmla="*/ 30091839 w 45"/>
                <a:gd name="T9" fmla="*/ 4194304 h 5"/>
                <a:gd name="T10" fmla="*/ 38422782 w 45"/>
                <a:gd name="T11" fmla="*/ 4194304 h 5"/>
                <a:gd name="T12" fmla="*/ 42195273 w 45"/>
                <a:gd name="T13" fmla="*/ 3145728 h 5"/>
                <a:gd name="T14" fmla="*/ 38422782 w 45"/>
                <a:gd name="T15" fmla="*/ 4194304 h 5"/>
                <a:gd name="T16" fmla="*/ 29179641 w 45"/>
                <a:gd name="T17" fmla="*/ 3145728 h 5"/>
                <a:gd name="T18" fmla="*/ 26303668 w 45"/>
                <a:gd name="T19" fmla="*/ 2097152 h 5"/>
                <a:gd name="T20" fmla="*/ 17803356 w 45"/>
                <a:gd name="T21" fmla="*/ 2097152 h 5"/>
                <a:gd name="T22" fmla="*/ 11150656 w 45"/>
                <a:gd name="T23" fmla="*/ 1048576 h 5"/>
                <a:gd name="T24" fmla="*/ 7607490 w 45"/>
                <a:gd name="T25" fmla="*/ 3145728 h 5"/>
                <a:gd name="T26" fmla="*/ 0 w 45"/>
                <a:gd name="T27" fmla="*/ 1048576 h 5"/>
                <a:gd name="T28" fmla="*/ 953791 w 45"/>
                <a:gd name="T29" fmla="*/ 3145728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
                <a:gd name="T46" fmla="*/ 0 h 5"/>
                <a:gd name="T47" fmla="*/ 45 w 45"/>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 h="5">
                  <a:moveTo>
                    <a:pt x="1" y="3"/>
                  </a:moveTo>
                  <a:cubicBezTo>
                    <a:pt x="5" y="3"/>
                    <a:pt x="6" y="5"/>
                    <a:pt x="7" y="5"/>
                  </a:cubicBezTo>
                  <a:cubicBezTo>
                    <a:pt x="10" y="5"/>
                    <a:pt x="11" y="1"/>
                    <a:pt x="15" y="3"/>
                  </a:cubicBezTo>
                  <a:cubicBezTo>
                    <a:pt x="19" y="4"/>
                    <a:pt x="23" y="4"/>
                    <a:pt x="27" y="3"/>
                  </a:cubicBezTo>
                  <a:cubicBezTo>
                    <a:pt x="28" y="3"/>
                    <a:pt x="30" y="5"/>
                    <a:pt x="32" y="4"/>
                  </a:cubicBezTo>
                  <a:cubicBezTo>
                    <a:pt x="33" y="4"/>
                    <a:pt x="37" y="3"/>
                    <a:pt x="41" y="4"/>
                  </a:cubicBezTo>
                  <a:cubicBezTo>
                    <a:pt x="42" y="4"/>
                    <a:pt x="43" y="4"/>
                    <a:pt x="45" y="3"/>
                  </a:cubicBezTo>
                  <a:cubicBezTo>
                    <a:pt x="45" y="3"/>
                    <a:pt x="42" y="4"/>
                    <a:pt x="41" y="4"/>
                  </a:cubicBezTo>
                  <a:cubicBezTo>
                    <a:pt x="35" y="2"/>
                    <a:pt x="32" y="3"/>
                    <a:pt x="31" y="3"/>
                  </a:cubicBezTo>
                  <a:cubicBezTo>
                    <a:pt x="30" y="3"/>
                    <a:pt x="29" y="2"/>
                    <a:pt x="28" y="2"/>
                  </a:cubicBezTo>
                  <a:cubicBezTo>
                    <a:pt x="27" y="1"/>
                    <a:pt x="22" y="3"/>
                    <a:pt x="19" y="2"/>
                  </a:cubicBezTo>
                  <a:cubicBezTo>
                    <a:pt x="17" y="1"/>
                    <a:pt x="15" y="0"/>
                    <a:pt x="12" y="1"/>
                  </a:cubicBezTo>
                  <a:cubicBezTo>
                    <a:pt x="11" y="1"/>
                    <a:pt x="9" y="3"/>
                    <a:pt x="8" y="3"/>
                  </a:cubicBezTo>
                  <a:cubicBezTo>
                    <a:pt x="7" y="4"/>
                    <a:pt x="4" y="0"/>
                    <a:pt x="0" y="1"/>
                  </a:cubicBezTo>
                  <a:lnTo>
                    <a:pt x="1" y="3"/>
                  </a:lnTo>
                  <a:close/>
                </a:path>
              </a:pathLst>
            </a:custGeom>
            <a:noFill/>
            <a:ln w="12700">
              <a:noFill/>
              <a:round/>
              <a:headEnd/>
              <a:tailEnd/>
            </a:ln>
          </p:spPr>
          <p:txBody>
            <a:bodyPr/>
            <a:lstStyle/>
            <a:p>
              <a:endParaRPr lang="en-US"/>
            </a:p>
          </p:txBody>
        </p:sp>
        <p:sp>
          <p:nvSpPr>
            <p:cNvPr id="19468" name="Freeform 7"/>
            <p:cNvSpPr>
              <a:spLocks noChangeAspect="1"/>
            </p:cNvSpPr>
            <p:nvPr/>
          </p:nvSpPr>
          <p:spPr bwMode="auto">
            <a:xfrm>
              <a:off x="3112" y="2630"/>
              <a:ext cx="132" cy="41"/>
            </a:xfrm>
            <a:custGeom>
              <a:avLst/>
              <a:gdLst>
                <a:gd name="T0" fmla="*/ 0 w 33"/>
                <a:gd name="T1" fmla="*/ 12131268 h 10"/>
                <a:gd name="T2" fmla="*/ 13631478 w 33"/>
                <a:gd name="T3" fmla="*/ 3913671 h 10"/>
                <a:gd name="T4" fmla="*/ 34603008 w 33"/>
                <a:gd name="T5" fmla="*/ 0 h 10"/>
                <a:gd name="T6" fmla="*/ 15728629 w 33"/>
                <a:gd name="T7" fmla="*/ 0 h 10"/>
                <a:gd name="T8" fmla="*/ 9437184 w 33"/>
                <a:gd name="T9" fmla="*/ 6873625 h 10"/>
                <a:gd name="T10" fmla="*/ 1048576 w 33"/>
                <a:gd name="T11" fmla="*/ 9504760 h 10"/>
                <a:gd name="T12" fmla="*/ 0 w 33"/>
                <a:gd name="T13" fmla="*/ 12131268 h 10"/>
                <a:gd name="T14" fmla="*/ 0 60000 65536"/>
                <a:gd name="T15" fmla="*/ 0 60000 65536"/>
                <a:gd name="T16" fmla="*/ 0 60000 65536"/>
                <a:gd name="T17" fmla="*/ 0 60000 65536"/>
                <a:gd name="T18" fmla="*/ 0 60000 65536"/>
                <a:gd name="T19" fmla="*/ 0 60000 65536"/>
                <a:gd name="T20" fmla="*/ 0 60000 65536"/>
                <a:gd name="T21" fmla="*/ 0 w 33"/>
                <a:gd name="T22" fmla="*/ 0 h 10"/>
                <a:gd name="T23" fmla="*/ 33 w 33"/>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10">
                  <a:moveTo>
                    <a:pt x="0" y="9"/>
                  </a:moveTo>
                  <a:cubicBezTo>
                    <a:pt x="9" y="10"/>
                    <a:pt x="11" y="8"/>
                    <a:pt x="13" y="3"/>
                  </a:cubicBezTo>
                  <a:cubicBezTo>
                    <a:pt x="14" y="0"/>
                    <a:pt x="33" y="0"/>
                    <a:pt x="33" y="0"/>
                  </a:cubicBezTo>
                  <a:cubicBezTo>
                    <a:pt x="27" y="0"/>
                    <a:pt x="21" y="0"/>
                    <a:pt x="15" y="0"/>
                  </a:cubicBezTo>
                  <a:cubicBezTo>
                    <a:pt x="11" y="0"/>
                    <a:pt x="10" y="4"/>
                    <a:pt x="9" y="5"/>
                  </a:cubicBezTo>
                  <a:cubicBezTo>
                    <a:pt x="7" y="8"/>
                    <a:pt x="4" y="7"/>
                    <a:pt x="1" y="7"/>
                  </a:cubicBezTo>
                  <a:lnTo>
                    <a:pt x="0" y="9"/>
                  </a:lnTo>
                  <a:close/>
                </a:path>
              </a:pathLst>
            </a:custGeom>
            <a:noFill/>
            <a:ln w="12700">
              <a:noFill/>
              <a:round/>
              <a:headEnd/>
              <a:tailEnd/>
            </a:ln>
          </p:spPr>
          <p:txBody>
            <a:bodyPr/>
            <a:lstStyle/>
            <a:p>
              <a:endParaRPr lang="en-US"/>
            </a:p>
          </p:txBody>
        </p:sp>
        <p:sp>
          <p:nvSpPr>
            <p:cNvPr id="19469" name="Freeform 8"/>
            <p:cNvSpPr>
              <a:spLocks noChangeAspect="1"/>
            </p:cNvSpPr>
            <p:nvPr/>
          </p:nvSpPr>
          <p:spPr bwMode="auto">
            <a:xfrm>
              <a:off x="3073" y="2727"/>
              <a:ext cx="162" cy="41"/>
            </a:xfrm>
            <a:custGeom>
              <a:avLst/>
              <a:gdLst>
                <a:gd name="T0" fmla="*/ 0 w 41"/>
                <a:gd name="T1" fmla="*/ 13418430 h 10"/>
                <a:gd name="T2" fmla="*/ 2796634 w 41"/>
                <a:gd name="T3" fmla="*/ 10787379 h 10"/>
                <a:gd name="T4" fmla="*/ 5639603 w 41"/>
                <a:gd name="T5" fmla="*/ 12131268 h 10"/>
                <a:gd name="T6" fmla="*/ 11050115 w 41"/>
                <a:gd name="T7" fmla="*/ 8141283 h 10"/>
                <a:gd name="T8" fmla="*/ 14794692 w 41"/>
                <a:gd name="T9" fmla="*/ 9504760 h 10"/>
                <a:gd name="T10" fmla="*/ 17591336 w 41"/>
                <a:gd name="T11" fmla="*/ 8141283 h 10"/>
                <a:gd name="T12" fmla="*/ 23230989 w 41"/>
                <a:gd name="T13" fmla="*/ 6873625 h 10"/>
                <a:gd name="T14" fmla="*/ 28627120 w 41"/>
                <a:gd name="T15" fmla="*/ 3913671 h 10"/>
                <a:gd name="T16" fmla="*/ 34282332 w 41"/>
                <a:gd name="T17" fmla="*/ 1287175 h 10"/>
                <a:gd name="T18" fmla="*/ 38026696 w 41"/>
                <a:gd name="T19" fmla="*/ 0 h 10"/>
                <a:gd name="T20" fmla="*/ 34282332 w 41"/>
                <a:gd name="T21" fmla="*/ 1287175 h 10"/>
                <a:gd name="T22" fmla="*/ 25122627 w 41"/>
                <a:gd name="T23" fmla="*/ 3913671 h 10"/>
                <a:gd name="T24" fmla="*/ 22283297 w 41"/>
                <a:gd name="T25" fmla="*/ 5277418 h 10"/>
                <a:gd name="T26" fmla="*/ 16690032 w 41"/>
                <a:gd name="T27" fmla="*/ 6873625 h 10"/>
                <a:gd name="T28" fmla="*/ 12884736 w 41"/>
                <a:gd name="T29" fmla="*/ 6873625 h 10"/>
                <a:gd name="T30" fmla="*/ 10102470 w 41"/>
                <a:gd name="T31" fmla="*/ 5277418 h 10"/>
                <a:gd name="T32" fmla="*/ 6601918 w 41"/>
                <a:gd name="T33" fmla="*/ 10787379 h 10"/>
                <a:gd name="T34" fmla="*/ 3744337 w 41"/>
                <a:gd name="T35" fmla="*/ 8141283 h 10"/>
                <a:gd name="T36" fmla="*/ 0 w 41"/>
                <a:gd name="T37" fmla="*/ 8141283 h 10"/>
                <a:gd name="T38" fmla="*/ 0 w 41"/>
                <a:gd name="T39" fmla="*/ 13418430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
                <a:gd name="T61" fmla="*/ 0 h 10"/>
                <a:gd name="T62" fmla="*/ 41 w 41"/>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 h="10">
                  <a:moveTo>
                    <a:pt x="0" y="10"/>
                  </a:moveTo>
                  <a:cubicBezTo>
                    <a:pt x="1" y="9"/>
                    <a:pt x="2" y="8"/>
                    <a:pt x="3" y="8"/>
                  </a:cubicBezTo>
                  <a:cubicBezTo>
                    <a:pt x="4" y="7"/>
                    <a:pt x="5" y="8"/>
                    <a:pt x="6" y="9"/>
                  </a:cubicBezTo>
                  <a:cubicBezTo>
                    <a:pt x="8" y="10"/>
                    <a:pt x="10" y="6"/>
                    <a:pt x="12" y="6"/>
                  </a:cubicBezTo>
                  <a:cubicBezTo>
                    <a:pt x="13" y="6"/>
                    <a:pt x="15" y="7"/>
                    <a:pt x="16" y="7"/>
                  </a:cubicBezTo>
                  <a:cubicBezTo>
                    <a:pt x="17" y="6"/>
                    <a:pt x="18" y="6"/>
                    <a:pt x="19" y="6"/>
                  </a:cubicBezTo>
                  <a:cubicBezTo>
                    <a:pt x="21" y="5"/>
                    <a:pt x="24" y="6"/>
                    <a:pt x="25" y="5"/>
                  </a:cubicBezTo>
                  <a:cubicBezTo>
                    <a:pt x="27" y="4"/>
                    <a:pt x="29" y="3"/>
                    <a:pt x="31" y="3"/>
                  </a:cubicBezTo>
                  <a:cubicBezTo>
                    <a:pt x="32" y="3"/>
                    <a:pt x="36" y="2"/>
                    <a:pt x="37" y="1"/>
                  </a:cubicBezTo>
                  <a:cubicBezTo>
                    <a:pt x="38" y="1"/>
                    <a:pt x="40" y="0"/>
                    <a:pt x="41" y="0"/>
                  </a:cubicBezTo>
                  <a:cubicBezTo>
                    <a:pt x="39" y="0"/>
                    <a:pt x="38" y="1"/>
                    <a:pt x="37" y="1"/>
                  </a:cubicBezTo>
                  <a:cubicBezTo>
                    <a:pt x="35" y="2"/>
                    <a:pt x="30" y="1"/>
                    <a:pt x="27" y="3"/>
                  </a:cubicBezTo>
                  <a:cubicBezTo>
                    <a:pt x="26" y="3"/>
                    <a:pt x="25" y="4"/>
                    <a:pt x="24" y="4"/>
                  </a:cubicBezTo>
                  <a:cubicBezTo>
                    <a:pt x="22" y="5"/>
                    <a:pt x="20" y="4"/>
                    <a:pt x="18" y="5"/>
                  </a:cubicBezTo>
                  <a:cubicBezTo>
                    <a:pt x="17" y="5"/>
                    <a:pt x="15" y="5"/>
                    <a:pt x="14" y="5"/>
                  </a:cubicBezTo>
                  <a:cubicBezTo>
                    <a:pt x="13" y="5"/>
                    <a:pt x="12" y="4"/>
                    <a:pt x="11" y="4"/>
                  </a:cubicBezTo>
                  <a:cubicBezTo>
                    <a:pt x="10" y="5"/>
                    <a:pt x="8" y="7"/>
                    <a:pt x="7" y="8"/>
                  </a:cubicBezTo>
                  <a:cubicBezTo>
                    <a:pt x="6" y="8"/>
                    <a:pt x="5" y="6"/>
                    <a:pt x="4" y="6"/>
                  </a:cubicBezTo>
                  <a:cubicBezTo>
                    <a:pt x="3" y="6"/>
                    <a:pt x="1" y="8"/>
                    <a:pt x="0" y="6"/>
                  </a:cubicBezTo>
                  <a:lnTo>
                    <a:pt x="0" y="10"/>
                  </a:lnTo>
                  <a:close/>
                </a:path>
              </a:pathLst>
            </a:custGeom>
            <a:noFill/>
            <a:ln w="12700">
              <a:noFill/>
              <a:round/>
              <a:headEnd/>
              <a:tailEnd/>
            </a:ln>
          </p:spPr>
          <p:txBody>
            <a:bodyPr/>
            <a:lstStyle/>
            <a:p>
              <a:endParaRPr lang="en-US"/>
            </a:p>
          </p:txBody>
        </p:sp>
        <p:sp>
          <p:nvSpPr>
            <p:cNvPr id="19470" name="Freeform 9"/>
            <p:cNvSpPr>
              <a:spLocks noChangeAspect="1"/>
            </p:cNvSpPr>
            <p:nvPr/>
          </p:nvSpPr>
          <p:spPr bwMode="auto">
            <a:xfrm>
              <a:off x="3042" y="2821"/>
              <a:ext cx="193" cy="45"/>
            </a:xfrm>
            <a:custGeom>
              <a:avLst/>
              <a:gdLst>
                <a:gd name="T0" fmla="*/ 926120 w 49"/>
                <a:gd name="T1" fmla="*/ 11849531 h 11"/>
                <a:gd name="T2" fmla="*/ 6366755 w 49"/>
                <a:gd name="T3" fmla="*/ 6422228 h 11"/>
                <a:gd name="T4" fmla="*/ 17090428 w 49"/>
                <a:gd name="T5" fmla="*/ 7996205 h 11"/>
                <a:gd name="T6" fmla="*/ 22354584 w 49"/>
                <a:gd name="T7" fmla="*/ 9336994 h 11"/>
                <a:gd name="T8" fmla="*/ 31517843 w 49"/>
                <a:gd name="T9" fmla="*/ 9336994 h 11"/>
                <a:gd name="T10" fmla="*/ 35165928 w 49"/>
                <a:gd name="T11" fmla="*/ 3833693 h 11"/>
                <a:gd name="T12" fmla="*/ 44019158 w 49"/>
                <a:gd name="T13" fmla="*/ 0 h 11"/>
                <a:gd name="T14" fmla="*/ 33310734 w 49"/>
                <a:gd name="T15" fmla="*/ 3833693 h 11"/>
                <a:gd name="T16" fmla="*/ 30591727 w 49"/>
                <a:gd name="T17" fmla="*/ 7996205 h 11"/>
                <a:gd name="T18" fmla="*/ 22354584 w 49"/>
                <a:gd name="T19" fmla="*/ 6422228 h 11"/>
                <a:gd name="T20" fmla="*/ 16220097 w 49"/>
                <a:gd name="T21" fmla="*/ 5099920 h 11"/>
                <a:gd name="T22" fmla="*/ 13442576 w 49"/>
                <a:gd name="T23" fmla="*/ 7996205 h 11"/>
                <a:gd name="T24" fmla="*/ 8001941 w 49"/>
                <a:gd name="T25" fmla="*/ 3833693 h 11"/>
                <a:gd name="T26" fmla="*/ 3647779 w 49"/>
                <a:gd name="T27" fmla="*/ 5099920 h 11"/>
                <a:gd name="T28" fmla="*/ 0 w 49"/>
                <a:gd name="T29" fmla="*/ 3833693 h 11"/>
                <a:gd name="T30" fmla="*/ 926120 w 49"/>
                <a:gd name="T31" fmla="*/ 11849531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11"/>
                <a:gd name="T50" fmla="*/ 49 w 49"/>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11">
                  <a:moveTo>
                    <a:pt x="1" y="9"/>
                  </a:moveTo>
                  <a:cubicBezTo>
                    <a:pt x="2" y="7"/>
                    <a:pt x="5" y="5"/>
                    <a:pt x="7" y="5"/>
                  </a:cubicBezTo>
                  <a:cubicBezTo>
                    <a:pt x="9" y="5"/>
                    <a:pt x="14" y="11"/>
                    <a:pt x="19" y="6"/>
                  </a:cubicBezTo>
                  <a:cubicBezTo>
                    <a:pt x="20" y="5"/>
                    <a:pt x="24" y="5"/>
                    <a:pt x="25" y="7"/>
                  </a:cubicBezTo>
                  <a:cubicBezTo>
                    <a:pt x="27" y="9"/>
                    <a:pt x="32" y="8"/>
                    <a:pt x="35" y="7"/>
                  </a:cubicBezTo>
                  <a:cubicBezTo>
                    <a:pt x="37" y="6"/>
                    <a:pt x="37" y="4"/>
                    <a:pt x="39" y="3"/>
                  </a:cubicBezTo>
                  <a:cubicBezTo>
                    <a:pt x="40" y="3"/>
                    <a:pt x="46" y="1"/>
                    <a:pt x="49" y="0"/>
                  </a:cubicBezTo>
                  <a:cubicBezTo>
                    <a:pt x="44" y="3"/>
                    <a:pt x="38" y="2"/>
                    <a:pt x="37" y="3"/>
                  </a:cubicBezTo>
                  <a:cubicBezTo>
                    <a:pt x="36" y="4"/>
                    <a:pt x="36" y="5"/>
                    <a:pt x="34" y="6"/>
                  </a:cubicBezTo>
                  <a:cubicBezTo>
                    <a:pt x="32" y="6"/>
                    <a:pt x="28" y="8"/>
                    <a:pt x="25" y="5"/>
                  </a:cubicBezTo>
                  <a:cubicBezTo>
                    <a:pt x="24" y="4"/>
                    <a:pt x="19" y="3"/>
                    <a:pt x="18" y="4"/>
                  </a:cubicBezTo>
                  <a:cubicBezTo>
                    <a:pt x="18" y="5"/>
                    <a:pt x="17" y="6"/>
                    <a:pt x="15" y="6"/>
                  </a:cubicBezTo>
                  <a:cubicBezTo>
                    <a:pt x="14" y="6"/>
                    <a:pt x="11" y="6"/>
                    <a:pt x="9" y="3"/>
                  </a:cubicBezTo>
                  <a:cubicBezTo>
                    <a:pt x="8" y="2"/>
                    <a:pt x="6" y="2"/>
                    <a:pt x="4" y="4"/>
                  </a:cubicBezTo>
                  <a:cubicBezTo>
                    <a:pt x="3" y="5"/>
                    <a:pt x="1" y="4"/>
                    <a:pt x="0" y="3"/>
                  </a:cubicBezTo>
                  <a:lnTo>
                    <a:pt x="1" y="9"/>
                  </a:lnTo>
                  <a:close/>
                </a:path>
              </a:pathLst>
            </a:custGeom>
            <a:noFill/>
            <a:ln w="12700">
              <a:noFill/>
              <a:round/>
              <a:headEnd/>
              <a:tailEnd/>
            </a:ln>
          </p:spPr>
          <p:txBody>
            <a:bodyPr/>
            <a:lstStyle/>
            <a:p>
              <a:endParaRPr lang="en-US"/>
            </a:p>
          </p:txBody>
        </p:sp>
        <p:sp>
          <p:nvSpPr>
            <p:cNvPr id="19471" name="Freeform 10"/>
            <p:cNvSpPr>
              <a:spLocks noChangeAspect="1"/>
            </p:cNvSpPr>
            <p:nvPr/>
          </p:nvSpPr>
          <p:spPr bwMode="auto">
            <a:xfrm>
              <a:off x="2279" y="1380"/>
              <a:ext cx="731" cy="1344"/>
            </a:xfrm>
            <a:custGeom>
              <a:avLst/>
              <a:gdLst>
                <a:gd name="T0" fmla="*/ 89241054 w 184"/>
                <a:gd name="T1" fmla="*/ 385371738 h 330"/>
                <a:gd name="T2" fmla="*/ 71496957 w 184"/>
                <a:gd name="T3" fmla="*/ 352677851 h 330"/>
                <a:gd name="T4" fmla="*/ 55734234 w 184"/>
                <a:gd name="T5" fmla="*/ 342825112 h 330"/>
                <a:gd name="T6" fmla="*/ 44127071 w 184"/>
                <a:gd name="T7" fmla="*/ 331397761 h 330"/>
                <a:gd name="T8" fmla="*/ 25384467 w 184"/>
                <a:gd name="T9" fmla="*/ 328979669 h 330"/>
                <a:gd name="T10" fmla="*/ 15762711 w 184"/>
                <a:gd name="T11" fmla="*/ 321564050 h 330"/>
                <a:gd name="T12" fmla="*/ 32272741 w 184"/>
                <a:gd name="T13" fmla="*/ 298703613 h 330"/>
                <a:gd name="T14" fmla="*/ 27365921 w 184"/>
                <a:gd name="T15" fmla="*/ 287646130 h 330"/>
                <a:gd name="T16" fmla="*/ 12841064 w 184"/>
                <a:gd name="T17" fmla="*/ 272513379 h 330"/>
                <a:gd name="T18" fmla="*/ 4902797 w 184"/>
                <a:gd name="T19" fmla="*/ 268798793 h 330"/>
                <a:gd name="T20" fmla="*/ 23398309 w 184"/>
                <a:gd name="T21" fmla="*/ 278724710 h 330"/>
                <a:gd name="T22" fmla="*/ 36240346 w 184"/>
                <a:gd name="T23" fmla="*/ 292569892 h 330"/>
                <a:gd name="T24" fmla="*/ 41143161 w 184"/>
                <a:gd name="T25" fmla="*/ 282421311 h 330"/>
                <a:gd name="T26" fmla="*/ 27365921 w 184"/>
                <a:gd name="T27" fmla="*/ 262368187 h 330"/>
                <a:gd name="T28" fmla="*/ 43128588 w 184"/>
                <a:gd name="T29" fmla="*/ 283648212 h 330"/>
                <a:gd name="T30" fmla="*/ 51015313 w 184"/>
                <a:gd name="T31" fmla="*/ 298703613 h 330"/>
                <a:gd name="T32" fmla="*/ 63605258 w 184"/>
                <a:gd name="T33" fmla="*/ 318756802 h 330"/>
                <a:gd name="T34" fmla="*/ 68513079 w 184"/>
                <a:gd name="T35" fmla="*/ 331397761 h 330"/>
                <a:gd name="T36" fmla="*/ 74461193 w 184"/>
                <a:gd name="T37" fmla="*/ 342825112 h 330"/>
                <a:gd name="T38" fmla="*/ 78385199 w 184"/>
                <a:gd name="T39" fmla="*/ 321564050 h 330"/>
                <a:gd name="T40" fmla="*/ 77382522 w 184"/>
                <a:gd name="T41" fmla="*/ 336322566 h 330"/>
                <a:gd name="T42" fmla="*/ 78385199 w 184"/>
                <a:gd name="T43" fmla="*/ 355484838 h 330"/>
                <a:gd name="T44" fmla="*/ 152847028 w 184"/>
                <a:gd name="T45" fmla="*/ 13846563 h 330"/>
                <a:gd name="T46" fmla="*/ 150864938 w 184"/>
                <a:gd name="T47" fmla="*/ 2492163 h 330"/>
                <a:gd name="T48" fmla="*/ 142973954 w 184"/>
                <a:gd name="T49" fmla="*/ 1208969 h 330"/>
                <a:gd name="T50" fmla="*/ 155830905 w 184"/>
                <a:gd name="T51" fmla="*/ 8939588 h 330"/>
                <a:gd name="T52" fmla="*/ 179229254 w 184"/>
                <a:gd name="T53" fmla="*/ 17565511 h 330"/>
                <a:gd name="T54" fmla="*/ 97864182 w 184"/>
                <a:gd name="T55" fmla="*/ 244802814 h 330"/>
                <a:gd name="T56" fmla="*/ 84334075 w 184"/>
                <a:gd name="T57" fmla="*/ 348958572 h 330"/>
                <a:gd name="T58" fmla="*/ 91973595 w 184"/>
                <a:gd name="T59" fmla="*/ 331397761 h 330"/>
                <a:gd name="T60" fmla="*/ 97864182 w 184"/>
                <a:gd name="T61" fmla="*/ 317552318 h 330"/>
                <a:gd name="T62" fmla="*/ 96876379 w 184"/>
                <a:gd name="T63" fmla="*/ 302720037 h 330"/>
                <a:gd name="T64" fmla="*/ 114625498 w 184"/>
                <a:gd name="T65" fmla="*/ 295062270 h 330"/>
                <a:gd name="T66" fmla="*/ 125481416 w 184"/>
                <a:gd name="T67" fmla="*/ 282421311 h 330"/>
                <a:gd name="T68" fmla="*/ 135102167 w 184"/>
                <a:gd name="T69" fmla="*/ 256157052 h 330"/>
                <a:gd name="T70" fmla="*/ 144975114 w 184"/>
                <a:gd name="T71" fmla="*/ 228447269 h 330"/>
                <a:gd name="T72" fmla="*/ 166435487 w 184"/>
                <a:gd name="T73" fmla="*/ 183412826 h 330"/>
                <a:gd name="T74" fmla="*/ 172340948 w 184"/>
                <a:gd name="T75" fmla="*/ 169561910 h 330"/>
                <a:gd name="T76" fmla="*/ 152847028 w 184"/>
                <a:gd name="T77" fmla="*/ 221030607 h 330"/>
                <a:gd name="T78" fmla="*/ 140992754 w 184"/>
                <a:gd name="T79" fmla="*/ 243520524 h 330"/>
                <a:gd name="T80" fmla="*/ 140068262 w 184"/>
                <a:gd name="T81" fmla="*/ 258666763 h 330"/>
                <a:gd name="T82" fmla="*/ 128213957 w 184"/>
                <a:gd name="T83" fmla="*/ 276214607 h 330"/>
                <a:gd name="T84" fmla="*/ 125481416 w 184"/>
                <a:gd name="T85" fmla="*/ 320358263 h 330"/>
                <a:gd name="T86" fmla="*/ 132118068 w 184"/>
                <a:gd name="T87" fmla="*/ 313851025 h 330"/>
                <a:gd name="T88" fmla="*/ 141991236 w 184"/>
                <a:gd name="T89" fmla="*/ 283648212 h 330"/>
                <a:gd name="T90" fmla="*/ 132118068 w 184"/>
                <a:gd name="T91" fmla="*/ 327696728 h 330"/>
                <a:gd name="T92" fmla="*/ 126228561 w 184"/>
                <a:gd name="T93" fmla="*/ 367806235 h 330"/>
                <a:gd name="T94" fmla="*/ 88238440 w 184"/>
                <a:gd name="T95" fmla="*/ 410669034 h 330"/>
                <a:gd name="T96" fmla="*/ 60625099 w 184"/>
                <a:gd name="T97" fmla="*/ 320358263 h 330"/>
                <a:gd name="T98" fmla="*/ 47096264 w 184"/>
                <a:gd name="T99" fmla="*/ 299986554 h 330"/>
                <a:gd name="T100" fmla="*/ 27365921 w 184"/>
                <a:gd name="T101" fmla="*/ 306416638 h 330"/>
                <a:gd name="T102" fmla="*/ 32272741 w 184"/>
                <a:gd name="T103" fmla="*/ 328979669 h 330"/>
                <a:gd name="T104" fmla="*/ 50016831 w 184"/>
                <a:gd name="T105" fmla="*/ 336322566 h 330"/>
                <a:gd name="T106" fmla="*/ 67572887 w 184"/>
                <a:gd name="T107" fmla="*/ 342825112 h 330"/>
                <a:gd name="T108" fmla="*/ 90223836 w 184"/>
                <a:gd name="T109" fmla="*/ 396804564 h 330"/>
                <a:gd name="T110" fmla="*/ 105750779 w 184"/>
                <a:gd name="T111" fmla="*/ 395521362 h 330"/>
                <a:gd name="T112" fmla="*/ 123495004 w 184"/>
                <a:gd name="T113" fmla="*/ 356693754 h 330"/>
                <a:gd name="T114" fmla="*/ 122496522 w 184"/>
                <a:gd name="T115" fmla="*/ 302720037 h 330"/>
                <a:gd name="T116" fmla="*/ 100848059 w 184"/>
                <a:gd name="T117" fmla="*/ 311340922 h 330"/>
                <a:gd name="T118" fmla="*/ 93959817 w 184"/>
                <a:gd name="T119" fmla="*/ 332625704 h 330"/>
                <a:gd name="T120" fmla="*/ 89241054 w 184"/>
                <a:gd name="T121" fmla="*/ 342825112 h 330"/>
                <a:gd name="T122" fmla="*/ 85336689 w 184"/>
                <a:gd name="T123" fmla="*/ 351468675 h 330"/>
                <a:gd name="T124" fmla="*/ 89241054 w 184"/>
                <a:gd name="T125" fmla="*/ 382880664 h 33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4"/>
                <a:gd name="T190" fmla="*/ 0 h 330"/>
                <a:gd name="T191" fmla="*/ 184 w 184"/>
                <a:gd name="T192" fmla="*/ 330 h 33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4" h="330">
                  <a:moveTo>
                    <a:pt x="84" y="330"/>
                  </a:moveTo>
                  <a:cubicBezTo>
                    <a:pt x="85" y="329"/>
                    <a:pt x="87" y="327"/>
                    <a:pt x="88" y="325"/>
                  </a:cubicBezTo>
                  <a:cubicBezTo>
                    <a:pt x="88" y="324"/>
                    <a:pt x="88" y="322"/>
                    <a:pt x="88" y="320"/>
                  </a:cubicBezTo>
                  <a:cubicBezTo>
                    <a:pt x="88" y="318"/>
                    <a:pt x="90" y="317"/>
                    <a:pt x="90" y="316"/>
                  </a:cubicBezTo>
                  <a:cubicBezTo>
                    <a:pt x="91" y="313"/>
                    <a:pt x="91" y="309"/>
                    <a:pt x="91" y="307"/>
                  </a:cubicBezTo>
                  <a:cubicBezTo>
                    <a:pt x="90" y="305"/>
                    <a:pt x="86" y="302"/>
                    <a:pt x="85" y="301"/>
                  </a:cubicBezTo>
                  <a:cubicBezTo>
                    <a:pt x="81" y="297"/>
                    <a:pt x="80" y="294"/>
                    <a:pt x="80" y="290"/>
                  </a:cubicBezTo>
                  <a:cubicBezTo>
                    <a:pt x="79" y="289"/>
                    <a:pt x="79" y="287"/>
                    <a:pt x="79" y="286"/>
                  </a:cubicBezTo>
                  <a:cubicBezTo>
                    <a:pt x="78" y="285"/>
                    <a:pt x="77" y="284"/>
                    <a:pt x="76" y="283"/>
                  </a:cubicBezTo>
                  <a:cubicBezTo>
                    <a:pt x="76" y="283"/>
                    <a:pt x="74" y="283"/>
                    <a:pt x="73" y="281"/>
                  </a:cubicBezTo>
                  <a:cubicBezTo>
                    <a:pt x="72" y="281"/>
                    <a:pt x="71" y="280"/>
                    <a:pt x="71" y="279"/>
                  </a:cubicBezTo>
                  <a:cubicBezTo>
                    <a:pt x="71" y="279"/>
                    <a:pt x="71" y="277"/>
                    <a:pt x="69" y="276"/>
                  </a:cubicBezTo>
                  <a:cubicBezTo>
                    <a:pt x="68" y="276"/>
                    <a:pt x="67" y="277"/>
                    <a:pt x="66" y="276"/>
                  </a:cubicBezTo>
                  <a:cubicBezTo>
                    <a:pt x="65" y="275"/>
                    <a:pt x="64" y="274"/>
                    <a:pt x="63" y="273"/>
                  </a:cubicBezTo>
                  <a:cubicBezTo>
                    <a:pt x="61" y="272"/>
                    <a:pt x="59" y="274"/>
                    <a:pt x="57" y="273"/>
                  </a:cubicBezTo>
                  <a:cubicBezTo>
                    <a:pt x="56" y="273"/>
                    <a:pt x="56" y="272"/>
                    <a:pt x="55" y="271"/>
                  </a:cubicBezTo>
                  <a:cubicBezTo>
                    <a:pt x="54" y="270"/>
                    <a:pt x="53" y="271"/>
                    <a:pt x="52" y="271"/>
                  </a:cubicBezTo>
                  <a:cubicBezTo>
                    <a:pt x="51" y="270"/>
                    <a:pt x="50" y="270"/>
                    <a:pt x="50" y="269"/>
                  </a:cubicBezTo>
                  <a:cubicBezTo>
                    <a:pt x="49" y="269"/>
                    <a:pt x="48" y="269"/>
                    <a:pt x="48" y="269"/>
                  </a:cubicBezTo>
                  <a:cubicBezTo>
                    <a:pt x="46" y="268"/>
                    <a:pt x="46" y="265"/>
                    <a:pt x="45" y="264"/>
                  </a:cubicBezTo>
                  <a:cubicBezTo>
                    <a:pt x="43" y="264"/>
                    <a:pt x="42" y="266"/>
                    <a:pt x="41" y="266"/>
                  </a:cubicBezTo>
                  <a:cubicBezTo>
                    <a:pt x="41" y="266"/>
                    <a:pt x="39" y="265"/>
                    <a:pt x="38" y="265"/>
                  </a:cubicBezTo>
                  <a:cubicBezTo>
                    <a:pt x="37" y="264"/>
                    <a:pt x="36" y="263"/>
                    <a:pt x="35" y="263"/>
                  </a:cubicBezTo>
                  <a:cubicBezTo>
                    <a:pt x="33" y="264"/>
                    <a:pt x="30" y="263"/>
                    <a:pt x="28" y="262"/>
                  </a:cubicBezTo>
                  <a:cubicBezTo>
                    <a:pt x="28" y="262"/>
                    <a:pt x="26" y="262"/>
                    <a:pt x="26" y="262"/>
                  </a:cubicBezTo>
                  <a:cubicBezTo>
                    <a:pt x="24" y="263"/>
                    <a:pt x="25" y="265"/>
                    <a:pt x="25" y="267"/>
                  </a:cubicBezTo>
                  <a:cubicBezTo>
                    <a:pt x="25" y="267"/>
                    <a:pt x="24" y="267"/>
                    <a:pt x="24" y="267"/>
                  </a:cubicBezTo>
                  <a:cubicBezTo>
                    <a:pt x="23" y="266"/>
                    <a:pt x="24" y="264"/>
                    <a:pt x="23" y="262"/>
                  </a:cubicBezTo>
                  <a:cubicBezTo>
                    <a:pt x="22" y="263"/>
                    <a:pt x="18" y="263"/>
                    <a:pt x="16" y="261"/>
                  </a:cubicBezTo>
                  <a:cubicBezTo>
                    <a:pt x="15" y="260"/>
                    <a:pt x="16" y="258"/>
                    <a:pt x="16" y="256"/>
                  </a:cubicBezTo>
                  <a:cubicBezTo>
                    <a:pt x="16" y="256"/>
                    <a:pt x="17" y="251"/>
                    <a:pt x="17" y="250"/>
                  </a:cubicBezTo>
                  <a:cubicBezTo>
                    <a:pt x="18" y="250"/>
                    <a:pt x="20" y="247"/>
                    <a:pt x="20" y="247"/>
                  </a:cubicBezTo>
                  <a:cubicBezTo>
                    <a:pt x="21" y="246"/>
                    <a:pt x="24" y="244"/>
                    <a:pt x="25" y="243"/>
                  </a:cubicBezTo>
                  <a:cubicBezTo>
                    <a:pt x="27" y="243"/>
                    <a:pt x="28" y="241"/>
                    <a:pt x="30" y="240"/>
                  </a:cubicBezTo>
                  <a:cubicBezTo>
                    <a:pt x="30" y="240"/>
                    <a:pt x="32" y="238"/>
                    <a:pt x="33" y="238"/>
                  </a:cubicBezTo>
                  <a:cubicBezTo>
                    <a:pt x="34" y="237"/>
                    <a:pt x="35" y="236"/>
                    <a:pt x="35" y="235"/>
                  </a:cubicBezTo>
                  <a:cubicBezTo>
                    <a:pt x="35" y="234"/>
                    <a:pt x="34" y="234"/>
                    <a:pt x="34" y="233"/>
                  </a:cubicBezTo>
                  <a:cubicBezTo>
                    <a:pt x="33" y="233"/>
                    <a:pt x="32" y="233"/>
                    <a:pt x="31" y="232"/>
                  </a:cubicBezTo>
                  <a:cubicBezTo>
                    <a:pt x="31" y="232"/>
                    <a:pt x="30" y="232"/>
                    <a:pt x="30" y="231"/>
                  </a:cubicBezTo>
                  <a:cubicBezTo>
                    <a:pt x="30" y="230"/>
                    <a:pt x="29" y="230"/>
                    <a:pt x="28" y="229"/>
                  </a:cubicBezTo>
                  <a:cubicBezTo>
                    <a:pt x="27" y="229"/>
                    <a:pt x="26" y="229"/>
                    <a:pt x="25" y="229"/>
                  </a:cubicBezTo>
                  <a:cubicBezTo>
                    <a:pt x="24" y="228"/>
                    <a:pt x="24" y="227"/>
                    <a:pt x="24" y="225"/>
                  </a:cubicBezTo>
                  <a:cubicBezTo>
                    <a:pt x="24" y="224"/>
                    <a:pt x="22" y="223"/>
                    <a:pt x="21" y="223"/>
                  </a:cubicBezTo>
                  <a:cubicBezTo>
                    <a:pt x="20" y="223"/>
                    <a:pt x="18" y="221"/>
                    <a:pt x="18" y="220"/>
                  </a:cubicBezTo>
                  <a:cubicBezTo>
                    <a:pt x="16" y="220"/>
                    <a:pt x="14" y="218"/>
                    <a:pt x="13" y="217"/>
                  </a:cubicBezTo>
                  <a:cubicBezTo>
                    <a:pt x="11" y="214"/>
                    <a:pt x="9" y="214"/>
                    <a:pt x="8" y="214"/>
                  </a:cubicBezTo>
                  <a:cubicBezTo>
                    <a:pt x="7" y="215"/>
                    <a:pt x="6" y="215"/>
                    <a:pt x="5" y="214"/>
                  </a:cubicBezTo>
                  <a:cubicBezTo>
                    <a:pt x="4" y="214"/>
                    <a:pt x="3" y="212"/>
                    <a:pt x="3" y="212"/>
                  </a:cubicBezTo>
                  <a:cubicBezTo>
                    <a:pt x="2" y="211"/>
                    <a:pt x="1" y="209"/>
                    <a:pt x="0" y="209"/>
                  </a:cubicBezTo>
                  <a:cubicBezTo>
                    <a:pt x="1" y="209"/>
                    <a:pt x="4" y="213"/>
                    <a:pt x="5" y="214"/>
                  </a:cubicBezTo>
                  <a:cubicBezTo>
                    <a:pt x="7" y="215"/>
                    <a:pt x="8" y="213"/>
                    <a:pt x="10" y="213"/>
                  </a:cubicBezTo>
                  <a:cubicBezTo>
                    <a:pt x="11" y="213"/>
                    <a:pt x="12" y="214"/>
                    <a:pt x="13" y="214"/>
                  </a:cubicBezTo>
                  <a:cubicBezTo>
                    <a:pt x="13" y="214"/>
                    <a:pt x="15" y="218"/>
                    <a:pt x="18" y="219"/>
                  </a:cubicBezTo>
                  <a:cubicBezTo>
                    <a:pt x="18" y="219"/>
                    <a:pt x="18" y="220"/>
                    <a:pt x="19" y="220"/>
                  </a:cubicBezTo>
                  <a:cubicBezTo>
                    <a:pt x="20" y="221"/>
                    <a:pt x="22" y="222"/>
                    <a:pt x="24" y="222"/>
                  </a:cubicBezTo>
                  <a:cubicBezTo>
                    <a:pt x="25" y="222"/>
                    <a:pt x="25" y="223"/>
                    <a:pt x="25" y="223"/>
                  </a:cubicBezTo>
                  <a:cubicBezTo>
                    <a:pt x="26" y="224"/>
                    <a:pt x="26" y="226"/>
                    <a:pt x="26" y="227"/>
                  </a:cubicBezTo>
                  <a:cubicBezTo>
                    <a:pt x="27" y="228"/>
                    <a:pt x="29" y="227"/>
                    <a:pt x="30" y="228"/>
                  </a:cubicBezTo>
                  <a:cubicBezTo>
                    <a:pt x="30" y="229"/>
                    <a:pt x="32" y="231"/>
                    <a:pt x="34" y="232"/>
                  </a:cubicBezTo>
                  <a:cubicBezTo>
                    <a:pt x="35" y="232"/>
                    <a:pt x="37" y="233"/>
                    <a:pt x="37" y="233"/>
                  </a:cubicBezTo>
                  <a:cubicBezTo>
                    <a:pt x="40" y="234"/>
                    <a:pt x="42" y="235"/>
                    <a:pt x="45" y="235"/>
                  </a:cubicBezTo>
                  <a:cubicBezTo>
                    <a:pt x="45" y="235"/>
                    <a:pt x="46" y="234"/>
                    <a:pt x="45" y="234"/>
                  </a:cubicBezTo>
                  <a:cubicBezTo>
                    <a:pt x="45" y="232"/>
                    <a:pt x="43" y="231"/>
                    <a:pt x="43" y="230"/>
                  </a:cubicBezTo>
                  <a:cubicBezTo>
                    <a:pt x="42" y="229"/>
                    <a:pt x="42" y="228"/>
                    <a:pt x="43" y="227"/>
                  </a:cubicBezTo>
                  <a:cubicBezTo>
                    <a:pt x="43" y="226"/>
                    <a:pt x="42" y="225"/>
                    <a:pt x="42" y="225"/>
                  </a:cubicBezTo>
                  <a:cubicBezTo>
                    <a:pt x="41" y="224"/>
                    <a:pt x="39" y="223"/>
                    <a:pt x="39" y="221"/>
                  </a:cubicBezTo>
                  <a:cubicBezTo>
                    <a:pt x="38" y="220"/>
                    <a:pt x="39" y="219"/>
                    <a:pt x="38" y="219"/>
                  </a:cubicBezTo>
                  <a:cubicBezTo>
                    <a:pt x="37" y="217"/>
                    <a:pt x="36" y="216"/>
                    <a:pt x="35" y="215"/>
                  </a:cubicBezTo>
                  <a:cubicBezTo>
                    <a:pt x="34" y="214"/>
                    <a:pt x="33" y="214"/>
                    <a:pt x="33" y="213"/>
                  </a:cubicBezTo>
                  <a:cubicBezTo>
                    <a:pt x="32" y="212"/>
                    <a:pt x="30" y="209"/>
                    <a:pt x="28" y="209"/>
                  </a:cubicBezTo>
                  <a:cubicBezTo>
                    <a:pt x="29" y="209"/>
                    <a:pt x="33" y="213"/>
                    <a:pt x="33" y="213"/>
                  </a:cubicBezTo>
                  <a:cubicBezTo>
                    <a:pt x="34" y="214"/>
                    <a:pt x="35" y="214"/>
                    <a:pt x="35" y="214"/>
                  </a:cubicBezTo>
                  <a:cubicBezTo>
                    <a:pt x="36" y="215"/>
                    <a:pt x="36" y="215"/>
                    <a:pt x="37" y="216"/>
                  </a:cubicBezTo>
                  <a:cubicBezTo>
                    <a:pt x="38" y="216"/>
                    <a:pt x="39" y="217"/>
                    <a:pt x="39" y="218"/>
                  </a:cubicBezTo>
                  <a:cubicBezTo>
                    <a:pt x="40" y="222"/>
                    <a:pt x="44" y="225"/>
                    <a:pt x="44" y="226"/>
                  </a:cubicBezTo>
                  <a:cubicBezTo>
                    <a:pt x="45" y="226"/>
                    <a:pt x="43" y="229"/>
                    <a:pt x="47" y="233"/>
                  </a:cubicBezTo>
                  <a:cubicBezTo>
                    <a:pt x="48" y="234"/>
                    <a:pt x="47" y="235"/>
                    <a:pt x="48" y="236"/>
                  </a:cubicBezTo>
                  <a:cubicBezTo>
                    <a:pt x="48" y="236"/>
                    <a:pt x="48" y="238"/>
                    <a:pt x="49" y="238"/>
                  </a:cubicBezTo>
                  <a:cubicBezTo>
                    <a:pt x="50" y="239"/>
                    <a:pt x="51" y="237"/>
                    <a:pt x="51" y="237"/>
                  </a:cubicBezTo>
                  <a:cubicBezTo>
                    <a:pt x="52" y="237"/>
                    <a:pt x="52" y="237"/>
                    <a:pt x="52" y="238"/>
                  </a:cubicBezTo>
                  <a:cubicBezTo>
                    <a:pt x="53" y="239"/>
                    <a:pt x="52" y="240"/>
                    <a:pt x="53" y="240"/>
                  </a:cubicBezTo>
                  <a:cubicBezTo>
                    <a:pt x="53" y="241"/>
                    <a:pt x="55" y="243"/>
                    <a:pt x="55" y="244"/>
                  </a:cubicBezTo>
                  <a:cubicBezTo>
                    <a:pt x="56" y="244"/>
                    <a:pt x="58" y="247"/>
                    <a:pt x="58" y="247"/>
                  </a:cubicBezTo>
                  <a:cubicBezTo>
                    <a:pt x="59" y="248"/>
                    <a:pt x="59" y="250"/>
                    <a:pt x="60" y="251"/>
                  </a:cubicBezTo>
                  <a:cubicBezTo>
                    <a:pt x="62" y="253"/>
                    <a:pt x="64" y="254"/>
                    <a:pt x="65" y="254"/>
                  </a:cubicBezTo>
                  <a:cubicBezTo>
                    <a:pt x="66" y="254"/>
                    <a:pt x="66" y="253"/>
                    <a:pt x="66" y="251"/>
                  </a:cubicBezTo>
                  <a:cubicBezTo>
                    <a:pt x="67" y="248"/>
                    <a:pt x="66" y="246"/>
                    <a:pt x="66" y="244"/>
                  </a:cubicBezTo>
                  <a:cubicBezTo>
                    <a:pt x="66" y="245"/>
                    <a:pt x="67" y="250"/>
                    <a:pt x="68" y="251"/>
                  </a:cubicBezTo>
                  <a:cubicBezTo>
                    <a:pt x="68" y="254"/>
                    <a:pt x="68" y="256"/>
                    <a:pt x="68" y="258"/>
                  </a:cubicBezTo>
                  <a:cubicBezTo>
                    <a:pt x="68" y="260"/>
                    <a:pt x="68" y="263"/>
                    <a:pt x="70" y="264"/>
                  </a:cubicBezTo>
                  <a:cubicBezTo>
                    <a:pt x="70" y="264"/>
                    <a:pt x="72" y="266"/>
                    <a:pt x="72" y="266"/>
                  </a:cubicBezTo>
                  <a:cubicBezTo>
                    <a:pt x="73" y="268"/>
                    <a:pt x="71" y="273"/>
                    <a:pt x="73" y="275"/>
                  </a:cubicBezTo>
                  <a:cubicBezTo>
                    <a:pt x="73" y="275"/>
                    <a:pt x="73" y="275"/>
                    <a:pt x="73" y="275"/>
                  </a:cubicBezTo>
                  <a:cubicBezTo>
                    <a:pt x="74" y="275"/>
                    <a:pt x="74" y="276"/>
                    <a:pt x="74" y="276"/>
                  </a:cubicBezTo>
                  <a:cubicBezTo>
                    <a:pt x="76" y="276"/>
                    <a:pt x="75" y="274"/>
                    <a:pt x="76" y="273"/>
                  </a:cubicBezTo>
                  <a:cubicBezTo>
                    <a:pt x="77" y="273"/>
                    <a:pt x="76" y="269"/>
                    <a:pt x="77" y="270"/>
                  </a:cubicBezTo>
                  <a:cubicBezTo>
                    <a:pt x="78" y="270"/>
                    <a:pt x="79" y="263"/>
                    <a:pt x="80" y="264"/>
                  </a:cubicBezTo>
                  <a:cubicBezTo>
                    <a:pt x="81" y="266"/>
                    <a:pt x="82" y="262"/>
                    <a:pt x="82" y="261"/>
                  </a:cubicBezTo>
                  <a:cubicBezTo>
                    <a:pt x="82" y="260"/>
                    <a:pt x="81" y="259"/>
                    <a:pt x="82" y="258"/>
                  </a:cubicBezTo>
                  <a:cubicBezTo>
                    <a:pt x="82" y="257"/>
                    <a:pt x="81" y="256"/>
                    <a:pt x="80" y="256"/>
                  </a:cubicBezTo>
                  <a:cubicBezTo>
                    <a:pt x="80" y="254"/>
                    <a:pt x="81" y="254"/>
                    <a:pt x="82" y="254"/>
                  </a:cubicBezTo>
                  <a:cubicBezTo>
                    <a:pt x="83" y="255"/>
                    <a:pt x="82" y="256"/>
                    <a:pt x="83" y="258"/>
                  </a:cubicBezTo>
                  <a:cubicBezTo>
                    <a:pt x="84" y="259"/>
                    <a:pt x="83" y="261"/>
                    <a:pt x="82" y="263"/>
                  </a:cubicBezTo>
                  <a:cubicBezTo>
                    <a:pt x="81" y="264"/>
                    <a:pt x="81" y="268"/>
                    <a:pt x="80" y="268"/>
                  </a:cubicBezTo>
                  <a:cubicBezTo>
                    <a:pt x="80" y="268"/>
                    <a:pt x="80" y="267"/>
                    <a:pt x="79" y="268"/>
                  </a:cubicBezTo>
                  <a:cubicBezTo>
                    <a:pt x="78" y="268"/>
                    <a:pt x="79" y="272"/>
                    <a:pt x="78" y="271"/>
                  </a:cubicBezTo>
                  <a:cubicBezTo>
                    <a:pt x="77" y="271"/>
                    <a:pt x="78" y="274"/>
                    <a:pt x="77" y="275"/>
                  </a:cubicBezTo>
                  <a:cubicBezTo>
                    <a:pt x="77" y="275"/>
                    <a:pt x="77" y="277"/>
                    <a:pt x="75" y="278"/>
                  </a:cubicBezTo>
                  <a:cubicBezTo>
                    <a:pt x="75" y="278"/>
                    <a:pt x="75" y="279"/>
                    <a:pt x="75" y="279"/>
                  </a:cubicBezTo>
                  <a:cubicBezTo>
                    <a:pt x="76" y="281"/>
                    <a:pt x="78" y="282"/>
                    <a:pt x="80" y="283"/>
                  </a:cubicBezTo>
                  <a:lnTo>
                    <a:pt x="97" y="193"/>
                  </a:lnTo>
                  <a:lnTo>
                    <a:pt x="138" y="85"/>
                  </a:lnTo>
                  <a:lnTo>
                    <a:pt x="138" y="30"/>
                  </a:lnTo>
                  <a:cubicBezTo>
                    <a:pt x="138" y="30"/>
                    <a:pt x="138" y="22"/>
                    <a:pt x="144" y="17"/>
                  </a:cubicBezTo>
                  <a:cubicBezTo>
                    <a:pt x="149" y="12"/>
                    <a:pt x="156" y="11"/>
                    <a:pt x="156" y="11"/>
                  </a:cubicBezTo>
                  <a:cubicBezTo>
                    <a:pt x="156" y="11"/>
                    <a:pt x="159" y="11"/>
                    <a:pt x="158" y="10"/>
                  </a:cubicBezTo>
                  <a:cubicBezTo>
                    <a:pt x="158" y="9"/>
                    <a:pt x="157" y="8"/>
                    <a:pt x="156" y="7"/>
                  </a:cubicBezTo>
                  <a:cubicBezTo>
                    <a:pt x="156" y="7"/>
                    <a:pt x="156" y="6"/>
                    <a:pt x="156" y="5"/>
                  </a:cubicBezTo>
                  <a:cubicBezTo>
                    <a:pt x="155" y="5"/>
                    <a:pt x="154" y="4"/>
                    <a:pt x="154" y="4"/>
                  </a:cubicBezTo>
                  <a:cubicBezTo>
                    <a:pt x="154" y="3"/>
                    <a:pt x="154" y="2"/>
                    <a:pt x="154" y="2"/>
                  </a:cubicBezTo>
                  <a:cubicBezTo>
                    <a:pt x="153" y="2"/>
                    <a:pt x="152" y="3"/>
                    <a:pt x="151" y="2"/>
                  </a:cubicBezTo>
                  <a:cubicBezTo>
                    <a:pt x="151" y="2"/>
                    <a:pt x="149" y="3"/>
                    <a:pt x="149" y="4"/>
                  </a:cubicBezTo>
                  <a:cubicBezTo>
                    <a:pt x="149" y="4"/>
                    <a:pt x="148" y="4"/>
                    <a:pt x="148" y="4"/>
                  </a:cubicBezTo>
                  <a:cubicBezTo>
                    <a:pt x="147" y="4"/>
                    <a:pt x="146" y="4"/>
                    <a:pt x="145" y="4"/>
                  </a:cubicBezTo>
                  <a:cubicBezTo>
                    <a:pt x="143" y="5"/>
                    <a:pt x="143" y="0"/>
                    <a:pt x="146" y="1"/>
                  </a:cubicBezTo>
                  <a:cubicBezTo>
                    <a:pt x="148" y="2"/>
                    <a:pt x="149" y="1"/>
                    <a:pt x="150" y="0"/>
                  </a:cubicBezTo>
                  <a:cubicBezTo>
                    <a:pt x="152" y="0"/>
                    <a:pt x="152" y="0"/>
                    <a:pt x="155" y="0"/>
                  </a:cubicBezTo>
                  <a:cubicBezTo>
                    <a:pt x="156" y="0"/>
                    <a:pt x="155" y="2"/>
                    <a:pt x="156" y="3"/>
                  </a:cubicBezTo>
                  <a:cubicBezTo>
                    <a:pt x="156" y="3"/>
                    <a:pt x="157" y="3"/>
                    <a:pt x="157" y="4"/>
                  </a:cubicBezTo>
                  <a:cubicBezTo>
                    <a:pt x="158" y="4"/>
                    <a:pt x="159" y="7"/>
                    <a:pt x="159" y="7"/>
                  </a:cubicBezTo>
                  <a:cubicBezTo>
                    <a:pt x="159" y="8"/>
                    <a:pt x="159" y="9"/>
                    <a:pt x="160" y="9"/>
                  </a:cubicBezTo>
                  <a:cubicBezTo>
                    <a:pt x="161" y="9"/>
                    <a:pt x="163" y="9"/>
                    <a:pt x="163" y="11"/>
                  </a:cubicBezTo>
                  <a:cubicBezTo>
                    <a:pt x="163" y="11"/>
                    <a:pt x="164" y="11"/>
                    <a:pt x="164" y="11"/>
                  </a:cubicBezTo>
                  <a:cubicBezTo>
                    <a:pt x="171" y="11"/>
                    <a:pt x="182" y="11"/>
                    <a:pt x="182" y="11"/>
                  </a:cubicBezTo>
                  <a:cubicBezTo>
                    <a:pt x="183" y="11"/>
                    <a:pt x="184" y="13"/>
                    <a:pt x="183" y="14"/>
                  </a:cubicBezTo>
                  <a:lnTo>
                    <a:pt x="160" y="14"/>
                  </a:lnTo>
                  <a:cubicBezTo>
                    <a:pt x="160" y="14"/>
                    <a:pt x="154" y="13"/>
                    <a:pt x="148" y="17"/>
                  </a:cubicBezTo>
                  <a:cubicBezTo>
                    <a:pt x="142" y="22"/>
                    <a:pt x="142" y="27"/>
                    <a:pt x="142" y="27"/>
                  </a:cubicBezTo>
                  <a:lnTo>
                    <a:pt x="142" y="85"/>
                  </a:lnTo>
                  <a:lnTo>
                    <a:pt x="100" y="195"/>
                  </a:lnTo>
                  <a:lnTo>
                    <a:pt x="82" y="286"/>
                  </a:lnTo>
                  <a:cubicBezTo>
                    <a:pt x="83" y="286"/>
                    <a:pt x="84" y="285"/>
                    <a:pt x="84" y="284"/>
                  </a:cubicBezTo>
                  <a:cubicBezTo>
                    <a:pt x="84" y="284"/>
                    <a:pt x="84" y="283"/>
                    <a:pt x="84" y="283"/>
                  </a:cubicBezTo>
                  <a:cubicBezTo>
                    <a:pt x="85" y="282"/>
                    <a:pt x="84" y="280"/>
                    <a:pt x="85" y="278"/>
                  </a:cubicBezTo>
                  <a:cubicBezTo>
                    <a:pt x="85" y="278"/>
                    <a:pt x="85" y="278"/>
                    <a:pt x="86" y="278"/>
                  </a:cubicBezTo>
                  <a:cubicBezTo>
                    <a:pt x="86" y="275"/>
                    <a:pt x="88" y="275"/>
                    <a:pt x="89" y="273"/>
                  </a:cubicBezTo>
                  <a:cubicBezTo>
                    <a:pt x="90" y="272"/>
                    <a:pt x="89" y="271"/>
                    <a:pt x="90" y="270"/>
                  </a:cubicBezTo>
                  <a:cubicBezTo>
                    <a:pt x="91" y="270"/>
                    <a:pt x="91" y="269"/>
                    <a:pt x="91" y="269"/>
                  </a:cubicBezTo>
                  <a:cubicBezTo>
                    <a:pt x="92" y="268"/>
                    <a:pt x="92" y="266"/>
                    <a:pt x="92" y="265"/>
                  </a:cubicBezTo>
                  <a:cubicBezTo>
                    <a:pt x="93" y="264"/>
                    <a:pt x="94" y="265"/>
                    <a:pt x="94" y="264"/>
                  </a:cubicBezTo>
                  <a:cubicBezTo>
                    <a:pt x="95" y="263"/>
                    <a:pt x="94" y="262"/>
                    <a:pt x="94" y="261"/>
                  </a:cubicBezTo>
                  <a:cubicBezTo>
                    <a:pt x="94" y="260"/>
                    <a:pt x="94" y="260"/>
                    <a:pt x="95" y="260"/>
                  </a:cubicBezTo>
                  <a:cubicBezTo>
                    <a:pt x="96" y="259"/>
                    <a:pt x="97" y="258"/>
                    <a:pt x="97" y="257"/>
                  </a:cubicBezTo>
                  <a:cubicBezTo>
                    <a:pt x="98" y="256"/>
                    <a:pt x="100" y="256"/>
                    <a:pt x="100" y="255"/>
                  </a:cubicBezTo>
                  <a:cubicBezTo>
                    <a:pt x="100" y="255"/>
                    <a:pt x="100" y="254"/>
                    <a:pt x="100" y="253"/>
                  </a:cubicBezTo>
                  <a:cubicBezTo>
                    <a:pt x="100" y="253"/>
                    <a:pt x="101" y="252"/>
                    <a:pt x="100" y="251"/>
                  </a:cubicBezTo>
                  <a:cubicBezTo>
                    <a:pt x="99" y="250"/>
                    <a:pt x="100" y="248"/>
                    <a:pt x="101" y="247"/>
                  </a:cubicBezTo>
                  <a:cubicBezTo>
                    <a:pt x="102" y="247"/>
                    <a:pt x="101" y="245"/>
                    <a:pt x="101" y="245"/>
                  </a:cubicBezTo>
                  <a:cubicBezTo>
                    <a:pt x="101" y="245"/>
                    <a:pt x="100" y="245"/>
                    <a:pt x="100" y="245"/>
                  </a:cubicBezTo>
                  <a:cubicBezTo>
                    <a:pt x="99" y="243"/>
                    <a:pt x="99" y="242"/>
                    <a:pt x="99" y="241"/>
                  </a:cubicBezTo>
                  <a:cubicBezTo>
                    <a:pt x="99" y="240"/>
                    <a:pt x="99" y="240"/>
                    <a:pt x="99" y="240"/>
                  </a:cubicBezTo>
                  <a:cubicBezTo>
                    <a:pt x="99" y="239"/>
                    <a:pt x="99" y="238"/>
                    <a:pt x="99" y="236"/>
                  </a:cubicBezTo>
                  <a:cubicBezTo>
                    <a:pt x="101" y="236"/>
                    <a:pt x="104" y="237"/>
                    <a:pt x="106" y="236"/>
                  </a:cubicBezTo>
                  <a:cubicBezTo>
                    <a:pt x="106" y="236"/>
                    <a:pt x="106" y="235"/>
                    <a:pt x="106" y="235"/>
                  </a:cubicBezTo>
                  <a:cubicBezTo>
                    <a:pt x="110" y="235"/>
                    <a:pt x="114" y="235"/>
                    <a:pt x="117" y="235"/>
                  </a:cubicBezTo>
                  <a:cubicBezTo>
                    <a:pt x="118" y="235"/>
                    <a:pt x="118" y="236"/>
                    <a:pt x="118" y="236"/>
                  </a:cubicBezTo>
                  <a:cubicBezTo>
                    <a:pt x="119" y="236"/>
                    <a:pt x="120" y="236"/>
                    <a:pt x="121" y="236"/>
                  </a:cubicBezTo>
                  <a:cubicBezTo>
                    <a:pt x="122" y="237"/>
                    <a:pt x="124" y="239"/>
                    <a:pt x="125" y="237"/>
                  </a:cubicBezTo>
                  <a:cubicBezTo>
                    <a:pt x="125" y="236"/>
                    <a:pt x="125" y="232"/>
                    <a:pt x="125" y="230"/>
                  </a:cubicBezTo>
                  <a:cubicBezTo>
                    <a:pt x="125" y="229"/>
                    <a:pt x="126" y="227"/>
                    <a:pt x="128" y="225"/>
                  </a:cubicBezTo>
                  <a:cubicBezTo>
                    <a:pt x="129" y="224"/>
                    <a:pt x="128" y="221"/>
                    <a:pt x="129" y="219"/>
                  </a:cubicBezTo>
                  <a:cubicBezTo>
                    <a:pt x="130" y="217"/>
                    <a:pt x="134" y="216"/>
                    <a:pt x="134" y="215"/>
                  </a:cubicBezTo>
                  <a:cubicBezTo>
                    <a:pt x="135" y="214"/>
                    <a:pt x="133" y="210"/>
                    <a:pt x="135" y="209"/>
                  </a:cubicBezTo>
                  <a:cubicBezTo>
                    <a:pt x="136" y="207"/>
                    <a:pt x="137" y="206"/>
                    <a:pt x="137" y="205"/>
                  </a:cubicBezTo>
                  <a:cubicBezTo>
                    <a:pt x="137" y="204"/>
                    <a:pt x="138" y="204"/>
                    <a:pt x="138" y="204"/>
                  </a:cubicBezTo>
                  <a:cubicBezTo>
                    <a:pt x="139" y="203"/>
                    <a:pt x="139" y="201"/>
                    <a:pt x="140" y="200"/>
                  </a:cubicBezTo>
                  <a:cubicBezTo>
                    <a:pt x="141" y="198"/>
                    <a:pt x="140" y="195"/>
                    <a:pt x="142" y="194"/>
                  </a:cubicBezTo>
                  <a:cubicBezTo>
                    <a:pt x="143" y="194"/>
                    <a:pt x="141" y="191"/>
                    <a:pt x="142" y="190"/>
                  </a:cubicBezTo>
                  <a:cubicBezTo>
                    <a:pt x="142" y="189"/>
                    <a:pt x="146" y="188"/>
                    <a:pt x="146" y="187"/>
                  </a:cubicBezTo>
                  <a:cubicBezTo>
                    <a:pt x="147" y="186"/>
                    <a:pt x="145" y="183"/>
                    <a:pt x="148" y="182"/>
                  </a:cubicBezTo>
                  <a:cubicBezTo>
                    <a:pt x="149" y="182"/>
                    <a:pt x="153" y="181"/>
                    <a:pt x="153" y="180"/>
                  </a:cubicBezTo>
                  <a:cubicBezTo>
                    <a:pt x="154" y="178"/>
                    <a:pt x="152" y="174"/>
                    <a:pt x="158" y="169"/>
                  </a:cubicBezTo>
                  <a:cubicBezTo>
                    <a:pt x="158" y="169"/>
                    <a:pt x="162" y="164"/>
                    <a:pt x="163" y="163"/>
                  </a:cubicBezTo>
                  <a:cubicBezTo>
                    <a:pt x="168" y="159"/>
                    <a:pt x="163" y="154"/>
                    <a:pt x="167" y="150"/>
                  </a:cubicBezTo>
                  <a:cubicBezTo>
                    <a:pt x="168" y="149"/>
                    <a:pt x="170" y="147"/>
                    <a:pt x="170" y="146"/>
                  </a:cubicBezTo>
                  <a:cubicBezTo>
                    <a:pt x="170" y="144"/>
                    <a:pt x="165" y="142"/>
                    <a:pt x="166" y="139"/>
                  </a:cubicBezTo>
                  <a:cubicBezTo>
                    <a:pt x="167" y="136"/>
                    <a:pt x="173" y="136"/>
                    <a:pt x="174" y="134"/>
                  </a:cubicBezTo>
                  <a:cubicBezTo>
                    <a:pt x="174" y="132"/>
                    <a:pt x="174" y="132"/>
                    <a:pt x="176" y="131"/>
                  </a:cubicBezTo>
                  <a:cubicBezTo>
                    <a:pt x="177" y="131"/>
                    <a:pt x="178" y="132"/>
                    <a:pt x="178" y="133"/>
                  </a:cubicBezTo>
                  <a:cubicBezTo>
                    <a:pt x="176" y="133"/>
                    <a:pt x="176" y="135"/>
                    <a:pt x="176" y="135"/>
                  </a:cubicBezTo>
                  <a:cubicBezTo>
                    <a:pt x="175" y="138"/>
                    <a:pt x="168" y="137"/>
                    <a:pt x="168" y="140"/>
                  </a:cubicBezTo>
                  <a:cubicBezTo>
                    <a:pt x="168" y="141"/>
                    <a:pt x="172" y="143"/>
                    <a:pt x="172" y="145"/>
                  </a:cubicBezTo>
                  <a:cubicBezTo>
                    <a:pt x="173" y="149"/>
                    <a:pt x="169" y="151"/>
                    <a:pt x="168" y="152"/>
                  </a:cubicBezTo>
                  <a:cubicBezTo>
                    <a:pt x="167" y="155"/>
                    <a:pt x="169" y="160"/>
                    <a:pt x="167" y="163"/>
                  </a:cubicBezTo>
                  <a:cubicBezTo>
                    <a:pt x="166" y="164"/>
                    <a:pt x="157" y="172"/>
                    <a:pt x="156" y="176"/>
                  </a:cubicBezTo>
                  <a:cubicBezTo>
                    <a:pt x="155" y="177"/>
                    <a:pt x="155" y="181"/>
                    <a:pt x="155" y="182"/>
                  </a:cubicBezTo>
                  <a:cubicBezTo>
                    <a:pt x="154" y="183"/>
                    <a:pt x="149" y="183"/>
                    <a:pt x="149" y="184"/>
                  </a:cubicBezTo>
                  <a:cubicBezTo>
                    <a:pt x="148" y="185"/>
                    <a:pt x="149" y="187"/>
                    <a:pt x="148" y="188"/>
                  </a:cubicBezTo>
                  <a:cubicBezTo>
                    <a:pt x="147" y="190"/>
                    <a:pt x="145" y="189"/>
                    <a:pt x="144" y="191"/>
                  </a:cubicBezTo>
                  <a:cubicBezTo>
                    <a:pt x="144" y="191"/>
                    <a:pt x="144" y="193"/>
                    <a:pt x="144" y="194"/>
                  </a:cubicBezTo>
                  <a:cubicBezTo>
                    <a:pt x="144" y="195"/>
                    <a:pt x="143" y="196"/>
                    <a:pt x="143" y="196"/>
                  </a:cubicBezTo>
                  <a:cubicBezTo>
                    <a:pt x="142" y="198"/>
                    <a:pt x="143" y="199"/>
                    <a:pt x="142" y="200"/>
                  </a:cubicBezTo>
                  <a:cubicBezTo>
                    <a:pt x="142" y="200"/>
                    <a:pt x="141" y="202"/>
                    <a:pt x="143" y="204"/>
                  </a:cubicBezTo>
                  <a:cubicBezTo>
                    <a:pt x="144" y="204"/>
                    <a:pt x="144" y="204"/>
                    <a:pt x="144" y="204"/>
                  </a:cubicBezTo>
                  <a:cubicBezTo>
                    <a:pt x="145" y="204"/>
                    <a:pt x="144" y="206"/>
                    <a:pt x="143" y="206"/>
                  </a:cubicBezTo>
                  <a:cubicBezTo>
                    <a:pt x="143" y="205"/>
                    <a:pt x="140" y="204"/>
                    <a:pt x="139" y="205"/>
                  </a:cubicBezTo>
                  <a:cubicBezTo>
                    <a:pt x="138" y="206"/>
                    <a:pt x="139" y="207"/>
                    <a:pt x="139" y="207"/>
                  </a:cubicBezTo>
                  <a:cubicBezTo>
                    <a:pt x="138" y="208"/>
                    <a:pt x="136" y="209"/>
                    <a:pt x="136" y="211"/>
                  </a:cubicBezTo>
                  <a:cubicBezTo>
                    <a:pt x="136" y="213"/>
                    <a:pt x="137" y="215"/>
                    <a:pt x="135" y="217"/>
                  </a:cubicBezTo>
                  <a:cubicBezTo>
                    <a:pt x="133" y="218"/>
                    <a:pt x="132" y="219"/>
                    <a:pt x="131" y="220"/>
                  </a:cubicBezTo>
                  <a:cubicBezTo>
                    <a:pt x="129" y="221"/>
                    <a:pt x="131" y="224"/>
                    <a:pt x="130" y="226"/>
                  </a:cubicBezTo>
                  <a:cubicBezTo>
                    <a:pt x="130" y="226"/>
                    <a:pt x="128" y="228"/>
                    <a:pt x="128" y="228"/>
                  </a:cubicBezTo>
                  <a:cubicBezTo>
                    <a:pt x="125" y="232"/>
                    <a:pt x="128" y="238"/>
                    <a:pt x="127" y="240"/>
                  </a:cubicBezTo>
                  <a:cubicBezTo>
                    <a:pt x="127" y="240"/>
                    <a:pt x="129" y="241"/>
                    <a:pt x="129" y="245"/>
                  </a:cubicBezTo>
                  <a:cubicBezTo>
                    <a:pt x="130" y="249"/>
                    <a:pt x="127" y="253"/>
                    <a:pt x="128" y="255"/>
                  </a:cubicBezTo>
                  <a:cubicBezTo>
                    <a:pt x="128" y="255"/>
                    <a:pt x="131" y="259"/>
                    <a:pt x="129" y="264"/>
                  </a:cubicBezTo>
                  <a:cubicBezTo>
                    <a:pt x="130" y="266"/>
                    <a:pt x="131" y="262"/>
                    <a:pt x="131" y="261"/>
                  </a:cubicBezTo>
                  <a:cubicBezTo>
                    <a:pt x="132" y="259"/>
                    <a:pt x="135" y="259"/>
                    <a:pt x="136" y="258"/>
                  </a:cubicBezTo>
                  <a:cubicBezTo>
                    <a:pt x="136" y="257"/>
                    <a:pt x="135" y="256"/>
                    <a:pt x="135" y="255"/>
                  </a:cubicBezTo>
                  <a:cubicBezTo>
                    <a:pt x="135" y="253"/>
                    <a:pt x="136" y="252"/>
                    <a:pt x="135" y="250"/>
                  </a:cubicBezTo>
                  <a:cubicBezTo>
                    <a:pt x="134" y="249"/>
                    <a:pt x="134" y="247"/>
                    <a:pt x="134" y="246"/>
                  </a:cubicBezTo>
                  <a:cubicBezTo>
                    <a:pt x="135" y="244"/>
                    <a:pt x="134" y="242"/>
                    <a:pt x="136" y="241"/>
                  </a:cubicBezTo>
                  <a:cubicBezTo>
                    <a:pt x="139" y="238"/>
                    <a:pt x="138" y="237"/>
                    <a:pt x="139" y="231"/>
                  </a:cubicBezTo>
                  <a:cubicBezTo>
                    <a:pt x="139" y="230"/>
                    <a:pt x="142" y="225"/>
                    <a:pt x="144" y="224"/>
                  </a:cubicBezTo>
                  <a:cubicBezTo>
                    <a:pt x="145" y="224"/>
                    <a:pt x="145" y="225"/>
                    <a:pt x="145" y="226"/>
                  </a:cubicBezTo>
                  <a:cubicBezTo>
                    <a:pt x="139" y="232"/>
                    <a:pt x="141" y="236"/>
                    <a:pt x="140" y="239"/>
                  </a:cubicBezTo>
                  <a:cubicBezTo>
                    <a:pt x="140" y="241"/>
                    <a:pt x="137" y="241"/>
                    <a:pt x="137" y="243"/>
                  </a:cubicBezTo>
                  <a:cubicBezTo>
                    <a:pt x="138" y="245"/>
                    <a:pt x="135" y="246"/>
                    <a:pt x="136" y="248"/>
                  </a:cubicBezTo>
                  <a:cubicBezTo>
                    <a:pt x="138" y="251"/>
                    <a:pt x="136" y="254"/>
                    <a:pt x="138" y="256"/>
                  </a:cubicBezTo>
                  <a:cubicBezTo>
                    <a:pt x="138" y="257"/>
                    <a:pt x="138" y="260"/>
                    <a:pt x="135" y="261"/>
                  </a:cubicBezTo>
                  <a:cubicBezTo>
                    <a:pt x="133" y="261"/>
                    <a:pt x="133" y="263"/>
                    <a:pt x="132" y="264"/>
                  </a:cubicBezTo>
                  <a:cubicBezTo>
                    <a:pt x="132" y="265"/>
                    <a:pt x="132" y="266"/>
                    <a:pt x="130" y="267"/>
                  </a:cubicBezTo>
                  <a:cubicBezTo>
                    <a:pt x="129" y="267"/>
                    <a:pt x="129" y="268"/>
                    <a:pt x="129" y="270"/>
                  </a:cubicBezTo>
                  <a:cubicBezTo>
                    <a:pt x="130" y="276"/>
                    <a:pt x="128" y="284"/>
                    <a:pt x="129" y="285"/>
                  </a:cubicBezTo>
                  <a:cubicBezTo>
                    <a:pt x="129" y="286"/>
                    <a:pt x="129" y="292"/>
                    <a:pt x="129" y="293"/>
                  </a:cubicBezTo>
                  <a:cubicBezTo>
                    <a:pt x="128" y="296"/>
                    <a:pt x="123" y="303"/>
                    <a:pt x="122" y="308"/>
                  </a:cubicBezTo>
                  <a:cubicBezTo>
                    <a:pt x="122" y="310"/>
                    <a:pt x="122" y="313"/>
                    <a:pt x="120" y="314"/>
                  </a:cubicBezTo>
                  <a:cubicBezTo>
                    <a:pt x="117" y="318"/>
                    <a:pt x="113" y="317"/>
                    <a:pt x="111" y="317"/>
                  </a:cubicBezTo>
                  <a:cubicBezTo>
                    <a:pt x="105" y="317"/>
                    <a:pt x="99" y="324"/>
                    <a:pt x="97" y="325"/>
                  </a:cubicBezTo>
                  <a:cubicBezTo>
                    <a:pt x="94" y="326"/>
                    <a:pt x="91" y="326"/>
                    <a:pt x="90" y="327"/>
                  </a:cubicBezTo>
                  <a:cubicBezTo>
                    <a:pt x="89" y="328"/>
                    <a:pt x="89" y="328"/>
                    <a:pt x="88" y="329"/>
                  </a:cubicBezTo>
                  <a:cubicBezTo>
                    <a:pt x="87" y="330"/>
                    <a:pt x="84" y="330"/>
                    <a:pt x="84" y="330"/>
                  </a:cubicBezTo>
                  <a:close/>
                  <a:moveTo>
                    <a:pt x="67" y="259"/>
                  </a:moveTo>
                  <a:cubicBezTo>
                    <a:pt x="67" y="259"/>
                    <a:pt x="66" y="259"/>
                    <a:pt x="66" y="259"/>
                  </a:cubicBezTo>
                  <a:cubicBezTo>
                    <a:pt x="64" y="257"/>
                    <a:pt x="64" y="256"/>
                    <a:pt x="62" y="255"/>
                  </a:cubicBezTo>
                  <a:cubicBezTo>
                    <a:pt x="61" y="254"/>
                    <a:pt x="60" y="253"/>
                    <a:pt x="59" y="252"/>
                  </a:cubicBezTo>
                  <a:cubicBezTo>
                    <a:pt x="59" y="252"/>
                    <a:pt x="57" y="251"/>
                    <a:pt x="57" y="248"/>
                  </a:cubicBezTo>
                  <a:cubicBezTo>
                    <a:pt x="57" y="247"/>
                    <a:pt x="55" y="246"/>
                    <a:pt x="54" y="245"/>
                  </a:cubicBezTo>
                  <a:cubicBezTo>
                    <a:pt x="52" y="244"/>
                    <a:pt x="52" y="242"/>
                    <a:pt x="52" y="241"/>
                  </a:cubicBezTo>
                  <a:cubicBezTo>
                    <a:pt x="51" y="241"/>
                    <a:pt x="49" y="241"/>
                    <a:pt x="48" y="239"/>
                  </a:cubicBezTo>
                  <a:cubicBezTo>
                    <a:pt x="47" y="238"/>
                    <a:pt x="47" y="237"/>
                    <a:pt x="46" y="236"/>
                  </a:cubicBezTo>
                  <a:cubicBezTo>
                    <a:pt x="44" y="235"/>
                    <a:pt x="42" y="236"/>
                    <a:pt x="40" y="236"/>
                  </a:cubicBezTo>
                  <a:cubicBezTo>
                    <a:pt x="39" y="235"/>
                    <a:pt x="37" y="234"/>
                    <a:pt x="36" y="236"/>
                  </a:cubicBezTo>
                  <a:cubicBezTo>
                    <a:pt x="36" y="237"/>
                    <a:pt x="34" y="239"/>
                    <a:pt x="33" y="240"/>
                  </a:cubicBezTo>
                  <a:cubicBezTo>
                    <a:pt x="32" y="240"/>
                    <a:pt x="29" y="243"/>
                    <a:pt x="28" y="244"/>
                  </a:cubicBezTo>
                  <a:cubicBezTo>
                    <a:pt x="27" y="245"/>
                    <a:pt x="22" y="247"/>
                    <a:pt x="21" y="249"/>
                  </a:cubicBezTo>
                  <a:cubicBezTo>
                    <a:pt x="18" y="252"/>
                    <a:pt x="18" y="255"/>
                    <a:pt x="18" y="256"/>
                  </a:cubicBezTo>
                  <a:cubicBezTo>
                    <a:pt x="17" y="257"/>
                    <a:pt x="17" y="259"/>
                    <a:pt x="18" y="260"/>
                  </a:cubicBezTo>
                  <a:cubicBezTo>
                    <a:pt x="20" y="262"/>
                    <a:pt x="24" y="261"/>
                    <a:pt x="25" y="261"/>
                  </a:cubicBezTo>
                  <a:cubicBezTo>
                    <a:pt x="28" y="261"/>
                    <a:pt x="30" y="262"/>
                    <a:pt x="33" y="262"/>
                  </a:cubicBezTo>
                  <a:cubicBezTo>
                    <a:pt x="34" y="261"/>
                    <a:pt x="36" y="261"/>
                    <a:pt x="37" y="262"/>
                  </a:cubicBezTo>
                  <a:cubicBezTo>
                    <a:pt x="38" y="262"/>
                    <a:pt x="38" y="263"/>
                    <a:pt x="39" y="263"/>
                  </a:cubicBezTo>
                  <a:cubicBezTo>
                    <a:pt x="42" y="264"/>
                    <a:pt x="44" y="262"/>
                    <a:pt x="46" y="263"/>
                  </a:cubicBezTo>
                  <a:cubicBezTo>
                    <a:pt x="48" y="263"/>
                    <a:pt x="48" y="267"/>
                    <a:pt x="48" y="267"/>
                  </a:cubicBezTo>
                  <a:cubicBezTo>
                    <a:pt x="49" y="267"/>
                    <a:pt x="50" y="267"/>
                    <a:pt x="51" y="268"/>
                  </a:cubicBezTo>
                  <a:cubicBezTo>
                    <a:pt x="51" y="268"/>
                    <a:pt x="52" y="269"/>
                    <a:pt x="53" y="269"/>
                  </a:cubicBezTo>
                  <a:cubicBezTo>
                    <a:pt x="55" y="269"/>
                    <a:pt x="56" y="270"/>
                    <a:pt x="58" y="271"/>
                  </a:cubicBezTo>
                  <a:cubicBezTo>
                    <a:pt x="60" y="272"/>
                    <a:pt x="62" y="271"/>
                    <a:pt x="64" y="272"/>
                  </a:cubicBezTo>
                  <a:cubicBezTo>
                    <a:pt x="65" y="272"/>
                    <a:pt x="66" y="273"/>
                    <a:pt x="67" y="274"/>
                  </a:cubicBezTo>
                  <a:cubicBezTo>
                    <a:pt x="68" y="274"/>
                    <a:pt x="69" y="274"/>
                    <a:pt x="69" y="273"/>
                  </a:cubicBezTo>
                  <a:cubicBezTo>
                    <a:pt x="70" y="271"/>
                    <a:pt x="72" y="269"/>
                    <a:pt x="70" y="266"/>
                  </a:cubicBezTo>
                  <a:cubicBezTo>
                    <a:pt x="70" y="266"/>
                    <a:pt x="68" y="265"/>
                    <a:pt x="68" y="264"/>
                  </a:cubicBezTo>
                  <a:cubicBezTo>
                    <a:pt x="67" y="263"/>
                    <a:pt x="67" y="260"/>
                    <a:pt x="67" y="259"/>
                  </a:cubicBezTo>
                  <a:close/>
                  <a:moveTo>
                    <a:pt x="91" y="305"/>
                  </a:moveTo>
                  <a:cubicBezTo>
                    <a:pt x="93" y="308"/>
                    <a:pt x="93" y="313"/>
                    <a:pt x="92" y="316"/>
                  </a:cubicBezTo>
                  <a:cubicBezTo>
                    <a:pt x="91" y="319"/>
                    <a:pt x="89" y="321"/>
                    <a:pt x="90" y="323"/>
                  </a:cubicBezTo>
                  <a:cubicBezTo>
                    <a:pt x="90" y="324"/>
                    <a:pt x="90" y="324"/>
                    <a:pt x="91" y="324"/>
                  </a:cubicBezTo>
                  <a:cubicBezTo>
                    <a:pt x="92" y="325"/>
                    <a:pt x="93" y="324"/>
                    <a:pt x="93" y="323"/>
                  </a:cubicBezTo>
                  <a:cubicBezTo>
                    <a:pt x="95" y="322"/>
                    <a:pt x="96" y="323"/>
                    <a:pt x="97" y="322"/>
                  </a:cubicBezTo>
                  <a:cubicBezTo>
                    <a:pt x="98" y="322"/>
                    <a:pt x="104" y="316"/>
                    <a:pt x="108" y="315"/>
                  </a:cubicBezTo>
                  <a:cubicBezTo>
                    <a:pt x="111" y="315"/>
                    <a:pt x="113" y="315"/>
                    <a:pt x="116" y="314"/>
                  </a:cubicBezTo>
                  <a:cubicBezTo>
                    <a:pt x="117" y="314"/>
                    <a:pt x="118" y="314"/>
                    <a:pt x="118" y="313"/>
                  </a:cubicBezTo>
                  <a:cubicBezTo>
                    <a:pt x="120" y="311"/>
                    <a:pt x="120" y="308"/>
                    <a:pt x="120" y="306"/>
                  </a:cubicBezTo>
                  <a:cubicBezTo>
                    <a:pt x="120" y="305"/>
                    <a:pt x="122" y="301"/>
                    <a:pt x="123" y="298"/>
                  </a:cubicBezTo>
                  <a:cubicBezTo>
                    <a:pt x="125" y="295"/>
                    <a:pt x="128" y="292"/>
                    <a:pt x="126" y="284"/>
                  </a:cubicBezTo>
                  <a:cubicBezTo>
                    <a:pt x="125" y="282"/>
                    <a:pt x="126" y="281"/>
                    <a:pt x="127" y="279"/>
                  </a:cubicBezTo>
                  <a:cubicBezTo>
                    <a:pt x="127" y="273"/>
                    <a:pt x="127" y="268"/>
                    <a:pt x="127" y="262"/>
                  </a:cubicBezTo>
                  <a:cubicBezTo>
                    <a:pt x="127" y="260"/>
                    <a:pt x="127" y="257"/>
                    <a:pt x="126" y="255"/>
                  </a:cubicBezTo>
                  <a:cubicBezTo>
                    <a:pt x="125" y="254"/>
                    <a:pt x="125" y="252"/>
                    <a:pt x="126" y="251"/>
                  </a:cubicBezTo>
                  <a:cubicBezTo>
                    <a:pt x="128" y="247"/>
                    <a:pt x="128" y="244"/>
                    <a:pt x="125" y="241"/>
                  </a:cubicBezTo>
                  <a:cubicBezTo>
                    <a:pt x="120" y="237"/>
                    <a:pt x="114" y="236"/>
                    <a:pt x="108" y="237"/>
                  </a:cubicBezTo>
                  <a:cubicBezTo>
                    <a:pt x="106" y="237"/>
                    <a:pt x="103" y="238"/>
                    <a:pt x="101" y="238"/>
                  </a:cubicBezTo>
                  <a:cubicBezTo>
                    <a:pt x="101" y="238"/>
                    <a:pt x="101" y="239"/>
                    <a:pt x="101" y="239"/>
                  </a:cubicBezTo>
                  <a:cubicBezTo>
                    <a:pt x="100" y="241"/>
                    <a:pt x="101" y="244"/>
                    <a:pt x="103" y="245"/>
                  </a:cubicBezTo>
                  <a:cubicBezTo>
                    <a:pt x="104" y="246"/>
                    <a:pt x="104" y="247"/>
                    <a:pt x="103" y="248"/>
                  </a:cubicBezTo>
                  <a:cubicBezTo>
                    <a:pt x="103" y="249"/>
                    <a:pt x="102" y="249"/>
                    <a:pt x="102" y="251"/>
                  </a:cubicBezTo>
                  <a:cubicBezTo>
                    <a:pt x="102" y="252"/>
                    <a:pt x="102" y="254"/>
                    <a:pt x="102" y="256"/>
                  </a:cubicBezTo>
                  <a:cubicBezTo>
                    <a:pt x="102" y="257"/>
                    <a:pt x="101" y="258"/>
                    <a:pt x="100" y="259"/>
                  </a:cubicBezTo>
                  <a:cubicBezTo>
                    <a:pt x="98" y="259"/>
                    <a:pt x="97" y="260"/>
                    <a:pt x="96" y="261"/>
                  </a:cubicBezTo>
                  <a:cubicBezTo>
                    <a:pt x="95" y="262"/>
                    <a:pt x="96" y="264"/>
                    <a:pt x="96" y="265"/>
                  </a:cubicBezTo>
                  <a:cubicBezTo>
                    <a:pt x="96" y="266"/>
                    <a:pt x="94" y="266"/>
                    <a:pt x="94" y="267"/>
                  </a:cubicBezTo>
                  <a:cubicBezTo>
                    <a:pt x="93" y="267"/>
                    <a:pt x="93" y="268"/>
                    <a:pt x="93" y="268"/>
                  </a:cubicBezTo>
                  <a:cubicBezTo>
                    <a:pt x="93" y="268"/>
                    <a:pt x="93" y="269"/>
                    <a:pt x="93" y="268"/>
                  </a:cubicBezTo>
                  <a:cubicBezTo>
                    <a:pt x="93" y="269"/>
                    <a:pt x="93" y="270"/>
                    <a:pt x="93" y="270"/>
                  </a:cubicBezTo>
                  <a:cubicBezTo>
                    <a:pt x="92" y="271"/>
                    <a:pt x="91" y="272"/>
                    <a:pt x="91" y="273"/>
                  </a:cubicBezTo>
                  <a:cubicBezTo>
                    <a:pt x="91" y="273"/>
                    <a:pt x="91" y="273"/>
                    <a:pt x="91" y="273"/>
                  </a:cubicBezTo>
                  <a:cubicBezTo>
                    <a:pt x="91" y="273"/>
                    <a:pt x="91" y="274"/>
                    <a:pt x="90" y="274"/>
                  </a:cubicBezTo>
                  <a:cubicBezTo>
                    <a:pt x="90" y="274"/>
                    <a:pt x="90" y="275"/>
                    <a:pt x="90" y="275"/>
                  </a:cubicBezTo>
                  <a:cubicBezTo>
                    <a:pt x="89" y="276"/>
                    <a:pt x="89" y="276"/>
                    <a:pt x="88" y="277"/>
                  </a:cubicBezTo>
                  <a:cubicBezTo>
                    <a:pt x="88" y="278"/>
                    <a:pt x="87" y="279"/>
                    <a:pt x="87" y="280"/>
                  </a:cubicBezTo>
                  <a:cubicBezTo>
                    <a:pt x="86" y="281"/>
                    <a:pt x="87" y="283"/>
                    <a:pt x="86" y="285"/>
                  </a:cubicBezTo>
                  <a:cubicBezTo>
                    <a:pt x="86" y="285"/>
                    <a:pt x="86" y="286"/>
                    <a:pt x="85" y="287"/>
                  </a:cubicBezTo>
                  <a:cubicBezTo>
                    <a:pt x="84" y="287"/>
                    <a:pt x="83" y="288"/>
                    <a:pt x="82" y="289"/>
                  </a:cubicBezTo>
                  <a:cubicBezTo>
                    <a:pt x="81" y="290"/>
                    <a:pt x="82" y="293"/>
                    <a:pt x="83" y="296"/>
                  </a:cubicBezTo>
                  <a:cubicBezTo>
                    <a:pt x="85" y="299"/>
                    <a:pt x="90" y="304"/>
                    <a:pt x="91" y="305"/>
                  </a:cubicBezTo>
                  <a:close/>
                </a:path>
              </a:pathLst>
            </a:custGeom>
            <a:solidFill>
              <a:srgbClr val="EAEAEA">
                <a:alpha val="50195"/>
              </a:srgbClr>
            </a:solidFill>
            <a:ln w="12700">
              <a:noFill/>
              <a:round/>
              <a:headEnd/>
              <a:tailEnd/>
            </a:ln>
          </p:spPr>
          <p:txBody>
            <a:bodyPr/>
            <a:lstStyle/>
            <a:p>
              <a:endParaRPr lang="en-US"/>
            </a:p>
          </p:txBody>
        </p:sp>
        <p:sp>
          <p:nvSpPr>
            <p:cNvPr id="19472" name="Freeform 11"/>
            <p:cNvSpPr>
              <a:spLocks noChangeAspect="1"/>
            </p:cNvSpPr>
            <p:nvPr/>
          </p:nvSpPr>
          <p:spPr bwMode="auto">
            <a:xfrm>
              <a:off x="2192" y="3131"/>
              <a:ext cx="179" cy="109"/>
            </a:xfrm>
            <a:custGeom>
              <a:avLst/>
              <a:gdLst>
                <a:gd name="T0" fmla="*/ 16922726 w 45"/>
                <a:gd name="T1" fmla="*/ 4579745 h 27"/>
                <a:gd name="T2" fmla="*/ 26707181 w 45"/>
                <a:gd name="T3" fmla="*/ 0 h 27"/>
                <a:gd name="T4" fmla="*/ 26707181 w 45"/>
                <a:gd name="T5" fmla="*/ 2255029 h 27"/>
                <a:gd name="T6" fmla="*/ 29639152 w 45"/>
                <a:gd name="T7" fmla="*/ 3389525 h 27"/>
                <a:gd name="T8" fmla="*/ 29639152 w 45"/>
                <a:gd name="T9" fmla="*/ 5714176 h 27"/>
                <a:gd name="T10" fmla="*/ 29639152 w 45"/>
                <a:gd name="T11" fmla="*/ 18488599 h 27"/>
                <a:gd name="T12" fmla="*/ 36666013 w 45"/>
                <a:gd name="T13" fmla="*/ 23068342 h 27"/>
                <a:gd name="T14" fmla="*/ 44624844 w 45"/>
                <a:gd name="T15" fmla="*/ 26457789 h 27"/>
                <a:gd name="T16" fmla="*/ 27702134 w 45"/>
                <a:gd name="T17" fmla="*/ 28782427 h 27"/>
                <a:gd name="T18" fmla="*/ 28648240 w 45"/>
                <a:gd name="T19" fmla="*/ 25324415 h 27"/>
                <a:gd name="T20" fmla="*/ 17932651 w 45"/>
                <a:gd name="T21" fmla="*/ 19678814 h 27"/>
                <a:gd name="T22" fmla="*/ 19933298 w 45"/>
                <a:gd name="T23" fmla="*/ 23068342 h 27"/>
                <a:gd name="T24" fmla="*/ 20940200 w 45"/>
                <a:gd name="T25" fmla="*/ 25324415 h 27"/>
                <a:gd name="T26" fmla="*/ 21934135 w 45"/>
                <a:gd name="T27" fmla="*/ 26457789 h 27"/>
                <a:gd name="T28" fmla="*/ 21934135 w 45"/>
                <a:gd name="T29" fmla="*/ 28782427 h 27"/>
                <a:gd name="T30" fmla="*/ 15975860 w 45"/>
                <a:gd name="T31" fmla="*/ 28782427 h 27"/>
                <a:gd name="T32" fmla="*/ 11975386 w 45"/>
                <a:gd name="T33" fmla="*/ 25324415 h 27"/>
                <a:gd name="T34" fmla="*/ 15975860 w 45"/>
                <a:gd name="T35" fmla="*/ 24202749 h 27"/>
                <a:gd name="T36" fmla="*/ 14985958 w 45"/>
                <a:gd name="T37" fmla="*/ 21951924 h 27"/>
                <a:gd name="T38" fmla="*/ 10968412 w 45"/>
                <a:gd name="T39" fmla="*/ 20813221 h 27"/>
                <a:gd name="T40" fmla="*/ 9958757 w 45"/>
                <a:gd name="T41" fmla="*/ 24202749 h 27"/>
                <a:gd name="T42" fmla="*/ 5958266 w 45"/>
                <a:gd name="T43" fmla="*/ 19678814 h 27"/>
                <a:gd name="T44" fmla="*/ 4016278 w 45"/>
                <a:gd name="T45" fmla="*/ 14818049 h 27"/>
                <a:gd name="T46" fmla="*/ 3010573 w 45"/>
                <a:gd name="T47" fmla="*/ 18488599 h 27"/>
                <a:gd name="T48" fmla="*/ 0 w 45"/>
                <a:gd name="T49" fmla="*/ 13683634 h 27"/>
                <a:gd name="T50" fmla="*/ 1009679 w 45"/>
                <a:gd name="T51" fmla="*/ 11358721 h 27"/>
                <a:gd name="T52" fmla="*/ 5958266 w 45"/>
                <a:gd name="T53" fmla="*/ 12567232 h 27"/>
                <a:gd name="T54" fmla="*/ 6964225 w 45"/>
                <a:gd name="T55" fmla="*/ 14818049 h 27"/>
                <a:gd name="T56" fmla="*/ 7957906 w 45"/>
                <a:gd name="T57" fmla="*/ 11358721 h 27"/>
                <a:gd name="T58" fmla="*/ 11975386 w 45"/>
                <a:gd name="T59" fmla="*/ 9103633 h 27"/>
                <a:gd name="T60" fmla="*/ 12969321 w 45"/>
                <a:gd name="T61" fmla="*/ 9103633 h 27"/>
                <a:gd name="T62" fmla="*/ 12969321 w 45"/>
                <a:gd name="T63" fmla="*/ 7969200 h 27"/>
                <a:gd name="T64" fmla="*/ 14985958 w 45"/>
                <a:gd name="T65" fmla="*/ 7969200 h 27"/>
                <a:gd name="T66" fmla="*/ 15975860 w 45"/>
                <a:gd name="T67" fmla="*/ 6853137 h 27"/>
                <a:gd name="T68" fmla="*/ 16922726 w 45"/>
                <a:gd name="T69" fmla="*/ 5714176 h 27"/>
                <a:gd name="T70" fmla="*/ 16922726 w 45"/>
                <a:gd name="T71" fmla="*/ 4579745 h 27"/>
                <a:gd name="T72" fmla="*/ 16922726 w 45"/>
                <a:gd name="T73" fmla="*/ 4579745 h 27"/>
                <a:gd name="T74" fmla="*/ 12969321 w 45"/>
                <a:gd name="T75" fmla="*/ 14818049 h 27"/>
                <a:gd name="T76" fmla="*/ 13975961 w 45"/>
                <a:gd name="T77" fmla="*/ 12567232 h 27"/>
                <a:gd name="T78" fmla="*/ 11975386 w 45"/>
                <a:gd name="T79" fmla="*/ 11358721 h 27"/>
                <a:gd name="T80" fmla="*/ 9958757 w 45"/>
                <a:gd name="T81" fmla="*/ 12567232 h 27"/>
                <a:gd name="T82" fmla="*/ 12969321 w 45"/>
                <a:gd name="T83" fmla="*/ 14818049 h 27"/>
                <a:gd name="T84" fmla="*/ 20940200 w 45"/>
                <a:gd name="T85" fmla="*/ 5714176 h 27"/>
                <a:gd name="T86" fmla="*/ 19933298 w 45"/>
                <a:gd name="T87" fmla="*/ 6853137 h 27"/>
                <a:gd name="T88" fmla="*/ 22690979 w 45"/>
                <a:gd name="T89" fmla="*/ 5714176 h 27"/>
                <a:gd name="T90" fmla="*/ 22690979 w 45"/>
                <a:gd name="T91" fmla="*/ 5714176 h 27"/>
                <a:gd name="T92" fmla="*/ 20940200 w 45"/>
                <a:gd name="T93" fmla="*/ 5714176 h 2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
                <a:gd name="T142" fmla="*/ 0 h 27"/>
                <a:gd name="T143" fmla="*/ 45 w 45"/>
                <a:gd name="T144" fmla="*/ 27 h 2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 h="27">
                  <a:moveTo>
                    <a:pt x="17" y="4"/>
                  </a:moveTo>
                  <a:cubicBezTo>
                    <a:pt x="18" y="3"/>
                    <a:pt x="26" y="0"/>
                    <a:pt x="27" y="0"/>
                  </a:cubicBezTo>
                  <a:cubicBezTo>
                    <a:pt x="27" y="1"/>
                    <a:pt x="26" y="2"/>
                    <a:pt x="27" y="2"/>
                  </a:cubicBezTo>
                  <a:cubicBezTo>
                    <a:pt x="27" y="3"/>
                    <a:pt x="29" y="2"/>
                    <a:pt x="30" y="3"/>
                  </a:cubicBezTo>
                  <a:cubicBezTo>
                    <a:pt x="30" y="3"/>
                    <a:pt x="31" y="4"/>
                    <a:pt x="30" y="5"/>
                  </a:cubicBezTo>
                  <a:cubicBezTo>
                    <a:pt x="30" y="6"/>
                    <a:pt x="24" y="8"/>
                    <a:pt x="30" y="16"/>
                  </a:cubicBezTo>
                  <a:cubicBezTo>
                    <a:pt x="32" y="17"/>
                    <a:pt x="33" y="17"/>
                    <a:pt x="37" y="20"/>
                  </a:cubicBezTo>
                  <a:cubicBezTo>
                    <a:pt x="39" y="22"/>
                    <a:pt x="44" y="19"/>
                    <a:pt x="45" y="23"/>
                  </a:cubicBezTo>
                  <a:cubicBezTo>
                    <a:pt x="44" y="24"/>
                    <a:pt x="29" y="27"/>
                    <a:pt x="28" y="25"/>
                  </a:cubicBezTo>
                  <a:cubicBezTo>
                    <a:pt x="28" y="25"/>
                    <a:pt x="29" y="22"/>
                    <a:pt x="29" y="22"/>
                  </a:cubicBezTo>
                  <a:cubicBezTo>
                    <a:pt x="26" y="22"/>
                    <a:pt x="20" y="18"/>
                    <a:pt x="18" y="17"/>
                  </a:cubicBezTo>
                  <a:cubicBezTo>
                    <a:pt x="19" y="18"/>
                    <a:pt x="20" y="19"/>
                    <a:pt x="20" y="20"/>
                  </a:cubicBezTo>
                  <a:cubicBezTo>
                    <a:pt x="21" y="20"/>
                    <a:pt x="21" y="21"/>
                    <a:pt x="21" y="22"/>
                  </a:cubicBezTo>
                  <a:cubicBezTo>
                    <a:pt x="21" y="22"/>
                    <a:pt x="22" y="23"/>
                    <a:pt x="22" y="23"/>
                  </a:cubicBezTo>
                  <a:cubicBezTo>
                    <a:pt x="23" y="23"/>
                    <a:pt x="22" y="25"/>
                    <a:pt x="22" y="25"/>
                  </a:cubicBezTo>
                  <a:cubicBezTo>
                    <a:pt x="20" y="23"/>
                    <a:pt x="18" y="24"/>
                    <a:pt x="16" y="25"/>
                  </a:cubicBezTo>
                  <a:cubicBezTo>
                    <a:pt x="16" y="25"/>
                    <a:pt x="12" y="23"/>
                    <a:pt x="12" y="22"/>
                  </a:cubicBezTo>
                  <a:cubicBezTo>
                    <a:pt x="12" y="22"/>
                    <a:pt x="16" y="23"/>
                    <a:pt x="16" y="21"/>
                  </a:cubicBezTo>
                  <a:cubicBezTo>
                    <a:pt x="16" y="21"/>
                    <a:pt x="16" y="19"/>
                    <a:pt x="15" y="19"/>
                  </a:cubicBezTo>
                  <a:cubicBezTo>
                    <a:pt x="14" y="20"/>
                    <a:pt x="12" y="17"/>
                    <a:pt x="11" y="18"/>
                  </a:cubicBezTo>
                  <a:cubicBezTo>
                    <a:pt x="10" y="18"/>
                    <a:pt x="11" y="21"/>
                    <a:pt x="10" y="21"/>
                  </a:cubicBezTo>
                  <a:cubicBezTo>
                    <a:pt x="9" y="21"/>
                    <a:pt x="7" y="18"/>
                    <a:pt x="6" y="17"/>
                  </a:cubicBezTo>
                  <a:cubicBezTo>
                    <a:pt x="6" y="16"/>
                    <a:pt x="5" y="12"/>
                    <a:pt x="4" y="13"/>
                  </a:cubicBezTo>
                  <a:cubicBezTo>
                    <a:pt x="3" y="13"/>
                    <a:pt x="4" y="15"/>
                    <a:pt x="3" y="16"/>
                  </a:cubicBezTo>
                  <a:cubicBezTo>
                    <a:pt x="3" y="16"/>
                    <a:pt x="0" y="14"/>
                    <a:pt x="0" y="12"/>
                  </a:cubicBezTo>
                  <a:cubicBezTo>
                    <a:pt x="0" y="12"/>
                    <a:pt x="1" y="10"/>
                    <a:pt x="1" y="10"/>
                  </a:cubicBezTo>
                  <a:cubicBezTo>
                    <a:pt x="2" y="10"/>
                    <a:pt x="4" y="11"/>
                    <a:pt x="6" y="11"/>
                  </a:cubicBezTo>
                  <a:cubicBezTo>
                    <a:pt x="7" y="10"/>
                    <a:pt x="7" y="13"/>
                    <a:pt x="7" y="13"/>
                  </a:cubicBezTo>
                  <a:cubicBezTo>
                    <a:pt x="8" y="12"/>
                    <a:pt x="7" y="10"/>
                    <a:pt x="8" y="10"/>
                  </a:cubicBezTo>
                  <a:cubicBezTo>
                    <a:pt x="10" y="9"/>
                    <a:pt x="11" y="9"/>
                    <a:pt x="12" y="8"/>
                  </a:cubicBezTo>
                  <a:cubicBezTo>
                    <a:pt x="12" y="8"/>
                    <a:pt x="13" y="8"/>
                    <a:pt x="13" y="8"/>
                  </a:cubicBezTo>
                  <a:cubicBezTo>
                    <a:pt x="13" y="8"/>
                    <a:pt x="13" y="7"/>
                    <a:pt x="13" y="7"/>
                  </a:cubicBezTo>
                  <a:cubicBezTo>
                    <a:pt x="13" y="7"/>
                    <a:pt x="14" y="7"/>
                    <a:pt x="15" y="7"/>
                  </a:cubicBezTo>
                  <a:cubicBezTo>
                    <a:pt x="15" y="7"/>
                    <a:pt x="15" y="6"/>
                    <a:pt x="16" y="6"/>
                  </a:cubicBezTo>
                  <a:cubicBezTo>
                    <a:pt x="16" y="5"/>
                    <a:pt x="17" y="6"/>
                    <a:pt x="17" y="5"/>
                  </a:cubicBezTo>
                  <a:cubicBezTo>
                    <a:pt x="18" y="5"/>
                    <a:pt x="18" y="4"/>
                    <a:pt x="17" y="4"/>
                  </a:cubicBezTo>
                  <a:close/>
                  <a:moveTo>
                    <a:pt x="13" y="13"/>
                  </a:moveTo>
                  <a:cubicBezTo>
                    <a:pt x="14" y="13"/>
                    <a:pt x="14" y="12"/>
                    <a:pt x="14" y="11"/>
                  </a:cubicBezTo>
                  <a:cubicBezTo>
                    <a:pt x="13" y="10"/>
                    <a:pt x="13" y="10"/>
                    <a:pt x="12" y="10"/>
                  </a:cubicBezTo>
                  <a:cubicBezTo>
                    <a:pt x="12" y="11"/>
                    <a:pt x="11" y="11"/>
                    <a:pt x="10" y="11"/>
                  </a:cubicBezTo>
                  <a:cubicBezTo>
                    <a:pt x="10" y="12"/>
                    <a:pt x="11" y="13"/>
                    <a:pt x="13" y="13"/>
                  </a:cubicBezTo>
                  <a:close/>
                  <a:moveTo>
                    <a:pt x="21" y="5"/>
                  </a:moveTo>
                  <a:cubicBezTo>
                    <a:pt x="20" y="5"/>
                    <a:pt x="19" y="5"/>
                    <a:pt x="20" y="6"/>
                  </a:cubicBezTo>
                  <a:cubicBezTo>
                    <a:pt x="21" y="6"/>
                    <a:pt x="22" y="6"/>
                    <a:pt x="23" y="5"/>
                  </a:cubicBezTo>
                  <a:cubicBezTo>
                    <a:pt x="23" y="5"/>
                    <a:pt x="23" y="5"/>
                    <a:pt x="23" y="5"/>
                  </a:cubicBezTo>
                  <a:cubicBezTo>
                    <a:pt x="22" y="4"/>
                    <a:pt x="21" y="4"/>
                    <a:pt x="21" y="5"/>
                  </a:cubicBezTo>
                  <a:close/>
                </a:path>
              </a:pathLst>
            </a:custGeom>
            <a:noFill/>
            <a:ln w="12700">
              <a:noFill/>
              <a:round/>
              <a:headEnd/>
              <a:tailEnd/>
            </a:ln>
          </p:spPr>
          <p:txBody>
            <a:bodyPr/>
            <a:lstStyle/>
            <a:p>
              <a:endParaRPr lang="en-US"/>
            </a:p>
          </p:txBody>
        </p:sp>
        <p:sp>
          <p:nvSpPr>
            <p:cNvPr id="19473" name="Freeform 12"/>
            <p:cNvSpPr>
              <a:spLocks noChangeAspect="1"/>
            </p:cNvSpPr>
            <p:nvPr/>
          </p:nvSpPr>
          <p:spPr bwMode="auto">
            <a:xfrm>
              <a:off x="2517" y="2898"/>
              <a:ext cx="250" cy="147"/>
            </a:xfrm>
            <a:custGeom>
              <a:avLst/>
              <a:gdLst>
                <a:gd name="T0" fmla="*/ 976254 w 63"/>
                <a:gd name="T1" fmla="*/ 21805097 h 36"/>
                <a:gd name="T2" fmla="*/ 5842151 w 63"/>
                <a:gd name="T3" fmla="*/ 24567944 h 36"/>
                <a:gd name="T4" fmla="*/ 11683057 w 63"/>
                <a:gd name="T5" fmla="*/ 16691912 h 36"/>
                <a:gd name="T6" fmla="*/ 12659310 w 63"/>
                <a:gd name="T7" fmla="*/ 46373041 h 36"/>
                <a:gd name="T8" fmla="*/ 13651183 w 63"/>
                <a:gd name="T9" fmla="*/ 38478981 h 36"/>
                <a:gd name="T10" fmla="*/ 13651183 w 63"/>
                <a:gd name="T11" fmla="*/ 14217413 h 36"/>
                <a:gd name="T12" fmla="*/ 15373111 w 63"/>
                <a:gd name="T13" fmla="*/ 6341122 h 36"/>
                <a:gd name="T14" fmla="*/ 23183129 w 63"/>
                <a:gd name="T15" fmla="*/ 3787026 h 36"/>
                <a:gd name="T16" fmla="*/ 30016175 w 63"/>
                <a:gd name="T17" fmla="*/ 9122632 h 36"/>
                <a:gd name="T18" fmla="*/ 51227210 w 63"/>
                <a:gd name="T19" fmla="*/ 11676658 h 36"/>
                <a:gd name="T20" fmla="*/ 56139463 w 63"/>
                <a:gd name="T21" fmla="*/ 20479027 h 36"/>
                <a:gd name="T22" fmla="*/ 60012509 w 63"/>
                <a:gd name="T23" fmla="*/ 19250728 h 36"/>
                <a:gd name="T24" fmla="*/ 48329464 w 63"/>
                <a:gd name="T25" fmla="*/ 7569633 h 36"/>
                <a:gd name="T26" fmla="*/ 32956381 w 63"/>
                <a:gd name="T27" fmla="*/ 6341122 h 36"/>
                <a:gd name="T28" fmla="*/ 23183129 w 63"/>
                <a:gd name="T29" fmla="*/ 2554362 h 36"/>
                <a:gd name="T30" fmla="*/ 13651183 w 63"/>
                <a:gd name="T31" fmla="*/ 3787026 h 36"/>
                <a:gd name="T32" fmla="*/ 11683057 w 63"/>
                <a:gd name="T33" fmla="*/ 12909653 h 36"/>
                <a:gd name="T34" fmla="*/ 1968127 w 63"/>
                <a:gd name="T35" fmla="*/ 19250728 h 36"/>
                <a:gd name="T36" fmla="*/ 0 w 63"/>
                <a:gd name="T37" fmla="*/ 21805097 h 36"/>
                <a:gd name="T38" fmla="*/ 976254 w 63"/>
                <a:gd name="T39" fmla="*/ 21805097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3"/>
                <a:gd name="T61" fmla="*/ 0 h 36"/>
                <a:gd name="T62" fmla="*/ 63 w 63"/>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3" h="36">
                  <a:moveTo>
                    <a:pt x="1" y="17"/>
                  </a:moveTo>
                  <a:cubicBezTo>
                    <a:pt x="2" y="19"/>
                    <a:pt x="4" y="20"/>
                    <a:pt x="6" y="19"/>
                  </a:cubicBezTo>
                  <a:cubicBezTo>
                    <a:pt x="8" y="19"/>
                    <a:pt x="10" y="12"/>
                    <a:pt x="12" y="13"/>
                  </a:cubicBezTo>
                  <a:cubicBezTo>
                    <a:pt x="14" y="14"/>
                    <a:pt x="10" y="30"/>
                    <a:pt x="13" y="36"/>
                  </a:cubicBezTo>
                  <a:cubicBezTo>
                    <a:pt x="14" y="35"/>
                    <a:pt x="14" y="30"/>
                    <a:pt x="14" y="30"/>
                  </a:cubicBezTo>
                  <a:cubicBezTo>
                    <a:pt x="13" y="28"/>
                    <a:pt x="16" y="15"/>
                    <a:pt x="14" y="11"/>
                  </a:cubicBezTo>
                  <a:cubicBezTo>
                    <a:pt x="13" y="9"/>
                    <a:pt x="14" y="7"/>
                    <a:pt x="16" y="5"/>
                  </a:cubicBezTo>
                  <a:cubicBezTo>
                    <a:pt x="17" y="3"/>
                    <a:pt x="22" y="2"/>
                    <a:pt x="24" y="3"/>
                  </a:cubicBezTo>
                  <a:cubicBezTo>
                    <a:pt x="25" y="4"/>
                    <a:pt x="29" y="7"/>
                    <a:pt x="31" y="7"/>
                  </a:cubicBezTo>
                  <a:cubicBezTo>
                    <a:pt x="32" y="7"/>
                    <a:pt x="49" y="7"/>
                    <a:pt x="53" y="9"/>
                  </a:cubicBezTo>
                  <a:cubicBezTo>
                    <a:pt x="59" y="11"/>
                    <a:pt x="60" y="13"/>
                    <a:pt x="58" y="16"/>
                  </a:cubicBezTo>
                  <a:cubicBezTo>
                    <a:pt x="58" y="18"/>
                    <a:pt x="61" y="17"/>
                    <a:pt x="62" y="15"/>
                  </a:cubicBezTo>
                  <a:cubicBezTo>
                    <a:pt x="63" y="10"/>
                    <a:pt x="56" y="7"/>
                    <a:pt x="50" y="6"/>
                  </a:cubicBezTo>
                  <a:cubicBezTo>
                    <a:pt x="45" y="5"/>
                    <a:pt x="39" y="6"/>
                    <a:pt x="34" y="5"/>
                  </a:cubicBezTo>
                  <a:cubicBezTo>
                    <a:pt x="30" y="5"/>
                    <a:pt x="28" y="3"/>
                    <a:pt x="24" y="2"/>
                  </a:cubicBezTo>
                  <a:cubicBezTo>
                    <a:pt x="21" y="0"/>
                    <a:pt x="17" y="0"/>
                    <a:pt x="14" y="3"/>
                  </a:cubicBezTo>
                  <a:cubicBezTo>
                    <a:pt x="13" y="3"/>
                    <a:pt x="12" y="6"/>
                    <a:pt x="12" y="10"/>
                  </a:cubicBezTo>
                  <a:cubicBezTo>
                    <a:pt x="8" y="10"/>
                    <a:pt x="6" y="20"/>
                    <a:pt x="2" y="15"/>
                  </a:cubicBezTo>
                  <a:cubicBezTo>
                    <a:pt x="1" y="15"/>
                    <a:pt x="0" y="17"/>
                    <a:pt x="0" y="17"/>
                  </a:cubicBezTo>
                  <a:lnTo>
                    <a:pt x="1" y="17"/>
                  </a:lnTo>
                  <a:close/>
                </a:path>
              </a:pathLst>
            </a:custGeom>
            <a:noFill/>
            <a:ln w="12700">
              <a:noFill/>
              <a:round/>
              <a:headEnd/>
              <a:tailEnd/>
            </a:ln>
          </p:spPr>
          <p:txBody>
            <a:bodyPr/>
            <a:lstStyle/>
            <a:p>
              <a:endParaRPr lang="en-US"/>
            </a:p>
          </p:txBody>
        </p:sp>
        <p:sp>
          <p:nvSpPr>
            <p:cNvPr id="19474" name="Freeform 13"/>
            <p:cNvSpPr>
              <a:spLocks noChangeAspect="1"/>
            </p:cNvSpPr>
            <p:nvPr/>
          </p:nvSpPr>
          <p:spPr bwMode="auto">
            <a:xfrm>
              <a:off x="2787" y="2508"/>
              <a:ext cx="223" cy="387"/>
            </a:xfrm>
            <a:custGeom>
              <a:avLst/>
              <a:gdLst>
                <a:gd name="T0" fmla="*/ 56148565 w 56"/>
                <a:gd name="T1" fmla="*/ 1211709 h 95"/>
                <a:gd name="T2" fmla="*/ 49130056 w 56"/>
                <a:gd name="T3" fmla="*/ 15173218 h 95"/>
                <a:gd name="T4" fmla="*/ 39013409 w 56"/>
                <a:gd name="T5" fmla="*/ 22525845 h 95"/>
                <a:gd name="T6" fmla="*/ 43064904 w 56"/>
                <a:gd name="T7" fmla="*/ 32767068 h 95"/>
                <a:gd name="T8" fmla="*/ 41031049 w 56"/>
                <a:gd name="T9" fmla="*/ 33974100 h 95"/>
                <a:gd name="T10" fmla="*/ 40030767 w 56"/>
                <a:gd name="T11" fmla="*/ 41405581 h 95"/>
                <a:gd name="T12" fmla="*/ 23134993 w 56"/>
                <a:gd name="T13" fmla="*/ 61810887 h 95"/>
                <a:gd name="T14" fmla="*/ 16117747 w 56"/>
                <a:gd name="T15" fmla="*/ 65530876 h 95"/>
                <a:gd name="T16" fmla="*/ 14100091 w 56"/>
                <a:gd name="T17" fmla="*/ 78190041 h 95"/>
                <a:gd name="T18" fmla="*/ 12082356 w 56"/>
                <a:gd name="T19" fmla="*/ 81914431 h 95"/>
                <a:gd name="T20" fmla="*/ 12082356 w 56"/>
                <a:gd name="T21" fmla="*/ 84336479 h 95"/>
                <a:gd name="T22" fmla="*/ 11068980 w 56"/>
                <a:gd name="T23" fmla="*/ 84336479 h 95"/>
                <a:gd name="T24" fmla="*/ 10052570 w 56"/>
                <a:gd name="T25" fmla="*/ 86831529 h 95"/>
                <a:gd name="T26" fmla="*/ 8034849 w 56"/>
                <a:gd name="T27" fmla="*/ 90551746 h 95"/>
                <a:gd name="T28" fmla="*/ 10052570 w 56"/>
                <a:gd name="T29" fmla="*/ 99508569 h 95"/>
                <a:gd name="T30" fmla="*/ 5063861 w 56"/>
                <a:gd name="T31" fmla="*/ 96995596 h 95"/>
                <a:gd name="T32" fmla="*/ 3034134 w 56"/>
                <a:gd name="T33" fmla="*/ 98205968 h 95"/>
                <a:gd name="T34" fmla="*/ 15116238 w 56"/>
                <a:gd name="T35" fmla="*/ 115893183 h 95"/>
                <a:gd name="T36" fmla="*/ 14100091 w 56"/>
                <a:gd name="T37" fmla="*/ 119594172 h 95"/>
                <a:gd name="T38" fmla="*/ 0 w 56"/>
                <a:gd name="T39" fmla="*/ 99508569 h 95"/>
                <a:gd name="T40" fmla="*/ 5063861 w 56"/>
                <a:gd name="T41" fmla="*/ 92973795 h 95"/>
                <a:gd name="T42" fmla="*/ 8034849 w 56"/>
                <a:gd name="T43" fmla="*/ 96995596 h 95"/>
                <a:gd name="T44" fmla="*/ 6065178 w 56"/>
                <a:gd name="T45" fmla="*/ 88061194 h 95"/>
                <a:gd name="T46" fmla="*/ 8034849 w 56"/>
                <a:gd name="T47" fmla="*/ 85547113 h 95"/>
                <a:gd name="T48" fmla="*/ 8034849 w 56"/>
                <a:gd name="T49" fmla="*/ 83125064 h 95"/>
                <a:gd name="T50" fmla="*/ 10052570 w 56"/>
                <a:gd name="T51" fmla="*/ 81914431 h 95"/>
                <a:gd name="T52" fmla="*/ 10052570 w 56"/>
                <a:gd name="T53" fmla="*/ 79400414 h 95"/>
                <a:gd name="T54" fmla="*/ 12082356 w 56"/>
                <a:gd name="T55" fmla="*/ 76590290 h 95"/>
                <a:gd name="T56" fmla="*/ 15116238 w 56"/>
                <a:gd name="T57" fmla="*/ 63016827 h 95"/>
                <a:gd name="T58" fmla="*/ 22134679 w 56"/>
                <a:gd name="T59" fmla="*/ 57789086 h 95"/>
                <a:gd name="T60" fmla="*/ 35029993 w 56"/>
                <a:gd name="T61" fmla="*/ 44215608 h 95"/>
                <a:gd name="T62" fmla="*/ 39013409 w 56"/>
                <a:gd name="T63" fmla="*/ 37698790 h 95"/>
                <a:gd name="T64" fmla="*/ 39013409 w 56"/>
                <a:gd name="T65" fmla="*/ 31556728 h 95"/>
                <a:gd name="T66" fmla="*/ 41031049 w 56"/>
                <a:gd name="T67" fmla="*/ 30254159 h 95"/>
                <a:gd name="T68" fmla="*/ 36995674 w 56"/>
                <a:gd name="T69" fmla="*/ 20108196 h 95"/>
                <a:gd name="T70" fmla="*/ 45078562 w 56"/>
                <a:gd name="T71" fmla="*/ 13870585 h 95"/>
                <a:gd name="T72" fmla="*/ 53113409 w 56"/>
                <a:gd name="T73" fmla="*/ 2495079 h 95"/>
                <a:gd name="T74" fmla="*/ 56148565 w 56"/>
                <a:gd name="T75" fmla="*/ 1211709 h 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
                <a:gd name="T115" fmla="*/ 0 h 95"/>
                <a:gd name="T116" fmla="*/ 56 w 56"/>
                <a:gd name="T117" fmla="*/ 95 h 9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 h="95">
                  <a:moveTo>
                    <a:pt x="56" y="1"/>
                  </a:moveTo>
                  <a:cubicBezTo>
                    <a:pt x="56" y="6"/>
                    <a:pt x="51" y="11"/>
                    <a:pt x="49" y="12"/>
                  </a:cubicBezTo>
                  <a:cubicBezTo>
                    <a:pt x="47" y="13"/>
                    <a:pt x="38" y="16"/>
                    <a:pt x="39" y="18"/>
                  </a:cubicBezTo>
                  <a:cubicBezTo>
                    <a:pt x="39" y="20"/>
                    <a:pt x="45" y="23"/>
                    <a:pt x="43" y="26"/>
                  </a:cubicBezTo>
                  <a:cubicBezTo>
                    <a:pt x="42" y="26"/>
                    <a:pt x="42" y="27"/>
                    <a:pt x="41" y="27"/>
                  </a:cubicBezTo>
                  <a:cubicBezTo>
                    <a:pt x="41" y="28"/>
                    <a:pt x="43" y="31"/>
                    <a:pt x="40" y="33"/>
                  </a:cubicBezTo>
                  <a:cubicBezTo>
                    <a:pt x="38" y="36"/>
                    <a:pt x="28" y="47"/>
                    <a:pt x="23" y="49"/>
                  </a:cubicBezTo>
                  <a:cubicBezTo>
                    <a:pt x="21" y="50"/>
                    <a:pt x="18" y="50"/>
                    <a:pt x="16" y="52"/>
                  </a:cubicBezTo>
                  <a:cubicBezTo>
                    <a:pt x="16" y="53"/>
                    <a:pt x="15" y="60"/>
                    <a:pt x="14" y="62"/>
                  </a:cubicBezTo>
                  <a:cubicBezTo>
                    <a:pt x="14" y="63"/>
                    <a:pt x="12" y="63"/>
                    <a:pt x="12" y="65"/>
                  </a:cubicBezTo>
                  <a:cubicBezTo>
                    <a:pt x="12" y="65"/>
                    <a:pt x="12" y="66"/>
                    <a:pt x="12" y="67"/>
                  </a:cubicBezTo>
                  <a:cubicBezTo>
                    <a:pt x="12" y="67"/>
                    <a:pt x="11" y="67"/>
                    <a:pt x="11" y="67"/>
                  </a:cubicBezTo>
                  <a:cubicBezTo>
                    <a:pt x="10" y="68"/>
                    <a:pt x="11" y="69"/>
                    <a:pt x="10" y="69"/>
                  </a:cubicBezTo>
                  <a:cubicBezTo>
                    <a:pt x="10" y="71"/>
                    <a:pt x="9" y="71"/>
                    <a:pt x="8" y="72"/>
                  </a:cubicBezTo>
                  <a:cubicBezTo>
                    <a:pt x="8" y="73"/>
                    <a:pt x="11" y="78"/>
                    <a:pt x="10" y="79"/>
                  </a:cubicBezTo>
                  <a:cubicBezTo>
                    <a:pt x="8" y="81"/>
                    <a:pt x="5" y="78"/>
                    <a:pt x="5" y="77"/>
                  </a:cubicBezTo>
                  <a:cubicBezTo>
                    <a:pt x="4" y="77"/>
                    <a:pt x="3" y="77"/>
                    <a:pt x="3" y="78"/>
                  </a:cubicBezTo>
                  <a:cubicBezTo>
                    <a:pt x="2" y="82"/>
                    <a:pt x="9" y="90"/>
                    <a:pt x="15" y="92"/>
                  </a:cubicBezTo>
                  <a:cubicBezTo>
                    <a:pt x="15" y="93"/>
                    <a:pt x="15" y="95"/>
                    <a:pt x="14" y="95"/>
                  </a:cubicBezTo>
                  <a:cubicBezTo>
                    <a:pt x="10" y="93"/>
                    <a:pt x="0" y="86"/>
                    <a:pt x="0" y="79"/>
                  </a:cubicBezTo>
                  <a:cubicBezTo>
                    <a:pt x="0" y="77"/>
                    <a:pt x="2" y="74"/>
                    <a:pt x="5" y="74"/>
                  </a:cubicBezTo>
                  <a:cubicBezTo>
                    <a:pt x="6" y="74"/>
                    <a:pt x="7" y="77"/>
                    <a:pt x="8" y="77"/>
                  </a:cubicBezTo>
                  <a:cubicBezTo>
                    <a:pt x="9" y="76"/>
                    <a:pt x="4" y="72"/>
                    <a:pt x="6" y="70"/>
                  </a:cubicBezTo>
                  <a:cubicBezTo>
                    <a:pt x="6" y="69"/>
                    <a:pt x="8" y="69"/>
                    <a:pt x="8" y="68"/>
                  </a:cubicBezTo>
                  <a:cubicBezTo>
                    <a:pt x="9" y="68"/>
                    <a:pt x="7" y="67"/>
                    <a:pt x="8" y="66"/>
                  </a:cubicBezTo>
                  <a:cubicBezTo>
                    <a:pt x="8" y="65"/>
                    <a:pt x="9" y="66"/>
                    <a:pt x="10" y="65"/>
                  </a:cubicBezTo>
                  <a:cubicBezTo>
                    <a:pt x="10" y="64"/>
                    <a:pt x="10" y="64"/>
                    <a:pt x="10" y="63"/>
                  </a:cubicBezTo>
                  <a:cubicBezTo>
                    <a:pt x="10" y="61"/>
                    <a:pt x="12" y="62"/>
                    <a:pt x="12" y="61"/>
                  </a:cubicBezTo>
                  <a:cubicBezTo>
                    <a:pt x="12" y="60"/>
                    <a:pt x="13" y="52"/>
                    <a:pt x="15" y="50"/>
                  </a:cubicBezTo>
                  <a:cubicBezTo>
                    <a:pt x="17" y="48"/>
                    <a:pt x="21" y="47"/>
                    <a:pt x="22" y="46"/>
                  </a:cubicBezTo>
                  <a:cubicBezTo>
                    <a:pt x="26" y="45"/>
                    <a:pt x="35" y="36"/>
                    <a:pt x="35" y="35"/>
                  </a:cubicBezTo>
                  <a:cubicBezTo>
                    <a:pt x="37" y="34"/>
                    <a:pt x="40" y="32"/>
                    <a:pt x="39" y="30"/>
                  </a:cubicBezTo>
                  <a:cubicBezTo>
                    <a:pt x="38" y="28"/>
                    <a:pt x="38" y="26"/>
                    <a:pt x="39" y="25"/>
                  </a:cubicBezTo>
                  <a:cubicBezTo>
                    <a:pt x="40" y="25"/>
                    <a:pt x="41" y="25"/>
                    <a:pt x="41" y="24"/>
                  </a:cubicBezTo>
                  <a:cubicBezTo>
                    <a:pt x="40" y="22"/>
                    <a:pt x="35" y="20"/>
                    <a:pt x="37" y="16"/>
                  </a:cubicBezTo>
                  <a:cubicBezTo>
                    <a:pt x="37" y="14"/>
                    <a:pt x="43" y="12"/>
                    <a:pt x="45" y="11"/>
                  </a:cubicBezTo>
                  <a:cubicBezTo>
                    <a:pt x="50" y="9"/>
                    <a:pt x="53" y="4"/>
                    <a:pt x="53" y="2"/>
                  </a:cubicBezTo>
                  <a:cubicBezTo>
                    <a:pt x="54" y="1"/>
                    <a:pt x="55" y="0"/>
                    <a:pt x="56" y="1"/>
                  </a:cubicBezTo>
                  <a:close/>
                </a:path>
              </a:pathLst>
            </a:custGeom>
            <a:noFill/>
            <a:ln w="12700">
              <a:noFill/>
              <a:round/>
              <a:headEnd/>
              <a:tailEnd/>
            </a:ln>
          </p:spPr>
          <p:txBody>
            <a:bodyPr/>
            <a:lstStyle/>
            <a:p>
              <a:endParaRPr lang="en-US"/>
            </a:p>
          </p:txBody>
        </p:sp>
        <p:sp>
          <p:nvSpPr>
            <p:cNvPr id="19475" name="Freeform 14"/>
            <p:cNvSpPr>
              <a:spLocks noChangeAspect="1"/>
            </p:cNvSpPr>
            <p:nvPr/>
          </p:nvSpPr>
          <p:spPr bwMode="auto">
            <a:xfrm>
              <a:off x="2990" y="2202"/>
              <a:ext cx="257" cy="363"/>
            </a:xfrm>
            <a:custGeom>
              <a:avLst/>
              <a:gdLst>
                <a:gd name="T0" fmla="*/ 13910538 w 65"/>
                <a:gd name="T1" fmla="*/ 96791559 h 89"/>
                <a:gd name="T2" fmla="*/ 8474152 w 65"/>
                <a:gd name="T3" fmla="*/ 107139585 h 89"/>
                <a:gd name="T4" fmla="*/ 11102509 w 65"/>
                <a:gd name="T5" fmla="*/ 112116190 h 89"/>
                <a:gd name="T6" fmla="*/ 14880510 w 65"/>
                <a:gd name="T7" fmla="*/ 104304107 h 89"/>
                <a:gd name="T8" fmla="*/ 17734977 w 65"/>
                <a:gd name="T9" fmla="*/ 107139585 h 89"/>
                <a:gd name="T10" fmla="*/ 16783033 w 65"/>
                <a:gd name="T11" fmla="*/ 86544032 h 89"/>
                <a:gd name="T12" fmla="*/ 17734977 w 65"/>
                <a:gd name="T13" fmla="*/ 69998220 h 89"/>
                <a:gd name="T14" fmla="*/ 24305570 w 65"/>
                <a:gd name="T15" fmla="*/ 68704799 h 89"/>
                <a:gd name="T16" fmla="*/ 37326046 w 65"/>
                <a:gd name="T17" fmla="*/ 75273710 h 89"/>
                <a:gd name="T18" fmla="*/ 38277910 w 65"/>
                <a:gd name="T19" fmla="*/ 67466406 h 89"/>
                <a:gd name="T20" fmla="*/ 43006803 w 65"/>
                <a:gd name="T21" fmla="*/ 61190832 h 89"/>
                <a:gd name="T22" fmla="*/ 54048213 w 65"/>
                <a:gd name="T23" fmla="*/ 52158971 h 89"/>
                <a:gd name="T24" fmla="*/ 55966366 w 65"/>
                <a:gd name="T25" fmla="*/ 50920562 h 89"/>
                <a:gd name="T26" fmla="*/ 45815740 w 65"/>
                <a:gd name="T27" fmla="*/ 54677032 h 89"/>
                <a:gd name="T28" fmla="*/ 41085930 w 65"/>
                <a:gd name="T29" fmla="*/ 61190832 h 89"/>
                <a:gd name="T30" fmla="*/ 24305570 w 65"/>
                <a:gd name="T31" fmla="*/ 64948378 h 89"/>
                <a:gd name="T32" fmla="*/ 17734977 w 65"/>
                <a:gd name="T33" fmla="*/ 63708860 h 89"/>
                <a:gd name="T34" fmla="*/ 16783033 w 65"/>
                <a:gd name="T35" fmla="*/ 58732548 h 89"/>
                <a:gd name="T36" fmla="*/ 12068845 w 65"/>
                <a:gd name="T37" fmla="*/ 48407004 h 89"/>
                <a:gd name="T38" fmla="*/ 9440440 w 65"/>
                <a:gd name="T39" fmla="*/ 40894457 h 89"/>
                <a:gd name="T40" fmla="*/ 5680775 w 65"/>
                <a:gd name="T41" fmla="*/ 22815847 h 89"/>
                <a:gd name="T42" fmla="*/ 0 w 65"/>
                <a:gd name="T43" fmla="*/ 0 h 89"/>
                <a:gd name="T44" fmla="*/ 2808029 w 65"/>
                <a:gd name="T45" fmla="*/ 15321201 h 89"/>
                <a:gd name="T46" fmla="*/ 7583345 w 65"/>
                <a:gd name="T47" fmla="*/ 40894457 h 89"/>
                <a:gd name="T48" fmla="*/ 10150629 w 65"/>
                <a:gd name="T49" fmla="*/ 48407004 h 89"/>
                <a:gd name="T50" fmla="*/ 14880510 w 65"/>
                <a:gd name="T51" fmla="*/ 59971838 h 89"/>
                <a:gd name="T52" fmla="*/ 15832398 w 65"/>
                <a:gd name="T53" fmla="*/ 63708860 h 89"/>
                <a:gd name="T54" fmla="*/ 15832398 w 65"/>
                <a:gd name="T55" fmla="*/ 67466406 h 89"/>
                <a:gd name="T56" fmla="*/ 12068845 w 65"/>
                <a:gd name="T57" fmla="*/ 76516491 h 89"/>
                <a:gd name="T58" fmla="*/ 16783033 w 65"/>
                <a:gd name="T59" fmla="*/ 75273710 h 89"/>
                <a:gd name="T60" fmla="*/ 14880510 w 65"/>
                <a:gd name="T61" fmla="*/ 84006655 h 89"/>
                <a:gd name="T62" fmla="*/ 9440440 w 65"/>
                <a:gd name="T63" fmla="*/ 89301461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5"/>
                <a:gd name="T97" fmla="*/ 0 h 89"/>
                <a:gd name="T98" fmla="*/ 65 w 65"/>
                <a:gd name="T99" fmla="*/ 89 h 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5" h="89">
                  <a:moveTo>
                    <a:pt x="9" y="72"/>
                  </a:moveTo>
                  <a:cubicBezTo>
                    <a:pt x="11" y="73"/>
                    <a:pt x="14" y="73"/>
                    <a:pt x="15" y="76"/>
                  </a:cubicBezTo>
                  <a:cubicBezTo>
                    <a:pt x="16" y="77"/>
                    <a:pt x="15" y="79"/>
                    <a:pt x="15" y="80"/>
                  </a:cubicBezTo>
                  <a:cubicBezTo>
                    <a:pt x="12" y="80"/>
                    <a:pt x="10" y="81"/>
                    <a:pt x="9" y="84"/>
                  </a:cubicBezTo>
                  <a:cubicBezTo>
                    <a:pt x="7" y="87"/>
                    <a:pt x="9" y="89"/>
                    <a:pt x="11" y="89"/>
                  </a:cubicBezTo>
                  <a:cubicBezTo>
                    <a:pt x="11" y="89"/>
                    <a:pt x="13" y="89"/>
                    <a:pt x="12" y="88"/>
                  </a:cubicBezTo>
                  <a:cubicBezTo>
                    <a:pt x="11" y="88"/>
                    <a:pt x="10" y="87"/>
                    <a:pt x="10" y="85"/>
                  </a:cubicBezTo>
                  <a:cubicBezTo>
                    <a:pt x="11" y="83"/>
                    <a:pt x="15" y="82"/>
                    <a:pt x="16" y="82"/>
                  </a:cubicBezTo>
                  <a:cubicBezTo>
                    <a:pt x="17" y="83"/>
                    <a:pt x="18" y="85"/>
                    <a:pt x="17" y="86"/>
                  </a:cubicBezTo>
                  <a:cubicBezTo>
                    <a:pt x="18" y="87"/>
                    <a:pt x="19" y="85"/>
                    <a:pt x="19" y="84"/>
                  </a:cubicBezTo>
                  <a:cubicBezTo>
                    <a:pt x="20" y="83"/>
                    <a:pt x="18" y="81"/>
                    <a:pt x="18" y="80"/>
                  </a:cubicBezTo>
                  <a:cubicBezTo>
                    <a:pt x="17" y="76"/>
                    <a:pt x="18" y="72"/>
                    <a:pt x="18" y="68"/>
                  </a:cubicBezTo>
                  <a:cubicBezTo>
                    <a:pt x="18" y="66"/>
                    <a:pt x="17" y="63"/>
                    <a:pt x="18" y="62"/>
                  </a:cubicBezTo>
                  <a:cubicBezTo>
                    <a:pt x="19" y="61"/>
                    <a:pt x="21" y="58"/>
                    <a:pt x="19" y="55"/>
                  </a:cubicBezTo>
                  <a:cubicBezTo>
                    <a:pt x="19" y="55"/>
                    <a:pt x="19" y="55"/>
                    <a:pt x="19" y="55"/>
                  </a:cubicBezTo>
                  <a:cubicBezTo>
                    <a:pt x="21" y="53"/>
                    <a:pt x="24" y="55"/>
                    <a:pt x="26" y="54"/>
                  </a:cubicBezTo>
                  <a:cubicBezTo>
                    <a:pt x="30" y="52"/>
                    <a:pt x="39" y="53"/>
                    <a:pt x="39" y="53"/>
                  </a:cubicBezTo>
                  <a:cubicBezTo>
                    <a:pt x="40" y="55"/>
                    <a:pt x="40" y="57"/>
                    <a:pt x="40" y="59"/>
                  </a:cubicBezTo>
                  <a:cubicBezTo>
                    <a:pt x="41" y="60"/>
                    <a:pt x="41" y="60"/>
                    <a:pt x="42" y="60"/>
                  </a:cubicBezTo>
                  <a:cubicBezTo>
                    <a:pt x="42" y="58"/>
                    <a:pt x="42" y="55"/>
                    <a:pt x="41" y="53"/>
                  </a:cubicBezTo>
                  <a:cubicBezTo>
                    <a:pt x="43" y="53"/>
                    <a:pt x="45" y="53"/>
                    <a:pt x="46" y="51"/>
                  </a:cubicBezTo>
                  <a:cubicBezTo>
                    <a:pt x="47" y="50"/>
                    <a:pt x="47" y="49"/>
                    <a:pt x="46" y="48"/>
                  </a:cubicBezTo>
                  <a:cubicBezTo>
                    <a:pt x="46" y="47"/>
                    <a:pt x="46" y="44"/>
                    <a:pt x="48" y="44"/>
                  </a:cubicBezTo>
                  <a:cubicBezTo>
                    <a:pt x="51" y="44"/>
                    <a:pt x="55" y="42"/>
                    <a:pt x="58" y="41"/>
                  </a:cubicBezTo>
                  <a:cubicBezTo>
                    <a:pt x="59" y="41"/>
                    <a:pt x="63" y="40"/>
                    <a:pt x="65" y="40"/>
                  </a:cubicBezTo>
                  <a:cubicBezTo>
                    <a:pt x="63" y="40"/>
                    <a:pt x="61" y="40"/>
                    <a:pt x="60" y="40"/>
                  </a:cubicBezTo>
                  <a:cubicBezTo>
                    <a:pt x="58" y="41"/>
                    <a:pt x="57" y="41"/>
                    <a:pt x="56" y="41"/>
                  </a:cubicBezTo>
                  <a:cubicBezTo>
                    <a:pt x="53" y="41"/>
                    <a:pt x="52" y="43"/>
                    <a:pt x="49" y="43"/>
                  </a:cubicBezTo>
                  <a:cubicBezTo>
                    <a:pt x="47" y="43"/>
                    <a:pt x="46" y="43"/>
                    <a:pt x="45" y="44"/>
                  </a:cubicBezTo>
                  <a:cubicBezTo>
                    <a:pt x="44" y="45"/>
                    <a:pt x="44" y="47"/>
                    <a:pt x="44" y="48"/>
                  </a:cubicBezTo>
                  <a:cubicBezTo>
                    <a:pt x="45" y="48"/>
                    <a:pt x="45" y="50"/>
                    <a:pt x="44" y="50"/>
                  </a:cubicBezTo>
                  <a:cubicBezTo>
                    <a:pt x="40" y="51"/>
                    <a:pt x="29" y="50"/>
                    <a:pt x="26" y="51"/>
                  </a:cubicBezTo>
                  <a:cubicBezTo>
                    <a:pt x="25" y="52"/>
                    <a:pt x="20" y="52"/>
                    <a:pt x="19" y="52"/>
                  </a:cubicBezTo>
                  <a:cubicBezTo>
                    <a:pt x="18" y="51"/>
                    <a:pt x="18" y="51"/>
                    <a:pt x="19" y="50"/>
                  </a:cubicBezTo>
                  <a:cubicBezTo>
                    <a:pt x="19" y="49"/>
                    <a:pt x="20" y="49"/>
                    <a:pt x="20" y="48"/>
                  </a:cubicBezTo>
                  <a:cubicBezTo>
                    <a:pt x="19" y="47"/>
                    <a:pt x="18" y="47"/>
                    <a:pt x="18" y="46"/>
                  </a:cubicBezTo>
                  <a:cubicBezTo>
                    <a:pt x="18" y="44"/>
                    <a:pt x="18" y="42"/>
                    <a:pt x="16" y="41"/>
                  </a:cubicBezTo>
                  <a:cubicBezTo>
                    <a:pt x="15" y="41"/>
                    <a:pt x="13" y="38"/>
                    <a:pt x="13" y="38"/>
                  </a:cubicBezTo>
                  <a:cubicBezTo>
                    <a:pt x="13" y="37"/>
                    <a:pt x="13" y="36"/>
                    <a:pt x="12" y="35"/>
                  </a:cubicBezTo>
                  <a:cubicBezTo>
                    <a:pt x="12" y="33"/>
                    <a:pt x="11" y="33"/>
                    <a:pt x="10" y="32"/>
                  </a:cubicBezTo>
                  <a:cubicBezTo>
                    <a:pt x="9" y="30"/>
                    <a:pt x="9" y="23"/>
                    <a:pt x="8" y="21"/>
                  </a:cubicBezTo>
                  <a:cubicBezTo>
                    <a:pt x="7" y="20"/>
                    <a:pt x="7" y="19"/>
                    <a:pt x="6" y="18"/>
                  </a:cubicBezTo>
                  <a:cubicBezTo>
                    <a:pt x="5" y="15"/>
                    <a:pt x="3" y="13"/>
                    <a:pt x="3" y="9"/>
                  </a:cubicBezTo>
                  <a:cubicBezTo>
                    <a:pt x="3" y="8"/>
                    <a:pt x="1" y="2"/>
                    <a:pt x="0" y="0"/>
                  </a:cubicBezTo>
                  <a:cubicBezTo>
                    <a:pt x="0" y="1"/>
                    <a:pt x="1" y="5"/>
                    <a:pt x="1" y="6"/>
                  </a:cubicBezTo>
                  <a:cubicBezTo>
                    <a:pt x="2" y="9"/>
                    <a:pt x="2" y="10"/>
                    <a:pt x="3" y="12"/>
                  </a:cubicBezTo>
                  <a:cubicBezTo>
                    <a:pt x="3" y="14"/>
                    <a:pt x="5" y="19"/>
                    <a:pt x="6" y="20"/>
                  </a:cubicBezTo>
                  <a:cubicBezTo>
                    <a:pt x="8" y="21"/>
                    <a:pt x="7" y="30"/>
                    <a:pt x="8" y="32"/>
                  </a:cubicBezTo>
                  <a:cubicBezTo>
                    <a:pt x="9" y="33"/>
                    <a:pt x="10" y="34"/>
                    <a:pt x="11" y="35"/>
                  </a:cubicBezTo>
                  <a:cubicBezTo>
                    <a:pt x="11" y="36"/>
                    <a:pt x="11" y="37"/>
                    <a:pt x="11" y="38"/>
                  </a:cubicBezTo>
                  <a:cubicBezTo>
                    <a:pt x="12" y="40"/>
                    <a:pt x="16" y="43"/>
                    <a:pt x="16" y="44"/>
                  </a:cubicBezTo>
                  <a:cubicBezTo>
                    <a:pt x="17" y="45"/>
                    <a:pt x="15" y="46"/>
                    <a:pt x="16" y="47"/>
                  </a:cubicBezTo>
                  <a:cubicBezTo>
                    <a:pt x="16" y="48"/>
                    <a:pt x="17" y="48"/>
                    <a:pt x="17" y="48"/>
                  </a:cubicBezTo>
                  <a:cubicBezTo>
                    <a:pt x="18" y="49"/>
                    <a:pt x="17" y="49"/>
                    <a:pt x="17" y="50"/>
                  </a:cubicBezTo>
                  <a:cubicBezTo>
                    <a:pt x="16" y="51"/>
                    <a:pt x="16" y="52"/>
                    <a:pt x="17" y="52"/>
                  </a:cubicBezTo>
                  <a:cubicBezTo>
                    <a:pt x="17" y="53"/>
                    <a:pt x="17" y="53"/>
                    <a:pt x="17" y="53"/>
                  </a:cubicBezTo>
                  <a:cubicBezTo>
                    <a:pt x="11" y="54"/>
                    <a:pt x="11" y="60"/>
                    <a:pt x="12" y="61"/>
                  </a:cubicBezTo>
                  <a:cubicBezTo>
                    <a:pt x="12" y="61"/>
                    <a:pt x="13" y="60"/>
                    <a:pt x="13" y="60"/>
                  </a:cubicBezTo>
                  <a:cubicBezTo>
                    <a:pt x="12" y="59"/>
                    <a:pt x="14" y="55"/>
                    <a:pt x="17" y="55"/>
                  </a:cubicBezTo>
                  <a:cubicBezTo>
                    <a:pt x="18" y="56"/>
                    <a:pt x="19" y="57"/>
                    <a:pt x="18" y="59"/>
                  </a:cubicBezTo>
                  <a:cubicBezTo>
                    <a:pt x="17" y="61"/>
                    <a:pt x="16" y="62"/>
                    <a:pt x="16" y="62"/>
                  </a:cubicBezTo>
                  <a:cubicBezTo>
                    <a:pt x="14" y="63"/>
                    <a:pt x="15" y="64"/>
                    <a:pt x="16" y="66"/>
                  </a:cubicBezTo>
                  <a:cubicBezTo>
                    <a:pt x="16" y="67"/>
                    <a:pt x="16" y="69"/>
                    <a:pt x="16" y="73"/>
                  </a:cubicBezTo>
                  <a:cubicBezTo>
                    <a:pt x="14" y="72"/>
                    <a:pt x="12" y="71"/>
                    <a:pt x="10" y="70"/>
                  </a:cubicBezTo>
                  <a:lnTo>
                    <a:pt x="9" y="72"/>
                  </a:lnTo>
                  <a:close/>
                </a:path>
              </a:pathLst>
            </a:custGeom>
            <a:noFill/>
            <a:ln w="12700">
              <a:noFill/>
              <a:round/>
              <a:headEnd/>
              <a:tailEnd/>
            </a:ln>
          </p:spPr>
          <p:txBody>
            <a:bodyPr/>
            <a:lstStyle/>
            <a:p>
              <a:endParaRPr lang="en-US"/>
            </a:p>
          </p:txBody>
        </p:sp>
        <p:sp>
          <p:nvSpPr>
            <p:cNvPr id="19476" name="Freeform 15"/>
            <p:cNvSpPr>
              <a:spLocks noChangeAspect="1"/>
            </p:cNvSpPr>
            <p:nvPr/>
          </p:nvSpPr>
          <p:spPr bwMode="auto">
            <a:xfrm>
              <a:off x="2914" y="3086"/>
              <a:ext cx="63" cy="45"/>
            </a:xfrm>
            <a:custGeom>
              <a:avLst/>
              <a:gdLst>
                <a:gd name="T0" fmla="*/ 8892048 w 16"/>
                <a:gd name="T1" fmla="*/ 13170681 h 11"/>
                <a:gd name="T2" fmla="*/ 10680901 w 16"/>
                <a:gd name="T3" fmla="*/ 9336994 h 11"/>
                <a:gd name="T4" fmla="*/ 7278211 w 16"/>
                <a:gd name="T5" fmla="*/ 9336994 h 11"/>
                <a:gd name="T6" fmla="*/ 5429729 w 16"/>
                <a:gd name="T7" fmla="*/ 11849531 h 11"/>
                <a:gd name="T8" fmla="*/ 0 w 16"/>
                <a:gd name="T9" fmla="*/ 9336994 h 11"/>
                <a:gd name="T10" fmla="*/ 7967313 w 16"/>
                <a:gd name="T11" fmla="*/ 1246647 h 11"/>
                <a:gd name="T12" fmla="*/ 12532934 w 16"/>
                <a:gd name="T13" fmla="*/ 2587095 h 11"/>
                <a:gd name="T14" fmla="*/ 13397105 w 16"/>
                <a:gd name="T15" fmla="*/ 14436637 h 11"/>
                <a:gd name="T16" fmla="*/ 8892048 w 16"/>
                <a:gd name="T17" fmla="*/ 13170681 h 11"/>
                <a:gd name="T18" fmla="*/ 7278211 w 16"/>
                <a:gd name="T19" fmla="*/ 6422228 h 11"/>
                <a:gd name="T20" fmla="*/ 9756171 w 16"/>
                <a:gd name="T21" fmla="*/ 6422228 h 11"/>
                <a:gd name="T22" fmla="*/ 12532934 w 16"/>
                <a:gd name="T23" fmla="*/ 6422228 h 11"/>
                <a:gd name="T24" fmla="*/ 9756171 w 16"/>
                <a:gd name="T25" fmla="*/ 2587095 h 11"/>
                <a:gd name="T26" fmla="*/ 7278211 w 16"/>
                <a:gd name="T27" fmla="*/ 6422228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1"/>
                <a:gd name="T44" fmla="*/ 16 w 16"/>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1">
                  <a:moveTo>
                    <a:pt x="10" y="10"/>
                  </a:moveTo>
                  <a:cubicBezTo>
                    <a:pt x="12" y="10"/>
                    <a:pt x="13" y="8"/>
                    <a:pt x="12" y="7"/>
                  </a:cubicBezTo>
                  <a:cubicBezTo>
                    <a:pt x="11" y="4"/>
                    <a:pt x="8" y="7"/>
                    <a:pt x="8" y="7"/>
                  </a:cubicBezTo>
                  <a:cubicBezTo>
                    <a:pt x="7" y="8"/>
                    <a:pt x="5" y="7"/>
                    <a:pt x="6" y="9"/>
                  </a:cubicBezTo>
                  <a:cubicBezTo>
                    <a:pt x="4" y="10"/>
                    <a:pt x="1" y="9"/>
                    <a:pt x="0" y="7"/>
                  </a:cubicBezTo>
                  <a:cubicBezTo>
                    <a:pt x="2" y="7"/>
                    <a:pt x="9" y="1"/>
                    <a:pt x="9" y="1"/>
                  </a:cubicBezTo>
                  <a:cubicBezTo>
                    <a:pt x="11" y="0"/>
                    <a:pt x="13" y="0"/>
                    <a:pt x="14" y="2"/>
                  </a:cubicBezTo>
                  <a:cubicBezTo>
                    <a:pt x="16" y="4"/>
                    <a:pt x="16" y="10"/>
                    <a:pt x="15" y="11"/>
                  </a:cubicBezTo>
                  <a:cubicBezTo>
                    <a:pt x="14" y="11"/>
                    <a:pt x="11" y="11"/>
                    <a:pt x="10" y="10"/>
                  </a:cubicBezTo>
                  <a:close/>
                  <a:moveTo>
                    <a:pt x="8" y="5"/>
                  </a:moveTo>
                  <a:cubicBezTo>
                    <a:pt x="8" y="6"/>
                    <a:pt x="10" y="4"/>
                    <a:pt x="11" y="5"/>
                  </a:cubicBezTo>
                  <a:cubicBezTo>
                    <a:pt x="12" y="5"/>
                    <a:pt x="13" y="6"/>
                    <a:pt x="14" y="5"/>
                  </a:cubicBezTo>
                  <a:cubicBezTo>
                    <a:pt x="14" y="4"/>
                    <a:pt x="13" y="2"/>
                    <a:pt x="11" y="2"/>
                  </a:cubicBezTo>
                  <a:cubicBezTo>
                    <a:pt x="10" y="3"/>
                    <a:pt x="8" y="3"/>
                    <a:pt x="8" y="5"/>
                  </a:cubicBezTo>
                  <a:close/>
                </a:path>
              </a:pathLst>
            </a:custGeom>
            <a:noFill/>
            <a:ln w="12700">
              <a:noFill/>
              <a:round/>
              <a:headEnd/>
              <a:tailEnd/>
            </a:ln>
          </p:spPr>
          <p:txBody>
            <a:bodyPr/>
            <a:lstStyle/>
            <a:p>
              <a:endParaRPr lang="en-US"/>
            </a:p>
          </p:txBody>
        </p:sp>
        <p:sp>
          <p:nvSpPr>
            <p:cNvPr id="19477" name="Freeform 16"/>
            <p:cNvSpPr>
              <a:spLocks noChangeAspect="1"/>
            </p:cNvSpPr>
            <p:nvPr/>
          </p:nvSpPr>
          <p:spPr bwMode="auto">
            <a:xfrm>
              <a:off x="3390" y="3355"/>
              <a:ext cx="12" cy="44"/>
            </a:xfrm>
            <a:custGeom>
              <a:avLst/>
              <a:gdLst>
                <a:gd name="T0" fmla="*/ 2097152 w 3"/>
                <a:gd name="T1" fmla="*/ 0 h 11"/>
                <a:gd name="T2" fmla="*/ 2097152 w 3"/>
                <a:gd name="T3" fmla="*/ 11534336 h 11"/>
                <a:gd name="T4" fmla="*/ 2097152 w 3"/>
                <a:gd name="T5" fmla="*/ 0 h 11"/>
                <a:gd name="T6" fmla="*/ 0 60000 65536"/>
                <a:gd name="T7" fmla="*/ 0 60000 65536"/>
                <a:gd name="T8" fmla="*/ 0 60000 65536"/>
                <a:gd name="T9" fmla="*/ 0 w 3"/>
                <a:gd name="T10" fmla="*/ 0 h 11"/>
                <a:gd name="T11" fmla="*/ 3 w 3"/>
                <a:gd name="T12" fmla="*/ 11 h 11"/>
              </a:gdLst>
              <a:ahLst/>
              <a:cxnLst>
                <a:cxn ang="T6">
                  <a:pos x="T0" y="T1"/>
                </a:cxn>
                <a:cxn ang="T7">
                  <a:pos x="T2" y="T3"/>
                </a:cxn>
                <a:cxn ang="T8">
                  <a:pos x="T4" y="T5"/>
                </a:cxn>
              </a:cxnLst>
              <a:rect l="T9" t="T10" r="T11" b="T12"/>
              <a:pathLst>
                <a:path w="3" h="11">
                  <a:moveTo>
                    <a:pt x="2" y="0"/>
                  </a:moveTo>
                  <a:cubicBezTo>
                    <a:pt x="0" y="0"/>
                    <a:pt x="0" y="11"/>
                    <a:pt x="2" y="11"/>
                  </a:cubicBezTo>
                  <a:cubicBezTo>
                    <a:pt x="3" y="11"/>
                    <a:pt x="3" y="0"/>
                    <a:pt x="2" y="0"/>
                  </a:cubicBezTo>
                  <a:close/>
                </a:path>
              </a:pathLst>
            </a:custGeom>
            <a:noFill/>
            <a:ln w="12700">
              <a:noFill/>
              <a:round/>
              <a:headEnd/>
              <a:tailEnd/>
            </a:ln>
          </p:spPr>
          <p:txBody>
            <a:bodyPr/>
            <a:lstStyle/>
            <a:p>
              <a:endParaRPr lang="en-US"/>
            </a:p>
          </p:txBody>
        </p:sp>
        <p:sp>
          <p:nvSpPr>
            <p:cNvPr id="19478" name="Freeform 17"/>
            <p:cNvSpPr>
              <a:spLocks noChangeAspect="1"/>
            </p:cNvSpPr>
            <p:nvPr/>
          </p:nvSpPr>
          <p:spPr bwMode="auto">
            <a:xfrm>
              <a:off x="2862" y="2927"/>
              <a:ext cx="671" cy="428"/>
            </a:xfrm>
            <a:custGeom>
              <a:avLst/>
              <a:gdLst>
                <a:gd name="T0" fmla="*/ 47798036 w 169"/>
                <a:gd name="T1" fmla="*/ 6243293 h 105"/>
                <a:gd name="T2" fmla="*/ 53474551 w 169"/>
                <a:gd name="T3" fmla="*/ 17687784 h 105"/>
                <a:gd name="T4" fmla="*/ 56385055 w 169"/>
                <a:gd name="T5" fmla="*/ 23935490 h 105"/>
                <a:gd name="T6" fmla="*/ 63244626 w 169"/>
                <a:gd name="T7" fmla="*/ 27971879 h 105"/>
                <a:gd name="T8" fmla="*/ 68173162 w 169"/>
                <a:gd name="T9" fmla="*/ 39173108 h 105"/>
                <a:gd name="T10" fmla="*/ 74053884 w 169"/>
                <a:gd name="T11" fmla="*/ 49378549 h 105"/>
                <a:gd name="T12" fmla="*/ 89484559 w 169"/>
                <a:gd name="T13" fmla="*/ 32925395 h 105"/>
                <a:gd name="T14" fmla="*/ 99298149 w 169"/>
                <a:gd name="T15" fmla="*/ 30402429 h 105"/>
                <a:gd name="T16" fmla="*/ 115740041 w 169"/>
                <a:gd name="T17" fmla="*/ 31710103 h 105"/>
                <a:gd name="T18" fmla="*/ 129443365 w 169"/>
                <a:gd name="T19" fmla="*/ 45658260 h 105"/>
                <a:gd name="T20" fmla="*/ 99298149 w 169"/>
                <a:gd name="T21" fmla="*/ 73314047 h 105"/>
                <a:gd name="T22" fmla="*/ 116719876 w 169"/>
                <a:gd name="T23" fmla="*/ 74547209 h 105"/>
                <a:gd name="T24" fmla="*/ 142226729 w 169"/>
                <a:gd name="T25" fmla="*/ 74547209 h 105"/>
                <a:gd name="T26" fmla="*/ 158653184 w 169"/>
                <a:gd name="T27" fmla="*/ 77350453 h 105"/>
                <a:gd name="T28" fmla="*/ 124558169 w 169"/>
                <a:gd name="T29" fmla="*/ 88569887 h 105"/>
                <a:gd name="T30" fmla="*/ 149819428 w 169"/>
                <a:gd name="T31" fmla="*/ 92606227 h 105"/>
                <a:gd name="T32" fmla="*/ 123579288 w 169"/>
                <a:gd name="T33" fmla="*/ 86046889 h 105"/>
                <a:gd name="T34" fmla="*/ 110110123 w 169"/>
                <a:gd name="T35" fmla="*/ 92606227 h 105"/>
                <a:gd name="T36" fmla="*/ 131418534 w 169"/>
                <a:gd name="T37" fmla="*/ 120187485 h 105"/>
                <a:gd name="T38" fmla="*/ 132413361 w 169"/>
                <a:gd name="T39" fmla="*/ 126747149 h 105"/>
                <a:gd name="T40" fmla="*/ 142226729 w 169"/>
                <a:gd name="T41" fmla="*/ 126747149 h 105"/>
                <a:gd name="T42" fmla="*/ 129443365 w 169"/>
                <a:gd name="T43" fmla="*/ 125513662 h 105"/>
                <a:gd name="T44" fmla="*/ 109127494 w 169"/>
                <a:gd name="T45" fmla="*/ 120187485 h 105"/>
                <a:gd name="T46" fmla="*/ 97323806 w 169"/>
                <a:gd name="T47" fmla="*/ 125513662 h 105"/>
                <a:gd name="T48" fmla="*/ 118694346 w 169"/>
                <a:gd name="T49" fmla="*/ 102501128 h 105"/>
                <a:gd name="T50" fmla="*/ 94428899 w 169"/>
                <a:gd name="T51" fmla="*/ 79873386 h 105"/>
                <a:gd name="T52" fmla="*/ 78006382 w 169"/>
                <a:gd name="T53" fmla="*/ 77350453 h 105"/>
                <a:gd name="T54" fmla="*/ 67194217 w 169"/>
                <a:gd name="T55" fmla="*/ 72098756 h 105"/>
                <a:gd name="T56" fmla="*/ 61329394 w 169"/>
                <a:gd name="T57" fmla="*/ 84831597 h 105"/>
                <a:gd name="T58" fmla="*/ 65218842 w 169"/>
                <a:gd name="T59" fmla="*/ 88569887 h 105"/>
                <a:gd name="T60" fmla="*/ 60333868 w 169"/>
                <a:gd name="T61" fmla="*/ 86046889 h 105"/>
                <a:gd name="T62" fmla="*/ 56385055 w 169"/>
                <a:gd name="T63" fmla="*/ 81088612 h 105"/>
                <a:gd name="T64" fmla="*/ 64224301 w 169"/>
                <a:gd name="T65" fmla="*/ 70808919 h 105"/>
                <a:gd name="T66" fmla="*/ 72063595 w 169"/>
                <a:gd name="T67" fmla="*/ 64635465 h 105"/>
                <a:gd name="T68" fmla="*/ 70151508 w 169"/>
                <a:gd name="T69" fmla="*/ 49378549 h 105"/>
                <a:gd name="T70" fmla="*/ 62249894 w 169"/>
                <a:gd name="T71" fmla="*/ 30402429 h 105"/>
                <a:gd name="T72" fmla="*/ 52495638 w 169"/>
                <a:gd name="T73" fmla="*/ 26755511 h 105"/>
                <a:gd name="T74" fmla="*/ 47798036 w 169"/>
                <a:gd name="T75" fmla="*/ 45658260 h 105"/>
                <a:gd name="T76" fmla="*/ 49525738 w 169"/>
                <a:gd name="T77" fmla="*/ 68359113 h 105"/>
                <a:gd name="T78" fmla="*/ 42912872 w 169"/>
                <a:gd name="T79" fmla="*/ 67066244 h 105"/>
                <a:gd name="T80" fmla="*/ 45823693 w 169"/>
                <a:gd name="T81" fmla="*/ 58374210 h 105"/>
                <a:gd name="T82" fmla="*/ 20375039 w 169"/>
                <a:gd name="T83" fmla="*/ 37879163 h 105"/>
                <a:gd name="T84" fmla="*/ 8833744 w 169"/>
                <a:gd name="T85" fmla="*/ 35429341 h 105"/>
                <a:gd name="T86" fmla="*/ 2969909 w 169"/>
                <a:gd name="T87" fmla="*/ 32925395 h 105"/>
                <a:gd name="T88" fmla="*/ 12724168 w 169"/>
                <a:gd name="T89" fmla="*/ 31710103 h 105"/>
                <a:gd name="T90" fmla="*/ 31125042 w 169"/>
                <a:gd name="T91" fmla="*/ 27971879 h 105"/>
                <a:gd name="T92" fmla="*/ 43907413 w 169"/>
                <a:gd name="T93" fmla="*/ 29187105 h 105"/>
                <a:gd name="T94" fmla="*/ 50520215 w 169"/>
                <a:gd name="T95" fmla="*/ 15237884 h 105"/>
                <a:gd name="T96" fmla="*/ 17421020 w 169"/>
                <a:gd name="T97" fmla="*/ 34140882 h 105"/>
                <a:gd name="T98" fmla="*/ 98318315 w 169"/>
                <a:gd name="T99" fmla="*/ 32925395 h 105"/>
                <a:gd name="T100" fmla="*/ 81892813 w 169"/>
                <a:gd name="T101" fmla="*/ 43209775 h 105"/>
                <a:gd name="T102" fmla="*/ 78006382 w 169"/>
                <a:gd name="T103" fmla="*/ 68359113 h 105"/>
                <a:gd name="T104" fmla="*/ 97323806 w 169"/>
                <a:gd name="T105" fmla="*/ 69593693 h 1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9"/>
                <a:gd name="T160" fmla="*/ 0 h 105"/>
                <a:gd name="T161" fmla="*/ 169 w 169"/>
                <a:gd name="T162" fmla="*/ 105 h 10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9" h="105">
                  <a:moveTo>
                    <a:pt x="48" y="4"/>
                  </a:moveTo>
                  <a:cubicBezTo>
                    <a:pt x="48" y="3"/>
                    <a:pt x="49" y="2"/>
                    <a:pt x="49" y="1"/>
                  </a:cubicBezTo>
                  <a:cubicBezTo>
                    <a:pt x="49" y="0"/>
                    <a:pt x="49" y="0"/>
                    <a:pt x="50" y="0"/>
                  </a:cubicBezTo>
                  <a:cubicBezTo>
                    <a:pt x="51" y="2"/>
                    <a:pt x="49" y="3"/>
                    <a:pt x="49" y="5"/>
                  </a:cubicBezTo>
                  <a:cubicBezTo>
                    <a:pt x="48" y="6"/>
                    <a:pt x="50" y="8"/>
                    <a:pt x="51" y="8"/>
                  </a:cubicBezTo>
                  <a:cubicBezTo>
                    <a:pt x="52" y="8"/>
                    <a:pt x="54" y="7"/>
                    <a:pt x="54" y="7"/>
                  </a:cubicBezTo>
                  <a:cubicBezTo>
                    <a:pt x="55" y="8"/>
                    <a:pt x="54" y="10"/>
                    <a:pt x="55" y="11"/>
                  </a:cubicBezTo>
                  <a:cubicBezTo>
                    <a:pt x="55" y="11"/>
                    <a:pt x="56" y="13"/>
                    <a:pt x="55" y="14"/>
                  </a:cubicBezTo>
                  <a:cubicBezTo>
                    <a:pt x="55" y="15"/>
                    <a:pt x="53" y="14"/>
                    <a:pt x="52" y="16"/>
                  </a:cubicBezTo>
                  <a:cubicBezTo>
                    <a:pt x="51" y="17"/>
                    <a:pt x="52" y="18"/>
                    <a:pt x="53" y="19"/>
                  </a:cubicBezTo>
                  <a:cubicBezTo>
                    <a:pt x="54" y="19"/>
                    <a:pt x="55" y="19"/>
                    <a:pt x="56" y="19"/>
                  </a:cubicBezTo>
                  <a:cubicBezTo>
                    <a:pt x="57" y="20"/>
                    <a:pt x="57" y="19"/>
                    <a:pt x="58" y="19"/>
                  </a:cubicBezTo>
                  <a:cubicBezTo>
                    <a:pt x="58" y="19"/>
                    <a:pt x="58" y="20"/>
                    <a:pt x="58" y="20"/>
                  </a:cubicBezTo>
                  <a:cubicBezTo>
                    <a:pt x="58" y="20"/>
                    <a:pt x="59" y="20"/>
                    <a:pt x="59" y="20"/>
                  </a:cubicBezTo>
                  <a:cubicBezTo>
                    <a:pt x="60" y="19"/>
                    <a:pt x="60" y="18"/>
                    <a:pt x="61" y="19"/>
                  </a:cubicBezTo>
                  <a:cubicBezTo>
                    <a:pt x="63" y="20"/>
                    <a:pt x="64" y="20"/>
                    <a:pt x="65" y="22"/>
                  </a:cubicBezTo>
                  <a:cubicBezTo>
                    <a:pt x="66" y="23"/>
                    <a:pt x="67" y="24"/>
                    <a:pt x="67" y="24"/>
                  </a:cubicBezTo>
                  <a:cubicBezTo>
                    <a:pt x="68" y="25"/>
                    <a:pt x="69" y="25"/>
                    <a:pt x="69" y="25"/>
                  </a:cubicBezTo>
                  <a:cubicBezTo>
                    <a:pt x="69" y="26"/>
                    <a:pt x="69" y="27"/>
                    <a:pt x="69" y="28"/>
                  </a:cubicBezTo>
                  <a:cubicBezTo>
                    <a:pt x="69" y="29"/>
                    <a:pt x="69" y="30"/>
                    <a:pt x="70" y="31"/>
                  </a:cubicBezTo>
                  <a:cubicBezTo>
                    <a:pt x="70" y="32"/>
                    <a:pt x="70" y="33"/>
                    <a:pt x="71" y="33"/>
                  </a:cubicBezTo>
                  <a:cubicBezTo>
                    <a:pt x="71" y="34"/>
                    <a:pt x="72" y="35"/>
                    <a:pt x="72" y="36"/>
                  </a:cubicBezTo>
                  <a:cubicBezTo>
                    <a:pt x="73" y="35"/>
                    <a:pt x="73" y="37"/>
                    <a:pt x="73" y="38"/>
                  </a:cubicBezTo>
                  <a:cubicBezTo>
                    <a:pt x="74" y="39"/>
                    <a:pt x="75" y="40"/>
                    <a:pt x="76" y="39"/>
                  </a:cubicBezTo>
                  <a:cubicBezTo>
                    <a:pt x="76" y="39"/>
                    <a:pt x="79" y="35"/>
                    <a:pt x="81" y="34"/>
                  </a:cubicBezTo>
                  <a:cubicBezTo>
                    <a:pt x="82" y="33"/>
                    <a:pt x="84" y="29"/>
                    <a:pt x="86" y="28"/>
                  </a:cubicBezTo>
                  <a:cubicBezTo>
                    <a:pt x="88" y="27"/>
                    <a:pt x="89" y="28"/>
                    <a:pt x="90" y="28"/>
                  </a:cubicBezTo>
                  <a:cubicBezTo>
                    <a:pt x="91" y="28"/>
                    <a:pt x="92" y="27"/>
                    <a:pt x="92" y="26"/>
                  </a:cubicBezTo>
                  <a:cubicBezTo>
                    <a:pt x="91" y="19"/>
                    <a:pt x="95" y="12"/>
                    <a:pt x="103" y="10"/>
                  </a:cubicBezTo>
                  <a:lnTo>
                    <a:pt x="101" y="11"/>
                  </a:lnTo>
                  <a:cubicBezTo>
                    <a:pt x="92" y="14"/>
                    <a:pt x="93" y="25"/>
                    <a:pt x="93" y="26"/>
                  </a:cubicBezTo>
                  <a:cubicBezTo>
                    <a:pt x="93" y="26"/>
                    <a:pt x="99" y="26"/>
                    <a:pt x="102" y="24"/>
                  </a:cubicBezTo>
                  <a:cubicBezTo>
                    <a:pt x="102" y="24"/>
                    <a:pt x="103" y="24"/>
                    <a:pt x="103" y="24"/>
                  </a:cubicBezTo>
                  <a:cubicBezTo>
                    <a:pt x="104" y="23"/>
                    <a:pt x="105" y="24"/>
                    <a:pt x="105" y="24"/>
                  </a:cubicBezTo>
                  <a:lnTo>
                    <a:pt x="121" y="24"/>
                  </a:lnTo>
                  <a:lnTo>
                    <a:pt x="119" y="25"/>
                  </a:lnTo>
                  <a:lnTo>
                    <a:pt x="105" y="25"/>
                  </a:lnTo>
                  <a:cubicBezTo>
                    <a:pt x="103" y="25"/>
                    <a:pt x="103" y="27"/>
                    <a:pt x="104" y="28"/>
                  </a:cubicBezTo>
                  <a:cubicBezTo>
                    <a:pt x="105" y="32"/>
                    <a:pt x="103" y="36"/>
                    <a:pt x="103" y="36"/>
                  </a:cubicBezTo>
                  <a:lnTo>
                    <a:pt x="133" y="36"/>
                  </a:lnTo>
                  <a:lnTo>
                    <a:pt x="131" y="37"/>
                  </a:lnTo>
                  <a:lnTo>
                    <a:pt x="103" y="37"/>
                  </a:lnTo>
                  <a:cubicBezTo>
                    <a:pt x="103" y="37"/>
                    <a:pt x="103" y="37"/>
                    <a:pt x="103" y="37"/>
                  </a:cubicBezTo>
                  <a:cubicBezTo>
                    <a:pt x="102" y="40"/>
                    <a:pt x="101" y="54"/>
                    <a:pt x="102" y="58"/>
                  </a:cubicBezTo>
                  <a:cubicBezTo>
                    <a:pt x="102" y="59"/>
                    <a:pt x="102" y="60"/>
                    <a:pt x="103" y="60"/>
                  </a:cubicBezTo>
                  <a:cubicBezTo>
                    <a:pt x="105" y="60"/>
                    <a:pt x="107" y="60"/>
                    <a:pt x="110" y="60"/>
                  </a:cubicBezTo>
                  <a:cubicBezTo>
                    <a:pt x="109" y="58"/>
                    <a:pt x="110" y="57"/>
                    <a:pt x="112" y="58"/>
                  </a:cubicBezTo>
                  <a:cubicBezTo>
                    <a:pt x="114" y="59"/>
                    <a:pt x="117" y="58"/>
                    <a:pt x="120" y="59"/>
                  </a:cubicBezTo>
                  <a:cubicBezTo>
                    <a:pt x="120" y="59"/>
                    <a:pt x="121" y="60"/>
                    <a:pt x="121" y="60"/>
                  </a:cubicBezTo>
                  <a:cubicBezTo>
                    <a:pt x="123" y="60"/>
                    <a:pt x="127" y="59"/>
                    <a:pt x="129" y="59"/>
                  </a:cubicBezTo>
                  <a:cubicBezTo>
                    <a:pt x="131" y="59"/>
                    <a:pt x="150" y="61"/>
                    <a:pt x="154" y="54"/>
                  </a:cubicBezTo>
                  <a:cubicBezTo>
                    <a:pt x="153" y="56"/>
                    <a:pt x="150" y="59"/>
                    <a:pt x="146" y="59"/>
                  </a:cubicBezTo>
                  <a:cubicBezTo>
                    <a:pt x="138" y="61"/>
                    <a:pt x="122" y="60"/>
                    <a:pt x="122" y="61"/>
                  </a:cubicBezTo>
                  <a:cubicBezTo>
                    <a:pt x="122" y="61"/>
                    <a:pt x="122" y="62"/>
                    <a:pt x="122" y="62"/>
                  </a:cubicBezTo>
                  <a:cubicBezTo>
                    <a:pt x="123" y="62"/>
                    <a:pt x="165" y="61"/>
                    <a:pt x="168" y="61"/>
                  </a:cubicBezTo>
                  <a:lnTo>
                    <a:pt x="163" y="61"/>
                  </a:lnTo>
                  <a:cubicBezTo>
                    <a:pt x="149" y="62"/>
                    <a:pt x="136" y="62"/>
                    <a:pt x="123" y="63"/>
                  </a:cubicBezTo>
                  <a:cubicBezTo>
                    <a:pt x="121" y="63"/>
                    <a:pt x="122" y="66"/>
                    <a:pt x="122" y="67"/>
                  </a:cubicBezTo>
                  <a:cubicBezTo>
                    <a:pt x="123" y="67"/>
                    <a:pt x="127" y="67"/>
                    <a:pt x="127" y="67"/>
                  </a:cubicBezTo>
                  <a:cubicBezTo>
                    <a:pt x="128" y="68"/>
                    <a:pt x="128" y="69"/>
                    <a:pt x="128" y="70"/>
                  </a:cubicBezTo>
                  <a:cubicBezTo>
                    <a:pt x="132" y="69"/>
                    <a:pt x="138" y="70"/>
                    <a:pt x="139" y="70"/>
                  </a:cubicBezTo>
                  <a:cubicBezTo>
                    <a:pt x="140" y="70"/>
                    <a:pt x="141" y="73"/>
                    <a:pt x="142" y="73"/>
                  </a:cubicBezTo>
                  <a:cubicBezTo>
                    <a:pt x="143" y="73"/>
                    <a:pt x="169" y="73"/>
                    <a:pt x="169" y="73"/>
                  </a:cubicBezTo>
                  <a:lnTo>
                    <a:pt x="154" y="73"/>
                  </a:lnTo>
                  <a:cubicBezTo>
                    <a:pt x="150" y="73"/>
                    <a:pt x="144" y="75"/>
                    <a:pt x="141" y="74"/>
                  </a:cubicBezTo>
                  <a:cubicBezTo>
                    <a:pt x="140" y="74"/>
                    <a:pt x="140" y="71"/>
                    <a:pt x="138" y="71"/>
                  </a:cubicBezTo>
                  <a:cubicBezTo>
                    <a:pt x="135" y="70"/>
                    <a:pt x="128" y="71"/>
                    <a:pt x="127" y="71"/>
                  </a:cubicBezTo>
                  <a:cubicBezTo>
                    <a:pt x="127" y="71"/>
                    <a:pt x="127" y="69"/>
                    <a:pt x="127" y="68"/>
                  </a:cubicBezTo>
                  <a:cubicBezTo>
                    <a:pt x="125" y="67"/>
                    <a:pt x="122" y="68"/>
                    <a:pt x="121" y="68"/>
                  </a:cubicBezTo>
                  <a:cubicBezTo>
                    <a:pt x="121" y="67"/>
                    <a:pt x="120" y="62"/>
                    <a:pt x="120" y="61"/>
                  </a:cubicBezTo>
                  <a:cubicBezTo>
                    <a:pt x="119" y="61"/>
                    <a:pt x="112" y="60"/>
                    <a:pt x="112" y="60"/>
                  </a:cubicBezTo>
                  <a:cubicBezTo>
                    <a:pt x="111" y="61"/>
                    <a:pt x="112" y="71"/>
                    <a:pt x="113" y="73"/>
                  </a:cubicBezTo>
                  <a:cubicBezTo>
                    <a:pt x="115" y="75"/>
                    <a:pt x="123" y="78"/>
                    <a:pt x="123" y="79"/>
                  </a:cubicBezTo>
                  <a:cubicBezTo>
                    <a:pt x="124" y="80"/>
                    <a:pt x="125" y="83"/>
                    <a:pt x="125" y="85"/>
                  </a:cubicBezTo>
                  <a:lnTo>
                    <a:pt x="134" y="85"/>
                  </a:lnTo>
                  <a:cubicBezTo>
                    <a:pt x="134" y="86"/>
                    <a:pt x="134" y="92"/>
                    <a:pt x="135" y="95"/>
                  </a:cubicBezTo>
                  <a:cubicBezTo>
                    <a:pt x="135" y="97"/>
                    <a:pt x="137" y="98"/>
                    <a:pt x="138" y="100"/>
                  </a:cubicBezTo>
                  <a:cubicBezTo>
                    <a:pt x="138" y="100"/>
                    <a:pt x="138" y="101"/>
                    <a:pt x="138" y="102"/>
                  </a:cubicBezTo>
                  <a:cubicBezTo>
                    <a:pt x="137" y="102"/>
                    <a:pt x="136" y="102"/>
                    <a:pt x="136" y="102"/>
                  </a:cubicBezTo>
                  <a:cubicBezTo>
                    <a:pt x="136" y="101"/>
                    <a:pt x="137" y="101"/>
                    <a:pt x="136" y="100"/>
                  </a:cubicBezTo>
                  <a:cubicBezTo>
                    <a:pt x="136" y="100"/>
                    <a:pt x="135" y="99"/>
                    <a:pt x="135" y="99"/>
                  </a:cubicBezTo>
                  <a:cubicBezTo>
                    <a:pt x="134" y="100"/>
                    <a:pt x="134" y="101"/>
                    <a:pt x="135" y="102"/>
                  </a:cubicBezTo>
                  <a:cubicBezTo>
                    <a:pt x="135" y="103"/>
                    <a:pt x="137" y="103"/>
                    <a:pt x="138" y="103"/>
                  </a:cubicBezTo>
                  <a:cubicBezTo>
                    <a:pt x="138" y="103"/>
                    <a:pt x="144" y="102"/>
                    <a:pt x="146" y="100"/>
                  </a:cubicBezTo>
                  <a:cubicBezTo>
                    <a:pt x="149" y="97"/>
                    <a:pt x="151" y="97"/>
                    <a:pt x="152" y="97"/>
                  </a:cubicBezTo>
                  <a:cubicBezTo>
                    <a:pt x="148" y="97"/>
                    <a:pt x="146" y="101"/>
                    <a:pt x="144" y="103"/>
                  </a:cubicBezTo>
                  <a:cubicBezTo>
                    <a:pt x="142" y="104"/>
                    <a:pt x="135" y="105"/>
                    <a:pt x="133" y="102"/>
                  </a:cubicBezTo>
                  <a:cubicBezTo>
                    <a:pt x="132" y="101"/>
                    <a:pt x="132" y="100"/>
                    <a:pt x="133" y="99"/>
                  </a:cubicBezTo>
                  <a:cubicBezTo>
                    <a:pt x="133" y="99"/>
                    <a:pt x="133" y="98"/>
                    <a:pt x="133" y="98"/>
                  </a:cubicBezTo>
                  <a:cubicBezTo>
                    <a:pt x="133" y="97"/>
                    <a:pt x="133" y="89"/>
                    <a:pt x="133" y="87"/>
                  </a:cubicBezTo>
                  <a:cubicBezTo>
                    <a:pt x="130" y="87"/>
                    <a:pt x="125" y="87"/>
                    <a:pt x="124" y="88"/>
                  </a:cubicBezTo>
                  <a:cubicBezTo>
                    <a:pt x="122" y="89"/>
                    <a:pt x="113" y="95"/>
                    <a:pt x="112" y="95"/>
                  </a:cubicBezTo>
                  <a:cubicBezTo>
                    <a:pt x="112" y="96"/>
                    <a:pt x="113" y="98"/>
                    <a:pt x="112" y="98"/>
                  </a:cubicBezTo>
                  <a:cubicBezTo>
                    <a:pt x="111" y="99"/>
                    <a:pt x="110" y="99"/>
                    <a:pt x="109" y="99"/>
                  </a:cubicBezTo>
                  <a:cubicBezTo>
                    <a:pt x="107" y="100"/>
                    <a:pt x="108" y="101"/>
                    <a:pt x="109" y="102"/>
                  </a:cubicBezTo>
                  <a:cubicBezTo>
                    <a:pt x="108" y="104"/>
                    <a:pt x="101" y="101"/>
                    <a:pt x="100" y="99"/>
                  </a:cubicBezTo>
                  <a:cubicBezTo>
                    <a:pt x="101" y="99"/>
                    <a:pt x="106" y="98"/>
                    <a:pt x="108" y="98"/>
                  </a:cubicBezTo>
                  <a:cubicBezTo>
                    <a:pt x="110" y="97"/>
                    <a:pt x="110" y="95"/>
                    <a:pt x="111" y="94"/>
                  </a:cubicBezTo>
                  <a:cubicBezTo>
                    <a:pt x="112" y="93"/>
                    <a:pt x="123" y="86"/>
                    <a:pt x="123" y="86"/>
                  </a:cubicBezTo>
                  <a:cubicBezTo>
                    <a:pt x="123" y="85"/>
                    <a:pt x="122" y="81"/>
                    <a:pt x="122" y="81"/>
                  </a:cubicBezTo>
                  <a:cubicBezTo>
                    <a:pt x="120" y="79"/>
                    <a:pt x="111" y="76"/>
                    <a:pt x="110" y="72"/>
                  </a:cubicBezTo>
                  <a:cubicBezTo>
                    <a:pt x="110" y="69"/>
                    <a:pt x="109" y="63"/>
                    <a:pt x="108" y="63"/>
                  </a:cubicBezTo>
                  <a:cubicBezTo>
                    <a:pt x="106" y="62"/>
                    <a:pt x="103" y="61"/>
                    <a:pt x="100" y="62"/>
                  </a:cubicBezTo>
                  <a:cubicBezTo>
                    <a:pt x="99" y="62"/>
                    <a:pt x="98" y="63"/>
                    <a:pt x="97" y="63"/>
                  </a:cubicBezTo>
                  <a:cubicBezTo>
                    <a:pt x="95" y="64"/>
                    <a:pt x="93" y="63"/>
                    <a:pt x="91" y="63"/>
                  </a:cubicBezTo>
                  <a:cubicBezTo>
                    <a:pt x="90" y="63"/>
                    <a:pt x="89" y="64"/>
                    <a:pt x="88" y="64"/>
                  </a:cubicBezTo>
                  <a:cubicBezTo>
                    <a:pt x="86" y="64"/>
                    <a:pt x="83" y="65"/>
                    <a:pt x="82" y="63"/>
                  </a:cubicBezTo>
                  <a:cubicBezTo>
                    <a:pt x="81" y="63"/>
                    <a:pt x="81" y="61"/>
                    <a:pt x="80" y="61"/>
                  </a:cubicBezTo>
                  <a:cubicBezTo>
                    <a:pt x="80" y="60"/>
                    <a:pt x="79" y="60"/>
                    <a:pt x="79" y="60"/>
                  </a:cubicBezTo>
                  <a:cubicBezTo>
                    <a:pt x="78" y="59"/>
                    <a:pt x="77" y="58"/>
                    <a:pt x="76" y="57"/>
                  </a:cubicBezTo>
                  <a:cubicBezTo>
                    <a:pt x="75" y="54"/>
                    <a:pt x="72" y="56"/>
                    <a:pt x="70" y="57"/>
                  </a:cubicBezTo>
                  <a:cubicBezTo>
                    <a:pt x="70" y="57"/>
                    <a:pt x="69" y="57"/>
                    <a:pt x="69" y="57"/>
                  </a:cubicBezTo>
                  <a:cubicBezTo>
                    <a:pt x="68" y="57"/>
                    <a:pt x="67" y="59"/>
                    <a:pt x="66" y="59"/>
                  </a:cubicBezTo>
                  <a:cubicBezTo>
                    <a:pt x="66" y="60"/>
                    <a:pt x="65" y="60"/>
                    <a:pt x="65" y="60"/>
                  </a:cubicBezTo>
                  <a:cubicBezTo>
                    <a:pt x="63" y="61"/>
                    <a:pt x="61" y="63"/>
                    <a:pt x="61" y="65"/>
                  </a:cubicBezTo>
                  <a:cubicBezTo>
                    <a:pt x="62" y="66"/>
                    <a:pt x="62" y="67"/>
                    <a:pt x="63" y="67"/>
                  </a:cubicBezTo>
                  <a:cubicBezTo>
                    <a:pt x="64" y="67"/>
                    <a:pt x="66" y="66"/>
                    <a:pt x="68" y="67"/>
                  </a:cubicBezTo>
                  <a:cubicBezTo>
                    <a:pt x="70" y="69"/>
                    <a:pt x="67" y="72"/>
                    <a:pt x="68" y="74"/>
                  </a:cubicBezTo>
                  <a:cubicBezTo>
                    <a:pt x="68" y="76"/>
                    <a:pt x="67" y="74"/>
                    <a:pt x="66" y="73"/>
                  </a:cubicBezTo>
                  <a:cubicBezTo>
                    <a:pt x="66" y="72"/>
                    <a:pt x="67" y="71"/>
                    <a:pt x="67" y="70"/>
                  </a:cubicBezTo>
                  <a:cubicBezTo>
                    <a:pt x="66" y="69"/>
                    <a:pt x="64" y="69"/>
                    <a:pt x="63" y="69"/>
                  </a:cubicBezTo>
                  <a:cubicBezTo>
                    <a:pt x="63" y="70"/>
                    <a:pt x="62" y="70"/>
                    <a:pt x="61" y="70"/>
                  </a:cubicBezTo>
                  <a:cubicBezTo>
                    <a:pt x="60" y="70"/>
                    <a:pt x="59" y="70"/>
                    <a:pt x="60" y="69"/>
                  </a:cubicBezTo>
                  <a:cubicBezTo>
                    <a:pt x="60" y="69"/>
                    <a:pt x="61" y="69"/>
                    <a:pt x="62" y="68"/>
                  </a:cubicBezTo>
                  <a:cubicBezTo>
                    <a:pt x="62" y="67"/>
                    <a:pt x="61" y="67"/>
                    <a:pt x="60" y="66"/>
                  </a:cubicBezTo>
                  <a:cubicBezTo>
                    <a:pt x="59" y="66"/>
                    <a:pt x="58" y="67"/>
                    <a:pt x="57" y="67"/>
                  </a:cubicBezTo>
                  <a:cubicBezTo>
                    <a:pt x="56" y="67"/>
                    <a:pt x="55" y="66"/>
                    <a:pt x="56" y="65"/>
                  </a:cubicBezTo>
                  <a:cubicBezTo>
                    <a:pt x="57" y="65"/>
                    <a:pt x="58" y="65"/>
                    <a:pt x="58" y="64"/>
                  </a:cubicBezTo>
                  <a:cubicBezTo>
                    <a:pt x="58" y="64"/>
                    <a:pt x="59" y="63"/>
                    <a:pt x="59" y="62"/>
                  </a:cubicBezTo>
                  <a:cubicBezTo>
                    <a:pt x="59" y="61"/>
                    <a:pt x="60" y="62"/>
                    <a:pt x="61" y="61"/>
                  </a:cubicBezTo>
                  <a:cubicBezTo>
                    <a:pt x="61" y="60"/>
                    <a:pt x="62" y="59"/>
                    <a:pt x="62" y="59"/>
                  </a:cubicBezTo>
                  <a:cubicBezTo>
                    <a:pt x="63" y="57"/>
                    <a:pt x="65" y="57"/>
                    <a:pt x="66" y="56"/>
                  </a:cubicBezTo>
                  <a:cubicBezTo>
                    <a:pt x="67" y="56"/>
                    <a:pt x="67" y="56"/>
                    <a:pt x="67" y="55"/>
                  </a:cubicBezTo>
                  <a:cubicBezTo>
                    <a:pt x="67" y="54"/>
                    <a:pt x="68" y="54"/>
                    <a:pt x="68" y="53"/>
                  </a:cubicBezTo>
                  <a:cubicBezTo>
                    <a:pt x="69" y="52"/>
                    <a:pt x="70" y="52"/>
                    <a:pt x="72" y="51"/>
                  </a:cubicBezTo>
                  <a:cubicBezTo>
                    <a:pt x="72" y="51"/>
                    <a:pt x="73" y="51"/>
                    <a:pt x="74" y="51"/>
                  </a:cubicBezTo>
                  <a:cubicBezTo>
                    <a:pt x="74" y="50"/>
                    <a:pt x="74" y="50"/>
                    <a:pt x="74" y="49"/>
                  </a:cubicBezTo>
                  <a:cubicBezTo>
                    <a:pt x="74" y="47"/>
                    <a:pt x="74" y="46"/>
                    <a:pt x="74" y="44"/>
                  </a:cubicBezTo>
                  <a:cubicBezTo>
                    <a:pt x="74" y="43"/>
                    <a:pt x="74" y="42"/>
                    <a:pt x="74" y="41"/>
                  </a:cubicBezTo>
                  <a:cubicBezTo>
                    <a:pt x="74" y="40"/>
                    <a:pt x="73" y="39"/>
                    <a:pt x="72" y="39"/>
                  </a:cubicBezTo>
                  <a:cubicBezTo>
                    <a:pt x="70" y="38"/>
                    <a:pt x="68" y="37"/>
                    <a:pt x="67" y="35"/>
                  </a:cubicBezTo>
                  <a:cubicBezTo>
                    <a:pt x="66" y="33"/>
                    <a:pt x="67" y="31"/>
                    <a:pt x="65" y="29"/>
                  </a:cubicBezTo>
                  <a:cubicBezTo>
                    <a:pt x="65" y="28"/>
                    <a:pt x="66" y="26"/>
                    <a:pt x="65" y="25"/>
                  </a:cubicBezTo>
                  <a:cubicBezTo>
                    <a:pt x="65" y="25"/>
                    <a:pt x="65" y="24"/>
                    <a:pt x="64" y="24"/>
                  </a:cubicBezTo>
                  <a:cubicBezTo>
                    <a:pt x="62" y="23"/>
                    <a:pt x="61" y="22"/>
                    <a:pt x="60" y="21"/>
                  </a:cubicBezTo>
                  <a:cubicBezTo>
                    <a:pt x="59" y="21"/>
                    <a:pt x="59" y="22"/>
                    <a:pt x="58" y="22"/>
                  </a:cubicBezTo>
                  <a:cubicBezTo>
                    <a:pt x="57" y="22"/>
                    <a:pt x="56" y="23"/>
                    <a:pt x="56" y="22"/>
                  </a:cubicBezTo>
                  <a:cubicBezTo>
                    <a:pt x="56" y="21"/>
                    <a:pt x="55" y="21"/>
                    <a:pt x="54" y="21"/>
                  </a:cubicBezTo>
                  <a:cubicBezTo>
                    <a:pt x="54" y="22"/>
                    <a:pt x="53" y="22"/>
                    <a:pt x="53" y="22"/>
                  </a:cubicBezTo>
                  <a:cubicBezTo>
                    <a:pt x="51" y="22"/>
                    <a:pt x="48" y="23"/>
                    <a:pt x="48" y="25"/>
                  </a:cubicBezTo>
                  <a:cubicBezTo>
                    <a:pt x="48" y="27"/>
                    <a:pt x="49" y="28"/>
                    <a:pt x="49" y="30"/>
                  </a:cubicBezTo>
                  <a:cubicBezTo>
                    <a:pt x="49" y="32"/>
                    <a:pt x="49" y="34"/>
                    <a:pt x="49" y="36"/>
                  </a:cubicBezTo>
                  <a:cubicBezTo>
                    <a:pt x="49" y="39"/>
                    <a:pt x="49" y="41"/>
                    <a:pt x="49" y="43"/>
                  </a:cubicBezTo>
                  <a:cubicBezTo>
                    <a:pt x="50" y="45"/>
                    <a:pt x="49" y="46"/>
                    <a:pt x="49" y="47"/>
                  </a:cubicBezTo>
                  <a:cubicBezTo>
                    <a:pt x="48" y="49"/>
                    <a:pt x="49" y="51"/>
                    <a:pt x="50" y="53"/>
                  </a:cubicBezTo>
                  <a:cubicBezTo>
                    <a:pt x="50" y="53"/>
                    <a:pt x="50" y="53"/>
                    <a:pt x="51" y="54"/>
                  </a:cubicBezTo>
                  <a:cubicBezTo>
                    <a:pt x="51" y="54"/>
                    <a:pt x="51" y="55"/>
                    <a:pt x="51" y="56"/>
                  </a:cubicBezTo>
                  <a:cubicBezTo>
                    <a:pt x="51" y="57"/>
                    <a:pt x="50" y="57"/>
                    <a:pt x="50" y="58"/>
                  </a:cubicBezTo>
                  <a:cubicBezTo>
                    <a:pt x="49" y="58"/>
                    <a:pt x="50" y="58"/>
                    <a:pt x="50" y="59"/>
                  </a:cubicBezTo>
                  <a:cubicBezTo>
                    <a:pt x="48" y="59"/>
                    <a:pt x="45" y="55"/>
                    <a:pt x="44" y="53"/>
                  </a:cubicBezTo>
                  <a:cubicBezTo>
                    <a:pt x="45" y="53"/>
                    <a:pt x="47" y="53"/>
                    <a:pt x="47" y="52"/>
                  </a:cubicBezTo>
                  <a:cubicBezTo>
                    <a:pt x="48" y="51"/>
                    <a:pt x="47" y="50"/>
                    <a:pt x="46" y="49"/>
                  </a:cubicBezTo>
                  <a:cubicBezTo>
                    <a:pt x="46" y="49"/>
                    <a:pt x="46" y="48"/>
                    <a:pt x="46" y="47"/>
                  </a:cubicBezTo>
                  <a:cubicBezTo>
                    <a:pt x="47" y="47"/>
                    <a:pt x="47" y="46"/>
                    <a:pt x="47" y="46"/>
                  </a:cubicBezTo>
                  <a:cubicBezTo>
                    <a:pt x="47" y="44"/>
                    <a:pt x="47" y="41"/>
                    <a:pt x="47" y="40"/>
                  </a:cubicBezTo>
                  <a:cubicBezTo>
                    <a:pt x="46" y="38"/>
                    <a:pt x="44" y="37"/>
                    <a:pt x="43" y="36"/>
                  </a:cubicBezTo>
                  <a:cubicBezTo>
                    <a:pt x="42" y="35"/>
                    <a:pt x="34" y="22"/>
                    <a:pt x="29" y="23"/>
                  </a:cubicBezTo>
                  <a:cubicBezTo>
                    <a:pt x="25" y="25"/>
                    <a:pt x="24" y="30"/>
                    <a:pt x="21" y="30"/>
                  </a:cubicBezTo>
                  <a:cubicBezTo>
                    <a:pt x="21" y="30"/>
                    <a:pt x="17" y="28"/>
                    <a:pt x="17" y="27"/>
                  </a:cubicBezTo>
                  <a:cubicBezTo>
                    <a:pt x="16" y="26"/>
                    <a:pt x="15" y="26"/>
                    <a:pt x="15" y="27"/>
                  </a:cubicBezTo>
                  <a:cubicBezTo>
                    <a:pt x="14" y="27"/>
                    <a:pt x="13" y="27"/>
                    <a:pt x="12" y="27"/>
                  </a:cubicBezTo>
                  <a:cubicBezTo>
                    <a:pt x="11" y="29"/>
                    <a:pt x="10" y="29"/>
                    <a:pt x="9" y="28"/>
                  </a:cubicBezTo>
                  <a:cubicBezTo>
                    <a:pt x="8" y="28"/>
                    <a:pt x="6" y="27"/>
                    <a:pt x="4" y="28"/>
                  </a:cubicBezTo>
                  <a:cubicBezTo>
                    <a:pt x="3" y="28"/>
                    <a:pt x="3" y="29"/>
                    <a:pt x="3" y="30"/>
                  </a:cubicBezTo>
                  <a:cubicBezTo>
                    <a:pt x="0" y="30"/>
                    <a:pt x="0" y="22"/>
                    <a:pt x="3" y="21"/>
                  </a:cubicBezTo>
                  <a:cubicBezTo>
                    <a:pt x="3" y="23"/>
                    <a:pt x="3" y="24"/>
                    <a:pt x="3" y="26"/>
                  </a:cubicBezTo>
                  <a:cubicBezTo>
                    <a:pt x="3" y="26"/>
                    <a:pt x="4" y="26"/>
                    <a:pt x="4" y="26"/>
                  </a:cubicBezTo>
                  <a:cubicBezTo>
                    <a:pt x="5" y="26"/>
                    <a:pt x="6" y="25"/>
                    <a:pt x="7" y="25"/>
                  </a:cubicBezTo>
                  <a:cubicBezTo>
                    <a:pt x="8" y="24"/>
                    <a:pt x="9" y="24"/>
                    <a:pt x="10" y="25"/>
                  </a:cubicBezTo>
                  <a:cubicBezTo>
                    <a:pt x="11" y="25"/>
                    <a:pt x="12" y="25"/>
                    <a:pt x="13" y="25"/>
                  </a:cubicBezTo>
                  <a:cubicBezTo>
                    <a:pt x="14" y="25"/>
                    <a:pt x="16" y="24"/>
                    <a:pt x="17" y="24"/>
                  </a:cubicBezTo>
                  <a:cubicBezTo>
                    <a:pt x="18" y="24"/>
                    <a:pt x="20" y="25"/>
                    <a:pt x="21" y="25"/>
                  </a:cubicBezTo>
                  <a:cubicBezTo>
                    <a:pt x="22" y="25"/>
                    <a:pt x="23" y="24"/>
                    <a:pt x="24" y="23"/>
                  </a:cubicBezTo>
                  <a:cubicBezTo>
                    <a:pt x="26" y="21"/>
                    <a:pt x="30" y="21"/>
                    <a:pt x="32" y="22"/>
                  </a:cubicBezTo>
                  <a:cubicBezTo>
                    <a:pt x="36" y="23"/>
                    <a:pt x="42" y="30"/>
                    <a:pt x="43" y="33"/>
                  </a:cubicBezTo>
                  <a:cubicBezTo>
                    <a:pt x="44" y="34"/>
                    <a:pt x="45" y="35"/>
                    <a:pt x="45" y="35"/>
                  </a:cubicBezTo>
                  <a:cubicBezTo>
                    <a:pt x="47" y="35"/>
                    <a:pt x="47" y="33"/>
                    <a:pt x="46" y="32"/>
                  </a:cubicBezTo>
                  <a:cubicBezTo>
                    <a:pt x="46" y="31"/>
                    <a:pt x="45" y="25"/>
                    <a:pt x="45" y="23"/>
                  </a:cubicBezTo>
                  <a:cubicBezTo>
                    <a:pt x="46" y="21"/>
                    <a:pt x="48" y="20"/>
                    <a:pt x="50" y="20"/>
                  </a:cubicBezTo>
                  <a:cubicBezTo>
                    <a:pt x="51" y="20"/>
                    <a:pt x="52" y="19"/>
                    <a:pt x="51" y="18"/>
                  </a:cubicBezTo>
                  <a:cubicBezTo>
                    <a:pt x="51" y="17"/>
                    <a:pt x="50" y="17"/>
                    <a:pt x="50" y="16"/>
                  </a:cubicBezTo>
                  <a:cubicBezTo>
                    <a:pt x="49" y="14"/>
                    <a:pt x="51" y="13"/>
                    <a:pt x="52" y="12"/>
                  </a:cubicBezTo>
                  <a:cubicBezTo>
                    <a:pt x="52" y="10"/>
                    <a:pt x="49" y="9"/>
                    <a:pt x="48" y="9"/>
                  </a:cubicBezTo>
                  <a:cubicBezTo>
                    <a:pt x="47" y="7"/>
                    <a:pt x="47" y="5"/>
                    <a:pt x="48" y="4"/>
                  </a:cubicBezTo>
                  <a:close/>
                  <a:moveTo>
                    <a:pt x="18" y="27"/>
                  </a:moveTo>
                  <a:cubicBezTo>
                    <a:pt x="19" y="27"/>
                    <a:pt x="20" y="29"/>
                    <a:pt x="21" y="29"/>
                  </a:cubicBezTo>
                  <a:cubicBezTo>
                    <a:pt x="22" y="28"/>
                    <a:pt x="22" y="28"/>
                    <a:pt x="22" y="28"/>
                  </a:cubicBezTo>
                  <a:cubicBezTo>
                    <a:pt x="20" y="27"/>
                    <a:pt x="19" y="26"/>
                    <a:pt x="18" y="27"/>
                  </a:cubicBezTo>
                  <a:close/>
                  <a:moveTo>
                    <a:pt x="101" y="26"/>
                  </a:moveTo>
                  <a:cubicBezTo>
                    <a:pt x="100" y="26"/>
                    <a:pt x="95" y="27"/>
                    <a:pt x="93" y="28"/>
                  </a:cubicBezTo>
                  <a:cubicBezTo>
                    <a:pt x="93" y="28"/>
                    <a:pt x="92" y="29"/>
                    <a:pt x="91" y="29"/>
                  </a:cubicBezTo>
                  <a:cubicBezTo>
                    <a:pt x="90" y="30"/>
                    <a:pt x="89" y="29"/>
                    <a:pt x="88" y="30"/>
                  </a:cubicBezTo>
                  <a:cubicBezTo>
                    <a:pt x="86" y="31"/>
                    <a:pt x="84" y="32"/>
                    <a:pt x="84" y="34"/>
                  </a:cubicBezTo>
                  <a:cubicBezTo>
                    <a:pt x="83" y="36"/>
                    <a:pt x="77" y="39"/>
                    <a:pt x="76" y="43"/>
                  </a:cubicBezTo>
                  <a:cubicBezTo>
                    <a:pt x="76" y="44"/>
                    <a:pt x="76" y="46"/>
                    <a:pt x="76" y="47"/>
                  </a:cubicBezTo>
                  <a:cubicBezTo>
                    <a:pt x="77" y="48"/>
                    <a:pt x="76" y="50"/>
                    <a:pt x="77" y="51"/>
                  </a:cubicBezTo>
                  <a:cubicBezTo>
                    <a:pt x="79" y="54"/>
                    <a:pt x="79" y="52"/>
                    <a:pt x="80" y="54"/>
                  </a:cubicBezTo>
                  <a:cubicBezTo>
                    <a:pt x="82" y="56"/>
                    <a:pt x="81" y="57"/>
                    <a:pt x="85" y="60"/>
                  </a:cubicBezTo>
                  <a:cubicBezTo>
                    <a:pt x="86" y="60"/>
                    <a:pt x="88" y="59"/>
                    <a:pt x="89" y="59"/>
                  </a:cubicBezTo>
                  <a:cubicBezTo>
                    <a:pt x="90" y="59"/>
                    <a:pt x="96" y="60"/>
                    <a:pt x="97" y="60"/>
                  </a:cubicBezTo>
                  <a:cubicBezTo>
                    <a:pt x="100" y="60"/>
                    <a:pt x="100" y="56"/>
                    <a:pt x="100" y="55"/>
                  </a:cubicBezTo>
                  <a:cubicBezTo>
                    <a:pt x="100" y="50"/>
                    <a:pt x="101" y="35"/>
                    <a:pt x="102" y="33"/>
                  </a:cubicBezTo>
                  <a:cubicBezTo>
                    <a:pt x="103" y="32"/>
                    <a:pt x="103" y="27"/>
                    <a:pt x="101" y="26"/>
                  </a:cubicBezTo>
                  <a:close/>
                </a:path>
              </a:pathLst>
            </a:custGeom>
            <a:noFill/>
            <a:ln w="12700">
              <a:noFill/>
              <a:round/>
              <a:headEnd/>
              <a:tailEnd/>
            </a:ln>
          </p:spPr>
          <p:txBody>
            <a:bodyPr/>
            <a:lstStyle/>
            <a:p>
              <a:endParaRPr lang="en-US"/>
            </a:p>
          </p:txBody>
        </p:sp>
        <p:sp>
          <p:nvSpPr>
            <p:cNvPr id="19479" name="Freeform 18"/>
            <p:cNvSpPr>
              <a:spLocks noChangeAspect="1"/>
            </p:cNvSpPr>
            <p:nvPr/>
          </p:nvSpPr>
          <p:spPr bwMode="auto">
            <a:xfrm>
              <a:off x="3152" y="3257"/>
              <a:ext cx="63" cy="69"/>
            </a:xfrm>
            <a:custGeom>
              <a:avLst/>
              <a:gdLst>
                <a:gd name="T0" fmla="*/ 10680901 w 16"/>
                <a:gd name="T1" fmla="*/ 20615348 h 17"/>
                <a:gd name="T2" fmla="*/ 13397105 w 16"/>
                <a:gd name="T3" fmla="*/ 11051680 h 17"/>
                <a:gd name="T4" fmla="*/ 4564877 w 16"/>
                <a:gd name="T5" fmla="*/ 7149093 h 17"/>
                <a:gd name="T6" fmla="*/ 0 w 16"/>
                <a:gd name="T7" fmla="*/ 0 h 17"/>
                <a:gd name="T8" fmla="*/ 4564877 w 16"/>
                <a:gd name="T9" fmla="*/ 9581324 h 17"/>
                <a:gd name="T10" fmla="*/ 10680901 w 16"/>
                <a:gd name="T11" fmla="*/ 12232522 h 17"/>
                <a:gd name="T12" fmla="*/ 8892048 w 16"/>
                <a:gd name="T13" fmla="*/ 18272401 h 17"/>
                <a:gd name="T14" fmla="*/ 10680901 w 16"/>
                <a:gd name="T15" fmla="*/ 20615348 h 17"/>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7"/>
                <a:gd name="T26" fmla="*/ 16 w 16"/>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7">
                  <a:moveTo>
                    <a:pt x="12" y="17"/>
                  </a:moveTo>
                  <a:cubicBezTo>
                    <a:pt x="10" y="14"/>
                    <a:pt x="16" y="12"/>
                    <a:pt x="15" y="9"/>
                  </a:cubicBezTo>
                  <a:cubicBezTo>
                    <a:pt x="14" y="6"/>
                    <a:pt x="7" y="8"/>
                    <a:pt x="5" y="6"/>
                  </a:cubicBezTo>
                  <a:cubicBezTo>
                    <a:pt x="5" y="3"/>
                    <a:pt x="3" y="1"/>
                    <a:pt x="0" y="0"/>
                  </a:cubicBezTo>
                  <a:cubicBezTo>
                    <a:pt x="0" y="3"/>
                    <a:pt x="4" y="8"/>
                    <a:pt x="5" y="8"/>
                  </a:cubicBezTo>
                  <a:cubicBezTo>
                    <a:pt x="6" y="9"/>
                    <a:pt x="12" y="8"/>
                    <a:pt x="12" y="10"/>
                  </a:cubicBezTo>
                  <a:cubicBezTo>
                    <a:pt x="13" y="12"/>
                    <a:pt x="9" y="13"/>
                    <a:pt x="10" y="15"/>
                  </a:cubicBezTo>
                  <a:cubicBezTo>
                    <a:pt x="10" y="16"/>
                    <a:pt x="11" y="17"/>
                    <a:pt x="12" y="17"/>
                  </a:cubicBezTo>
                  <a:close/>
                </a:path>
              </a:pathLst>
            </a:custGeom>
            <a:noFill/>
            <a:ln w="12700">
              <a:noFill/>
              <a:round/>
              <a:headEnd/>
              <a:tailEnd/>
            </a:ln>
          </p:spPr>
          <p:txBody>
            <a:bodyPr/>
            <a:lstStyle/>
            <a:p>
              <a:endParaRPr lang="en-US"/>
            </a:p>
          </p:txBody>
        </p:sp>
        <p:sp>
          <p:nvSpPr>
            <p:cNvPr id="19480" name="Freeform 19"/>
            <p:cNvSpPr>
              <a:spLocks noChangeAspect="1"/>
            </p:cNvSpPr>
            <p:nvPr/>
          </p:nvSpPr>
          <p:spPr bwMode="auto">
            <a:xfrm>
              <a:off x="3359" y="3278"/>
              <a:ext cx="488" cy="171"/>
            </a:xfrm>
            <a:custGeom>
              <a:avLst/>
              <a:gdLst>
                <a:gd name="T0" fmla="*/ 94732123 w 123"/>
                <a:gd name="T1" fmla="*/ 1207138 h 42"/>
                <a:gd name="T2" fmla="*/ 82088055 w 123"/>
                <a:gd name="T3" fmla="*/ 6121828 h 42"/>
                <a:gd name="T4" fmla="*/ 75265896 w 123"/>
                <a:gd name="T5" fmla="*/ 7397125 h 42"/>
                <a:gd name="T6" fmla="*/ 73546486 w 123"/>
                <a:gd name="T7" fmla="*/ 12612764 h 42"/>
                <a:gd name="T8" fmla="*/ 68706035 w 123"/>
                <a:gd name="T9" fmla="*/ 17523088 h 42"/>
                <a:gd name="T10" fmla="*/ 52114150 w 123"/>
                <a:gd name="T11" fmla="*/ 21217208 h 42"/>
                <a:gd name="T12" fmla="*/ 44563435 w 123"/>
                <a:gd name="T13" fmla="*/ 31341821 h 42"/>
                <a:gd name="T14" fmla="*/ 26088053 w 123"/>
                <a:gd name="T15" fmla="*/ 35031585 h 42"/>
                <a:gd name="T16" fmla="*/ 21181615 w 123"/>
                <a:gd name="T17" fmla="*/ 41227092 h 42"/>
                <a:gd name="T18" fmla="*/ 13630888 w 123"/>
                <a:gd name="T19" fmla="*/ 47644312 h 42"/>
                <a:gd name="T20" fmla="*/ 9762628 w 123"/>
                <a:gd name="T21" fmla="*/ 46437183 h 42"/>
                <a:gd name="T22" fmla="*/ 7800462 w 123"/>
                <a:gd name="T23" fmla="*/ 39946058 h 42"/>
                <a:gd name="T24" fmla="*/ 5834362 w 123"/>
                <a:gd name="T25" fmla="*/ 41227092 h 42"/>
                <a:gd name="T26" fmla="*/ 5834362 w 123"/>
                <a:gd name="T27" fmla="*/ 38740003 h 42"/>
                <a:gd name="T28" fmla="*/ 7800462 w 123"/>
                <a:gd name="T29" fmla="*/ 35031585 h 42"/>
                <a:gd name="T30" fmla="*/ 5834362 w 123"/>
                <a:gd name="T31" fmla="*/ 36238714 h 42"/>
                <a:gd name="T32" fmla="*/ 1966100 w 123"/>
                <a:gd name="T33" fmla="*/ 36238714 h 42"/>
                <a:gd name="T34" fmla="*/ 0 w 123"/>
                <a:gd name="T35" fmla="*/ 35031585 h 42"/>
                <a:gd name="T36" fmla="*/ 12641042 w 123"/>
                <a:gd name="T37" fmla="*/ 51351949 h 42"/>
                <a:gd name="T38" fmla="*/ 17317307 w 123"/>
                <a:gd name="T39" fmla="*/ 48847077 h 42"/>
                <a:gd name="T40" fmla="*/ 23147707 w 123"/>
                <a:gd name="T41" fmla="*/ 42428684 h 42"/>
                <a:gd name="T42" fmla="*/ 28982075 w 123"/>
                <a:gd name="T43" fmla="*/ 36238714 h 42"/>
                <a:gd name="T44" fmla="*/ 43589212 w 123"/>
                <a:gd name="T45" fmla="*/ 33824496 h 42"/>
                <a:gd name="T46" fmla="*/ 53105004 w 123"/>
                <a:gd name="T47" fmla="*/ 23699639 h 42"/>
                <a:gd name="T48" fmla="*/ 68706035 w 123"/>
                <a:gd name="T49" fmla="*/ 20010160 h 42"/>
                <a:gd name="T50" fmla="*/ 118855029 w 123"/>
                <a:gd name="T51" fmla="*/ 52554355 h 42"/>
                <a:gd name="T52" fmla="*/ 118855029 w 123"/>
                <a:gd name="T53" fmla="*/ 51351949 h 42"/>
                <a:gd name="T54" fmla="*/ 69681273 w 123"/>
                <a:gd name="T55" fmla="*/ 18730201 h 42"/>
                <a:gd name="T56" fmla="*/ 74291610 w 123"/>
                <a:gd name="T57" fmla="*/ 15022560 h 42"/>
                <a:gd name="T58" fmla="*/ 76256750 w 123"/>
                <a:gd name="T59" fmla="*/ 10125953 h 42"/>
                <a:gd name="T60" fmla="*/ 82088055 w 123"/>
                <a:gd name="T61" fmla="*/ 8604249 h 42"/>
                <a:gd name="T62" fmla="*/ 91838022 w 123"/>
                <a:gd name="T63" fmla="*/ 1207138 h 42"/>
                <a:gd name="T64" fmla="*/ 94732123 w 123"/>
                <a:gd name="T65" fmla="*/ 1207138 h 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3"/>
                <a:gd name="T100" fmla="*/ 0 h 42"/>
                <a:gd name="T101" fmla="*/ 123 w 123"/>
                <a:gd name="T102" fmla="*/ 42 h 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3" h="42">
                  <a:moveTo>
                    <a:pt x="98" y="1"/>
                  </a:moveTo>
                  <a:cubicBezTo>
                    <a:pt x="91" y="0"/>
                    <a:pt x="88" y="3"/>
                    <a:pt x="85" y="5"/>
                  </a:cubicBezTo>
                  <a:cubicBezTo>
                    <a:pt x="83" y="8"/>
                    <a:pt x="81" y="5"/>
                    <a:pt x="78" y="6"/>
                  </a:cubicBezTo>
                  <a:cubicBezTo>
                    <a:pt x="77" y="7"/>
                    <a:pt x="77" y="9"/>
                    <a:pt x="76" y="10"/>
                  </a:cubicBezTo>
                  <a:cubicBezTo>
                    <a:pt x="75" y="11"/>
                    <a:pt x="72" y="14"/>
                    <a:pt x="71" y="14"/>
                  </a:cubicBezTo>
                  <a:cubicBezTo>
                    <a:pt x="67" y="15"/>
                    <a:pt x="57" y="15"/>
                    <a:pt x="54" y="17"/>
                  </a:cubicBezTo>
                  <a:cubicBezTo>
                    <a:pt x="52" y="18"/>
                    <a:pt x="48" y="24"/>
                    <a:pt x="46" y="25"/>
                  </a:cubicBezTo>
                  <a:cubicBezTo>
                    <a:pt x="43" y="27"/>
                    <a:pt x="32" y="25"/>
                    <a:pt x="27" y="28"/>
                  </a:cubicBezTo>
                  <a:cubicBezTo>
                    <a:pt x="27" y="29"/>
                    <a:pt x="23" y="32"/>
                    <a:pt x="22" y="33"/>
                  </a:cubicBezTo>
                  <a:cubicBezTo>
                    <a:pt x="20" y="36"/>
                    <a:pt x="15" y="38"/>
                    <a:pt x="14" y="38"/>
                  </a:cubicBezTo>
                  <a:cubicBezTo>
                    <a:pt x="13" y="38"/>
                    <a:pt x="11" y="39"/>
                    <a:pt x="10" y="37"/>
                  </a:cubicBezTo>
                  <a:cubicBezTo>
                    <a:pt x="8" y="36"/>
                    <a:pt x="9" y="32"/>
                    <a:pt x="8" y="32"/>
                  </a:cubicBezTo>
                  <a:cubicBezTo>
                    <a:pt x="7" y="32"/>
                    <a:pt x="7" y="34"/>
                    <a:pt x="6" y="33"/>
                  </a:cubicBezTo>
                  <a:cubicBezTo>
                    <a:pt x="5" y="33"/>
                    <a:pt x="6" y="31"/>
                    <a:pt x="6" y="31"/>
                  </a:cubicBezTo>
                  <a:cubicBezTo>
                    <a:pt x="7" y="31"/>
                    <a:pt x="9" y="30"/>
                    <a:pt x="8" y="28"/>
                  </a:cubicBezTo>
                  <a:cubicBezTo>
                    <a:pt x="8" y="27"/>
                    <a:pt x="6" y="29"/>
                    <a:pt x="6" y="29"/>
                  </a:cubicBezTo>
                  <a:cubicBezTo>
                    <a:pt x="5" y="30"/>
                    <a:pt x="3" y="30"/>
                    <a:pt x="2" y="29"/>
                  </a:cubicBezTo>
                  <a:cubicBezTo>
                    <a:pt x="2" y="28"/>
                    <a:pt x="1" y="27"/>
                    <a:pt x="0" y="28"/>
                  </a:cubicBezTo>
                  <a:cubicBezTo>
                    <a:pt x="0" y="30"/>
                    <a:pt x="11" y="41"/>
                    <a:pt x="13" y="41"/>
                  </a:cubicBezTo>
                  <a:cubicBezTo>
                    <a:pt x="13" y="40"/>
                    <a:pt x="16" y="40"/>
                    <a:pt x="18" y="39"/>
                  </a:cubicBezTo>
                  <a:cubicBezTo>
                    <a:pt x="19" y="39"/>
                    <a:pt x="21" y="36"/>
                    <a:pt x="24" y="34"/>
                  </a:cubicBezTo>
                  <a:cubicBezTo>
                    <a:pt x="26" y="32"/>
                    <a:pt x="27" y="31"/>
                    <a:pt x="30" y="29"/>
                  </a:cubicBezTo>
                  <a:cubicBezTo>
                    <a:pt x="33" y="28"/>
                    <a:pt x="42" y="28"/>
                    <a:pt x="45" y="27"/>
                  </a:cubicBezTo>
                  <a:cubicBezTo>
                    <a:pt x="49" y="27"/>
                    <a:pt x="54" y="19"/>
                    <a:pt x="55" y="19"/>
                  </a:cubicBezTo>
                  <a:cubicBezTo>
                    <a:pt x="58" y="17"/>
                    <a:pt x="70" y="16"/>
                    <a:pt x="71" y="16"/>
                  </a:cubicBezTo>
                  <a:lnTo>
                    <a:pt x="123" y="42"/>
                  </a:lnTo>
                  <a:lnTo>
                    <a:pt x="123" y="41"/>
                  </a:lnTo>
                  <a:lnTo>
                    <a:pt x="72" y="15"/>
                  </a:lnTo>
                  <a:cubicBezTo>
                    <a:pt x="74" y="15"/>
                    <a:pt x="77" y="12"/>
                    <a:pt x="77" y="12"/>
                  </a:cubicBezTo>
                  <a:cubicBezTo>
                    <a:pt x="78" y="10"/>
                    <a:pt x="78" y="8"/>
                    <a:pt x="79" y="8"/>
                  </a:cubicBezTo>
                  <a:cubicBezTo>
                    <a:pt x="80" y="7"/>
                    <a:pt x="83" y="9"/>
                    <a:pt x="85" y="7"/>
                  </a:cubicBezTo>
                  <a:cubicBezTo>
                    <a:pt x="88" y="4"/>
                    <a:pt x="90" y="1"/>
                    <a:pt x="95" y="1"/>
                  </a:cubicBezTo>
                  <a:lnTo>
                    <a:pt x="98" y="1"/>
                  </a:lnTo>
                  <a:close/>
                </a:path>
              </a:pathLst>
            </a:custGeom>
            <a:noFill/>
            <a:ln w="12700">
              <a:noFill/>
              <a:round/>
              <a:headEnd/>
              <a:tailEnd/>
            </a:ln>
          </p:spPr>
          <p:txBody>
            <a:bodyPr/>
            <a:lstStyle/>
            <a:p>
              <a:endParaRPr lang="en-US"/>
            </a:p>
          </p:txBody>
        </p:sp>
        <p:sp>
          <p:nvSpPr>
            <p:cNvPr id="19481" name="Freeform 20"/>
            <p:cNvSpPr>
              <a:spLocks noChangeAspect="1"/>
            </p:cNvSpPr>
            <p:nvPr/>
          </p:nvSpPr>
          <p:spPr bwMode="auto">
            <a:xfrm>
              <a:off x="3430" y="3428"/>
              <a:ext cx="130" cy="48"/>
            </a:xfrm>
            <a:custGeom>
              <a:avLst/>
              <a:gdLst>
                <a:gd name="T0" fmla="*/ 6376542 w 33"/>
                <a:gd name="T1" fmla="*/ 12582912 h 12"/>
                <a:gd name="T2" fmla="*/ 5505488 w 33"/>
                <a:gd name="T3" fmla="*/ 10485761 h 12"/>
                <a:gd name="T4" fmla="*/ 6376542 w 33"/>
                <a:gd name="T5" fmla="*/ 9437185 h 12"/>
                <a:gd name="T6" fmla="*/ 29697478 w 33"/>
                <a:gd name="T7" fmla="*/ 1048576 h 12"/>
                <a:gd name="T8" fmla="*/ 27900595 w 33"/>
                <a:gd name="T9" fmla="*/ 0 h 12"/>
                <a:gd name="T10" fmla="*/ 5505488 w 33"/>
                <a:gd name="T11" fmla="*/ 8388609 h 12"/>
                <a:gd name="T12" fmla="*/ 3651762 w 33"/>
                <a:gd name="T13" fmla="*/ 7340032 h 12"/>
                <a:gd name="T14" fmla="*/ 0 w 33"/>
                <a:gd name="T15" fmla="*/ 8388609 h 12"/>
                <a:gd name="T16" fmla="*/ 6376542 w 33"/>
                <a:gd name="T17" fmla="*/ 12582912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12"/>
                <a:gd name="T29" fmla="*/ 33 w 33"/>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12">
                  <a:moveTo>
                    <a:pt x="7" y="12"/>
                  </a:moveTo>
                  <a:cubicBezTo>
                    <a:pt x="7" y="12"/>
                    <a:pt x="6" y="11"/>
                    <a:pt x="6" y="10"/>
                  </a:cubicBezTo>
                  <a:cubicBezTo>
                    <a:pt x="6" y="9"/>
                    <a:pt x="7" y="9"/>
                    <a:pt x="7" y="9"/>
                  </a:cubicBezTo>
                  <a:lnTo>
                    <a:pt x="33" y="1"/>
                  </a:lnTo>
                  <a:lnTo>
                    <a:pt x="31" y="0"/>
                  </a:lnTo>
                  <a:lnTo>
                    <a:pt x="6" y="8"/>
                  </a:lnTo>
                  <a:cubicBezTo>
                    <a:pt x="6" y="8"/>
                    <a:pt x="5" y="7"/>
                    <a:pt x="4" y="7"/>
                  </a:cubicBezTo>
                  <a:cubicBezTo>
                    <a:pt x="3" y="7"/>
                    <a:pt x="1" y="7"/>
                    <a:pt x="0" y="8"/>
                  </a:cubicBezTo>
                  <a:cubicBezTo>
                    <a:pt x="1" y="10"/>
                    <a:pt x="6" y="12"/>
                    <a:pt x="7" y="12"/>
                  </a:cubicBezTo>
                  <a:close/>
                </a:path>
              </a:pathLst>
            </a:custGeom>
            <a:noFill/>
            <a:ln w="12700">
              <a:noFill/>
              <a:round/>
              <a:headEnd/>
              <a:tailEnd/>
            </a:ln>
          </p:spPr>
          <p:txBody>
            <a:bodyPr/>
            <a:lstStyle/>
            <a:p>
              <a:endParaRPr lang="en-US"/>
            </a:p>
          </p:txBody>
        </p:sp>
        <p:sp>
          <p:nvSpPr>
            <p:cNvPr id="19482" name="Freeform 21"/>
            <p:cNvSpPr>
              <a:spLocks noChangeAspect="1"/>
            </p:cNvSpPr>
            <p:nvPr/>
          </p:nvSpPr>
          <p:spPr bwMode="auto">
            <a:xfrm>
              <a:off x="3470" y="3469"/>
              <a:ext cx="135" cy="33"/>
            </a:xfrm>
            <a:custGeom>
              <a:avLst/>
              <a:gdLst>
                <a:gd name="T0" fmla="*/ 3953466 w 34"/>
                <a:gd name="T1" fmla="*/ 10059752 h 8"/>
                <a:gd name="T2" fmla="*/ 6861048 w 34"/>
                <a:gd name="T3" fmla="*/ 7296195 h 8"/>
                <a:gd name="T4" fmla="*/ 10815524 w 34"/>
                <a:gd name="T5" fmla="*/ 8636106 h 8"/>
                <a:gd name="T6" fmla="*/ 10815524 w 34"/>
                <a:gd name="T7" fmla="*/ 7296195 h 8"/>
                <a:gd name="T8" fmla="*/ 22296979 w 34"/>
                <a:gd name="T9" fmla="*/ 7296195 h 8"/>
                <a:gd name="T10" fmla="*/ 25266644 w 34"/>
                <a:gd name="T11" fmla="*/ 8636106 h 8"/>
                <a:gd name="T12" fmla="*/ 32128453 w 34"/>
                <a:gd name="T13" fmla="*/ 11399750 h 8"/>
                <a:gd name="T14" fmla="*/ 32128453 w 34"/>
                <a:gd name="T15" fmla="*/ 11399750 h 8"/>
                <a:gd name="T16" fmla="*/ 26246696 w 34"/>
                <a:gd name="T17" fmla="*/ 7296195 h 8"/>
                <a:gd name="T18" fmla="*/ 33108505 w 34"/>
                <a:gd name="T19" fmla="*/ 4103553 h 8"/>
                <a:gd name="T20" fmla="*/ 32128453 w 34"/>
                <a:gd name="T21" fmla="*/ 2763576 h 8"/>
                <a:gd name="T22" fmla="*/ 32128453 w 34"/>
                <a:gd name="T23" fmla="*/ 0 h 8"/>
                <a:gd name="T24" fmla="*/ 29158025 w 34"/>
                <a:gd name="T25" fmla="*/ 1423645 h 8"/>
                <a:gd name="T26" fmla="*/ 5866115 w 34"/>
                <a:gd name="T27" fmla="*/ 4103553 h 8"/>
                <a:gd name="T28" fmla="*/ 3953466 w 34"/>
                <a:gd name="T29" fmla="*/ 4103553 h 8"/>
                <a:gd name="T30" fmla="*/ 1974732 w 34"/>
                <a:gd name="T31" fmla="*/ 1423645 h 8"/>
                <a:gd name="T32" fmla="*/ 995688 w 34"/>
                <a:gd name="T33" fmla="*/ 2763576 h 8"/>
                <a:gd name="T34" fmla="*/ 3953466 w 34"/>
                <a:gd name="T35" fmla="*/ 10059752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8"/>
                <a:gd name="T56" fmla="*/ 34 w 34"/>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8">
                  <a:moveTo>
                    <a:pt x="4" y="7"/>
                  </a:moveTo>
                  <a:cubicBezTo>
                    <a:pt x="4" y="6"/>
                    <a:pt x="6" y="4"/>
                    <a:pt x="7" y="5"/>
                  </a:cubicBezTo>
                  <a:cubicBezTo>
                    <a:pt x="9" y="5"/>
                    <a:pt x="10" y="7"/>
                    <a:pt x="11" y="6"/>
                  </a:cubicBezTo>
                  <a:cubicBezTo>
                    <a:pt x="11" y="6"/>
                    <a:pt x="11" y="5"/>
                    <a:pt x="11" y="5"/>
                  </a:cubicBezTo>
                  <a:cubicBezTo>
                    <a:pt x="16" y="4"/>
                    <a:pt x="19" y="4"/>
                    <a:pt x="23" y="5"/>
                  </a:cubicBezTo>
                  <a:cubicBezTo>
                    <a:pt x="24" y="5"/>
                    <a:pt x="25" y="6"/>
                    <a:pt x="26" y="6"/>
                  </a:cubicBezTo>
                  <a:cubicBezTo>
                    <a:pt x="28" y="7"/>
                    <a:pt x="31" y="7"/>
                    <a:pt x="33" y="8"/>
                  </a:cubicBezTo>
                  <a:cubicBezTo>
                    <a:pt x="30" y="6"/>
                    <a:pt x="27" y="6"/>
                    <a:pt x="27" y="5"/>
                  </a:cubicBezTo>
                  <a:cubicBezTo>
                    <a:pt x="27" y="4"/>
                    <a:pt x="34" y="4"/>
                    <a:pt x="34" y="3"/>
                  </a:cubicBezTo>
                  <a:cubicBezTo>
                    <a:pt x="34" y="2"/>
                    <a:pt x="33" y="2"/>
                    <a:pt x="33" y="2"/>
                  </a:cubicBezTo>
                  <a:cubicBezTo>
                    <a:pt x="33" y="2"/>
                    <a:pt x="33" y="0"/>
                    <a:pt x="33" y="0"/>
                  </a:cubicBezTo>
                  <a:cubicBezTo>
                    <a:pt x="32" y="0"/>
                    <a:pt x="31" y="1"/>
                    <a:pt x="30" y="1"/>
                  </a:cubicBezTo>
                  <a:cubicBezTo>
                    <a:pt x="27" y="2"/>
                    <a:pt x="8" y="4"/>
                    <a:pt x="6" y="3"/>
                  </a:cubicBezTo>
                  <a:cubicBezTo>
                    <a:pt x="5" y="3"/>
                    <a:pt x="4" y="3"/>
                    <a:pt x="4" y="3"/>
                  </a:cubicBezTo>
                  <a:cubicBezTo>
                    <a:pt x="3" y="2"/>
                    <a:pt x="2" y="1"/>
                    <a:pt x="2" y="1"/>
                  </a:cubicBezTo>
                  <a:cubicBezTo>
                    <a:pt x="1" y="1"/>
                    <a:pt x="0" y="2"/>
                    <a:pt x="1" y="2"/>
                  </a:cubicBezTo>
                  <a:lnTo>
                    <a:pt x="4" y="7"/>
                  </a:lnTo>
                  <a:close/>
                </a:path>
              </a:pathLst>
            </a:custGeom>
            <a:noFill/>
            <a:ln w="12700">
              <a:noFill/>
              <a:round/>
              <a:headEnd/>
              <a:tailEnd/>
            </a:ln>
          </p:spPr>
          <p:txBody>
            <a:bodyPr/>
            <a:lstStyle/>
            <a:p>
              <a:endParaRPr lang="en-US"/>
            </a:p>
          </p:txBody>
        </p:sp>
        <p:sp>
          <p:nvSpPr>
            <p:cNvPr id="19483" name="Freeform 22"/>
            <p:cNvSpPr>
              <a:spLocks noChangeAspect="1"/>
            </p:cNvSpPr>
            <p:nvPr/>
          </p:nvSpPr>
          <p:spPr bwMode="auto">
            <a:xfrm>
              <a:off x="3525" y="3582"/>
              <a:ext cx="112" cy="53"/>
            </a:xfrm>
            <a:custGeom>
              <a:avLst/>
              <a:gdLst>
                <a:gd name="T0" fmla="*/ 1048576 w 28"/>
                <a:gd name="T1" fmla="*/ 6254396 h 13"/>
                <a:gd name="T2" fmla="*/ 5242881 w 28"/>
                <a:gd name="T3" fmla="*/ 4959300 h 13"/>
                <a:gd name="T4" fmla="*/ 9437185 w 28"/>
                <a:gd name="T5" fmla="*/ 6254396 h 13"/>
                <a:gd name="T6" fmla="*/ 14680064 w 28"/>
                <a:gd name="T7" fmla="*/ 10294534 h 13"/>
                <a:gd name="T8" fmla="*/ 17825795 w 28"/>
                <a:gd name="T9" fmla="*/ 11530012 h 13"/>
                <a:gd name="T10" fmla="*/ 25165825 w 28"/>
                <a:gd name="T11" fmla="*/ 16493697 h 13"/>
                <a:gd name="T12" fmla="*/ 25165825 w 28"/>
                <a:gd name="T13" fmla="*/ 16493697 h 13"/>
                <a:gd name="T14" fmla="*/ 16777219 w 28"/>
                <a:gd name="T15" fmla="*/ 9004922 h 13"/>
                <a:gd name="T16" fmla="*/ 14680064 w 28"/>
                <a:gd name="T17" fmla="*/ 7488778 h 13"/>
                <a:gd name="T18" fmla="*/ 15728640 w 28"/>
                <a:gd name="T19" fmla="*/ 6254396 h 13"/>
                <a:gd name="T20" fmla="*/ 18874371 w 28"/>
                <a:gd name="T21" fmla="*/ 7488778 h 13"/>
                <a:gd name="T22" fmla="*/ 23068674 w 28"/>
                <a:gd name="T23" fmla="*/ 6254396 h 13"/>
                <a:gd name="T24" fmla="*/ 29360128 w 28"/>
                <a:gd name="T25" fmla="*/ 7488778 h 13"/>
                <a:gd name="T26" fmla="*/ 29360128 w 28"/>
                <a:gd name="T27" fmla="*/ 7488778 h 13"/>
                <a:gd name="T28" fmla="*/ 25165825 w 28"/>
                <a:gd name="T29" fmla="*/ 6254396 h 13"/>
                <a:gd name="T30" fmla="*/ 23068674 w 28"/>
                <a:gd name="T31" fmla="*/ 4959300 h 13"/>
                <a:gd name="T32" fmla="*/ 17825795 w 28"/>
                <a:gd name="T33" fmla="*/ 4959300 h 13"/>
                <a:gd name="T34" fmla="*/ 15728640 w 28"/>
                <a:gd name="T35" fmla="*/ 3742868 h 13"/>
                <a:gd name="T36" fmla="*/ 13631488 w 28"/>
                <a:gd name="T37" fmla="*/ 4959300 h 13"/>
                <a:gd name="T38" fmla="*/ 9437185 w 28"/>
                <a:gd name="T39" fmla="*/ 2525075 h 13"/>
                <a:gd name="T40" fmla="*/ 3145728 w 28"/>
                <a:gd name="T41" fmla="*/ 2525075 h 13"/>
                <a:gd name="T42" fmla="*/ 0 w 28"/>
                <a:gd name="T43" fmla="*/ 0 h 13"/>
                <a:gd name="T44" fmla="*/ 1048576 w 28"/>
                <a:gd name="T45" fmla="*/ 6254396 h 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8"/>
                <a:gd name="T70" fmla="*/ 0 h 13"/>
                <a:gd name="T71" fmla="*/ 28 w 28"/>
                <a:gd name="T72" fmla="*/ 13 h 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8" h="13">
                  <a:moveTo>
                    <a:pt x="1" y="5"/>
                  </a:moveTo>
                  <a:cubicBezTo>
                    <a:pt x="2" y="4"/>
                    <a:pt x="3" y="5"/>
                    <a:pt x="5" y="4"/>
                  </a:cubicBezTo>
                  <a:cubicBezTo>
                    <a:pt x="6" y="3"/>
                    <a:pt x="8" y="3"/>
                    <a:pt x="9" y="5"/>
                  </a:cubicBezTo>
                  <a:cubicBezTo>
                    <a:pt x="10" y="6"/>
                    <a:pt x="12" y="6"/>
                    <a:pt x="14" y="8"/>
                  </a:cubicBezTo>
                  <a:cubicBezTo>
                    <a:pt x="15" y="9"/>
                    <a:pt x="16" y="8"/>
                    <a:pt x="17" y="9"/>
                  </a:cubicBezTo>
                  <a:cubicBezTo>
                    <a:pt x="19" y="9"/>
                    <a:pt x="22" y="11"/>
                    <a:pt x="24" y="13"/>
                  </a:cubicBezTo>
                  <a:cubicBezTo>
                    <a:pt x="23" y="11"/>
                    <a:pt x="19" y="7"/>
                    <a:pt x="16" y="7"/>
                  </a:cubicBezTo>
                  <a:cubicBezTo>
                    <a:pt x="15" y="6"/>
                    <a:pt x="14" y="7"/>
                    <a:pt x="14" y="6"/>
                  </a:cubicBezTo>
                  <a:cubicBezTo>
                    <a:pt x="14" y="5"/>
                    <a:pt x="15" y="5"/>
                    <a:pt x="15" y="5"/>
                  </a:cubicBezTo>
                  <a:cubicBezTo>
                    <a:pt x="16" y="5"/>
                    <a:pt x="17" y="6"/>
                    <a:pt x="18" y="6"/>
                  </a:cubicBezTo>
                  <a:cubicBezTo>
                    <a:pt x="20" y="6"/>
                    <a:pt x="21" y="5"/>
                    <a:pt x="22" y="5"/>
                  </a:cubicBezTo>
                  <a:cubicBezTo>
                    <a:pt x="22" y="5"/>
                    <a:pt x="25" y="7"/>
                    <a:pt x="28" y="6"/>
                  </a:cubicBezTo>
                  <a:cubicBezTo>
                    <a:pt x="26" y="6"/>
                    <a:pt x="25" y="6"/>
                    <a:pt x="24" y="5"/>
                  </a:cubicBezTo>
                  <a:cubicBezTo>
                    <a:pt x="24" y="5"/>
                    <a:pt x="23" y="4"/>
                    <a:pt x="22" y="4"/>
                  </a:cubicBezTo>
                  <a:cubicBezTo>
                    <a:pt x="21" y="4"/>
                    <a:pt x="19" y="6"/>
                    <a:pt x="17" y="4"/>
                  </a:cubicBezTo>
                  <a:cubicBezTo>
                    <a:pt x="17" y="4"/>
                    <a:pt x="16" y="3"/>
                    <a:pt x="15" y="3"/>
                  </a:cubicBezTo>
                  <a:cubicBezTo>
                    <a:pt x="14" y="3"/>
                    <a:pt x="14" y="4"/>
                    <a:pt x="13" y="4"/>
                  </a:cubicBezTo>
                  <a:cubicBezTo>
                    <a:pt x="12" y="5"/>
                    <a:pt x="10" y="2"/>
                    <a:pt x="9" y="2"/>
                  </a:cubicBezTo>
                  <a:cubicBezTo>
                    <a:pt x="7" y="0"/>
                    <a:pt x="5" y="2"/>
                    <a:pt x="3" y="2"/>
                  </a:cubicBezTo>
                  <a:cubicBezTo>
                    <a:pt x="2" y="2"/>
                    <a:pt x="1" y="1"/>
                    <a:pt x="0" y="0"/>
                  </a:cubicBezTo>
                  <a:lnTo>
                    <a:pt x="1" y="5"/>
                  </a:lnTo>
                  <a:close/>
                </a:path>
              </a:pathLst>
            </a:custGeom>
            <a:noFill/>
            <a:ln w="12700">
              <a:noFill/>
              <a:round/>
              <a:headEnd/>
              <a:tailEnd/>
            </a:ln>
          </p:spPr>
          <p:txBody>
            <a:bodyPr/>
            <a:lstStyle/>
            <a:p>
              <a:endParaRPr lang="en-US"/>
            </a:p>
          </p:txBody>
        </p:sp>
        <p:sp>
          <p:nvSpPr>
            <p:cNvPr id="19484" name="Freeform 23"/>
            <p:cNvSpPr>
              <a:spLocks noChangeAspect="1"/>
            </p:cNvSpPr>
            <p:nvPr/>
          </p:nvSpPr>
          <p:spPr bwMode="auto">
            <a:xfrm>
              <a:off x="2612" y="3326"/>
              <a:ext cx="2" cy="8"/>
            </a:xfrm>
            <a:custGeom>
              <a:avLst/>
              <a:gdLst>
                <a:gd name="T0" fmla="*/ 0 w 2"/>
                <a:gd name="T1" fmla="*/ 1048576 h 2"/>
                <a:gd name="T2" fmla="*/ 0 w 2"/>
                <a:gd name="T3" fmla="*/ 0 h 2"/>
                <a:gd name="T4" fmla="*/ 0 w 2"/>
                <a:gd name="T5" fmla="*/ 2097152 h 2"/>
                <a:gd name="T6" fmla="*/ 0 w 2"/>
                <a:gd name="T7" fmla="*/ 1048576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1"/>
                  </a:moveTo>
                  <a:cubicBezTo>
                    <a:pt x="0" y="1"/>
                    <a:pt x="0" y="0"/>
                    <a:pt x="0" y="0"/>
                  </a:cubicBezTo>
                  <a:cubicBezTo>
                    <a:pt x="0" y="1"/>
                    <a:pt x="0" y="2"/>
                    <a:pt x="0" y="2"/>
                  </a:cubicBezTo>
                  <a:cubicBezTo>
                    <a:pt x="0" y="2"/>
                    <a:pt x="0" y="1"/>
                    <a:pt x="0" y="1"/>
                  </a:cubicBezTo>
                  <a:close/>
                </a:path>
              </a:pathLst>
            </a:custGeom>
            <a:noFill/>
            <a:ln w="12700">
              <a:noFill/>
              <a:round/>
              <a:headEnd/>
              <a:tailEnd/>
            </a:ln>
          </p:spPr>
          <p:txBody>
            <a:bodyPr/>
            <a:lstStyle/>
            <a:p>
              <a:endParaRPr lang="en-US"/>
            </a:p>
          </p:txBody>
        </p:sp>
        <p:sp>
          <p:nvSpPr>
            <p:cNvPr id="19485" name="Freeform 24"/>
            <p:cNvSpPr>
              <a:spLocks noChangeAspect="1"/>
            </p:cNvSpPr>
            <p:nvPr/>
          </p:nvSpPr>
          <p:spPr bwMode="auto">
            <a:xfrm>
              <a:off x="3255" y="3990"/>
              <a:ext cx="2" cy="4"/>
            </a:xfrm>
            <a:custGeom>
              <a:avLst/>
              <a:gdLst>
                <a:gd name="T0" fmla="*/ 0 w 2"/>
                <a:gd name="T1" fmla="*/ 1048576 h 1"/>
                <a:gd name="T2" fmla="*/ 0 w 2"/>
                <a:gd name="T3" fmla="*/ 0 h 1"/>
                <a:gd name="T4" fmla="*/ 0 w 2"/>
                <a:gd name="T5" fmla="*/ 1048576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0" y="0"/>
                  </a:lnTo>
                  <a:cubicBezTo>
                    <a:pt x="0" y="1"/>
                    <a:pt x="0" y="1"/>
                    <a:pt x="0" y="1"/>
                  </a:cubicBezTo>
                  <a:close/>
                </a:path>
              </a:pathLst>
            </a:custGeom>
            <a:noFill/>
            <a:ln w="12700">
              <a:noFill/>
              <a:round/>
              <a:headEnd/>
              <a:tailEnd/>
            </a:ln>
          </p:spPr>
          <p:txBody>
            <a:bodyPr/>
            <a:lstStyle/>
            <a:p>
              <a:endParaRPr lang="en-US"/>
            </a:p>
          </p:txBody>
        </p:sp>
        <p:sp>
          <p:nvSpPr>
            <p:cNvPr id="19486" name="Freeform 25"/>
            <p:cNvSpPr>
              <a:spLocks noChangeAspect="1"/>
            </p:cNvSpPr>
            <p:nvPr/>
          </p:nvSpPr>
          <p:spPr bwMode="auto">
            <a:xfrm>
              <a:off x="2402" y="3033"/>
              <a:ext cx="1178" cy="1177"/>
            </a:xfrm>
            <a:custGeom>
              <a:avLst/>
              <a:gdLst>
                <a:gd name="T0" fmla="*/ 249475897 w 297"/>
                <a:gd name="T1" fmla="*/ 330152971 h 289"/>
                <a:gd name="T2" fmla="*/ 210144389 w 297"/>
                <a:gd name="T3" fmla="*/ 299953754 h 289"/>
                <a:gd name="T4" fmla="*/ 279357326 w 297"/>
                <a:gd name="T5" fmla="*/ 340302176 h 289"/>
                <a:gd name="T6" fmla="*/ 215719079 w 297"/>
                <a:gd name="T7" fmla="*/ 291329353 h 289"/>
                <a:gd name="T8" fmla="*/ 264053073 w 297"/>
                <a:gd name="T9" fmla="*/ 290028708 h 289"/>
                <a:gd name="T10" fmla="*/ 234216511 w 297"/>
                <a:gd name="T11" fmla="*/ 252487685 h 289"/>
                <a:gd name="T12" fmla="*/ 185093440 w 297"/>
                <a:gd name="T13" fmla="*/ 212084265 h 289"/>
                <a:gd name="T14" fmla="*/ 186082928 w 297"/>
                <a:gd name="T15" fmla="*/ 131931886 h 289"/>
                <a:gd name="T16" fmla="*/ 181235503 w 297"/>
                <a:gd name="T17" fmla="*/ 80454017 h 289"/>
                <a:gd name="T18" fmla="*/ 151353376 w 297"/>
                <a:gd name="T19" fmla="*/ 100504354 h 289"/>
                <a:gd name="T20" fmla="*/ 134813850 w 297"/>
                <a:gd name="T21" fmla="*/ 32691320 h 289"/>
                <a:gd name="T22" fmla="*/ 124406807 w 297"/>
                <a:gd name="T23" fmla="*/ 75229345 h 289"/>
                <a:gd name="T24" fmla="*/ 103016050 w 297"/>
                <a:gd name="T25" fmla="*/ 22487313 h 289"/>
                <a:gd name="T26" fmla="*/ 57817501 w 297"/>
                <a:gd name="T27" fmla="*/ 28990508 h 289"/>
                <a:gd name="T28" fmla="*/ 49061371 w 297"/>
                <a:gd name="T29" fmla="*/ 61680753 h 289"/>
                <a:gd name="T30" fmla="*/ 15321058 w 297"/>
                <a:gd name="T31" fmla="*/ 65322202 h 289"/>
                <a:gd name="T32" fmla="*/ 34729821 w 297"/>
                <a:gd name="T33" fmla="*/ 80454017 h 289"/>
                <a:gd name="T34" fmla="*/ 90584942 w 297"/>
                <a:gd name="T35" fmla="*/ 127916306 h 289"/>
                <a:gd name="T36" fmla="*/ 90584942 w 297"/>
                <a:gd name="T37" fmla="*/ 190805809 h 289"/>
                <a:gd name="T38" fmla="*/ 92547354 w 297"/>
                <a:gd name="T39" fmla="*/ 182181929 h 289"/>
                <a:gd name="T40" fmla="*/ 93535827 w 297"/>
                <a:gd name="T41" fmla="*/ 188315294 h 289"/>
                <a:gd name="T42" fmla="*/ 108841222 w 297"/>
                <a:gd name="T43" fmla="*/ 176961623 h 289"/>
                <a:gd name="T44" fmla="*/ 97382721 w 297"/>
                <a:gd name="T45" fmla="*/ 256129362 h 289"/>
                <a:gd name="T46" fmla="*/ 98371257 w 297"/>
                <a:gd name="T47" fmla="*/ 267263305 h 289"/>
                <a:gd name="T48" fmla="*/ 107867345 w 297"/>
                <a:gd name="T49" fmla="*/ 286406188 h 289"/>
                <a:gd name="T50" fmla="*/ 166658707 w 297"/>
                <a:gd name="T51" fmla="*/ 317513251 h 289"/>
                <a:gd name="T52" fmla="*/ 208197778 w 297"/>
                <a:gd name="T53" fmla="*/ 308893802 h 289"/>
                <a:gd name="T54" fmla="*/ 232258097 w 297"/>
                <a:gd name="T55" fmla="*/ 330152971 h 289"/>
                <a:gd name="T56" fmla="*/ 272563672 w 297"/>
                <a:gd name="T57" fmla="*/ 353850524 h 289"/>
                <a:gd name="T58" fmla="*/ 155215755 w 297"/>
                <a:gd name="T59" fmla="*/ 46553580 h 289"/>
                <a:gd name="T60" fmla="*/ 146506078 w 297"/>
                <a:gd name="T61" fmla="*/ 57665205 h 289"/>
                <a:gd name="T62" fmla="*/ 214002198 w 297"/>
                <a:gd name="T63" fmla="*/ 291329353 h 289"/>
                <a:gd name="T64" fmla="*/ 230296129 w 297"/>
                <a:gd name="T65" fmla="*/ 215785241 h 289"/>
                <a:gd name="T66" fmla="*/ 224491836 w 297"/>
                <a:gd name="T67" fmla="*/ 286406188 h 289"/>
                <a:gd name="T68" fmla="*/ 129982386 w 297"/>
                <a:gd name="T69" fmla="*/ 238569605 h 289"/>
                <a:gd name="T70" fmla="*/ 132914423 w 297"/>
                <a:gd name="T71" fmla="*/ 244775691 h 289"/>
                <a:gd name="T72" fmla="*/ 191658506 w 297"/>
                <a:gd name="T73" fmla="*/ 174451950 h 289"/>
                <a:gd name="T74" fmla="*/ 140696581 w 297"/>
                <a:gd name="T75" fmla="*/ 164622172 h 289"/>
                <a:gd name="T76" fmla="*/ 121455986 w 297"/>
                <a:gd name="T77" fmla="*/ 169546640 h 289"/>
                <a:gd name="T78" fmla="*/ 115635003 w 297"/>
                <a:gd name="T79" fmla="*/ 143043446 h 289"/>
                <a:gd name="T80" fmla="*/ 138738294 w 297"/>
                <a:gd name="T81" fmla="*/ 140555929 h 289"/>
                <a:gd name="T82" fmla="*/ 146506078 w 297"/>
                <a:gd name="T83" fmla="*/ 102936939 h 289"/>
                <a:gd name="T84" fmla="*/ 146506078 w 297"/>
                <a:gd name="T85" fmla="*/ 90301585 h 289"/>
                <a:gd name="T86" fmla="*/ 135787600 w 297"/>
                <a:gd name="T87" fmla="*/ 129125203 h 289"/>
                <a:gd name="T88" fmla="*/ 106878873 w 297"/>
                <a:gd name="T89" fmla="*/ 106637849 h 289"/>
                <a:gd name="T90" fmla="*/ 118581826 w 297"/>
                <a:gd name="T91" fmla="*/ 82959193 h 289"/>
                <a:gd name="T92" fmla="*/ 112698777 w 297"/>
                <a:gd name="T93" fmla="*/ 56383424 h 289"/>
                <a:gd name="T94" fmla="*/ 104005791 w 297"/>
                <a:gd name="T95" fmla="*/ 51458826 h 289"/>
                <a:gd name="T96" fmla="*/ 67563103 w 297"/>
                <a:gd name="T97" fmla="*/ 42537968 h 289"/>
                <a:gd name="T98" fmla="*/ 79932336 w 297"/>
                <a:gd name="T99" fmla="*/ 113158866 h 289"/>
                <a:gd name="T100" fmla="*/ 51023689 w 297"/>
                <a:gd name="T101" fmla="*/ 90301585 h 289"/>
                <a:gd name="T102" fmla="*/ 97382721 w 297"/>
                <a:gd name="T103" fmla="*/ 65322202 h 289"/>
                <a:gd name="T104" fmla="*/ 99341135 w 297"/>
                <a:gd name="T105" fmla="*/ 121782811 h 289"/>
                <a:gd name="T106" fmla="*/ 98371257 w 297"/>
                <a:gd name="T107" fmla="*/ 173242793 h 289"/>
                <a:gd name="T108" fmla="*/ 108841222 w 297"/>
                <a:gd name="T109" fmla="*/ 219796259 h 289"/>
                <a:gd name="T110" fmla="*/ 160849337 w 297"/>
                <a:gd name="T111" fmla="*/ 196939304 h 289"/>
                <a:gd name="T112" fmla="*/ 113688329 w 297"/>
                <a:gd name="T113" fmla="*/ 232140402 h 289"/>
                <a:gd name="T114" fmla="*/ 98371257 w 297"/>
                <a:gd name="T115" fmla="*/ 259829165 h 289"/>
                <a:gd name="T116" fmla="*/ 123418272 w 297"/>
                <a:gd name="T117" fmla="*/ 266035251 h 289"/>
                <a:gd name="T118" fmla="*/ 201387370 w 297"/>
                <a:gd name="T119" fmla="*/ 303964642 h 289"/>
                <a:gd name="T120" fmla="*/ 158890923 w 297"/>
                <a:gd name="T121" fmla="*/ 313798982 h 289"/>
                <a:gd name="T122" fmla="*/ 208197778 w 297"/>
                <a:gd name="T123" fmla="*/ 284808140 h 2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7"/>
                <a:gd name="T187" fmla="*/ 0 h 289"/>
                <a:gd name="T188" fmla="*/ 297 w 297"/>
                <a:gd name="T189" fmla="*/ 289 h 28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7" h="289">
                  <a:moveTo>
                    <a:pt x="296" y="283"/>
                  </a:moveTo>
                  <a:cubicBezTo>
                    <a:pt x="296" y="282"/>
                    <a:pt x="296" y="282"/>
                    <a:pt x="295" y="281"/>
                  </a:cubicBezTo>
                  <a:cubicBezTo>
                    <a:pt x="292" y="281"/>
                    <a:pt x="291" y="284"/>
                    <a:pt x="290" y="286"/>
                  </a:cubicBezTo>
                  <a:cubicBezTo>
                    <a:pt x="290" y="286"/>
                    <a:pt x="289" y="286"/>
                    <a:pt x="288" y="286"/>
                  </a:cubicBezTo>
                  <a:cubicBezTo>
                    <a:pt x="286" y="285"/>
                    <a:pt x="286" y="283"/>
                    <a:pt x="284" y="282"/>
                  </a:cubicBezTo>
                  <a:cubicBezTo>
                    <a:pt x="284" y="279"/>
                    <a:pt x="287" y="278"/>
                    <a:pt x="289" y="277"/>
                  </a:cubicBezTo>
                  <a:cubicBezTo>
                    <a:pt x="289" y="277"/>
                    <a:pt x="290" y="277"/>
                    <a:pt x="290" y="277"/>
                  </a:cubicBezTo>
                  <a:cubicBezTo>
                    <a:pt x="289" y="276"/>
                    <a:pt x="288" y="275"/>
                    <a:pt x="287" y="275"/>
                  </a:cubicBezTo>
                  <a:cubicBezTo>
                    <a:pt x="286" y="274"/>
                    <a:pt x="285" y="275"/>
                    <a:pt x="284" y="275"/>
                  </a:cubicBezTo>
                  <a:cubicBezTo>
                    <a:pt x="282" y="275"/>
                    <a:pt x="283" y="273"/>
                    <a:pt x="283" y="271"/>
                  </a:cubicBezTo>
                  <a:cubicBezTo>
                    <a:pt x="283" y="271"/>
                    <a:pt x="282" y="270"/>
                    <a:pt x="281" y="270"/>
                  </a:cubicBezTo>
                  <a:cubicBezTo>
                    <a:pt x="281" y="271"/>
                    <a:pt x="280" y="271"/>
                    <a:pt x="280" y="272"/>
                  </a:cubicBezTo>
                  <a:cubicBezTo>
                    <a:pt x="279" y="272"/>
                    <a:pt x="279" y="272"/>
                    <a:pt x="278" y="272"/>
                  </a:cubicBezTo>
                  <a:cubicBezTo>
                    <a:pt x="278" y="273"/>
                    <a:pt x="277" y="273"/>
                    <a:pt x="277" y="273"/>
                  </a:cubicBezTo>
                  <a:cubicBezTo>
                    <a:pt x="277" y="274"/>
                    <a:pt x="276" y="274"/>
                    <a:pt x="276" y="273"/>
                  </a:cubicBezTo>
                  <a:cubicBezTo>
                    <a:pt x="275" y="271"/>
                    <a:pt x="276" y="269"/>
                    <a:pt x="275" y="267"/>
                  </a:cubicBezTo>
                  <a:cubicBezTo>
                    <a:pt x="275" y="266"/>
                    <a:pt x="274" y="265"/>
                    <a:pt x="272" y="265"/>
                  </a:cubicBezTo>
                  <a:cubicBezTo>
                    <a:pt x="270" y="264"/>
                    <a:pt x="268" y="264"/>
                    <a:pt x="266" y="265"/>
                  </a:cubicBezTo>
                  <a:cubicBezTo>
                    <a:pt x="265" y="265"/>
                    <a:pt x="265" y="266"/>
                    <a:pt x="264" y="265"/>
                  </a:cubicBezTo>
                  <a:cubicBezTo>
                    <a:pt x="263" y="264"/>
                    <a:pt x="261" y="264"/>
                    <a:pt x="259" y="263"/>
                  </a:cubicBezTo>
                  <a:cubicBezTo>
                    <a:pt x="259" y="263"/>
                    <a:pt x="258" y="262"/>
                    <a:pt x="258" y="262"/>
                  </a:cubicBezTo>
                  <a:cubicBezTo>
                    <a:pt x="257" y="262"/>
                    <a:pt x="257" y="261"/>
                    <a:pt x="256" y="261"/>
                  </a:cubicBezTo>
                  <a:cubicBezTo>
                    <a:pt x="255" y="261"/>
                    <a:pt x="254" y="262"/>
                    <a:pt x="253" y="262"/>
                  </a:cubicBezTo>
                  <a:cubicBezTo>
                    <a:pt x="252" y="263"/>
                    <a:pt x="251" y="262"/>
                    <a:pt x="250" y="262"/>
                  </a:cubicBezTo>
                  <a:cubicBezTo>
                    <a:pt x="249" y="262"/>
                    <a:pt x="247" y="261"/>
                    <a:pt x="246" y="262"/>
                  </a:cubicBezTo>
                  <a:cubicBezTo>
                    <a:pt x="245" y="263"/>
                    <a:pt x="243" y="262"/>
                    <a:pt x="242" y="261"/>
                  </a:cubicBezTo>
                  <a:cubicBezTo>
                    <a:pt x="241" y="261"/>
                    <a:pt x="242" y="259"/>
                    <a:pt x="241" y="258"/>
                  </a:cubicBezTo>
                  <a:cubicBezTo>
                    <a:pt x="240" y="258"/>
                    <a:pt x="240" y="258"/>
                    <a:pt x="240" y="258"/>
                  </a:cubicBezTo>
                  <a:cubicBezTo>
                    <a:pt x="239" y="258"/>
                    <a:pt x="239" y="257"/>
                    <a:pt x="238" y="257"/>
                  </a:cubicBezTo>
                  <a:cubicBezTo>
                    <a:pt x="237" y="256"/>
                    <a:pt x="236" y="256"/>
                    <a:pt x="235" y="255"/>
                  </a:cubicBezTo>
                  <a:cubicBezTo>
                    <a:pt x="234" y="254"/>
                    <a:pt x="233" y="256"/>
                    <a:pt x="233" y="258"/>
                  </a:cubicBezTo>
                  <a:cubicBezTo>
                    <a:pt x="230" y="257"/>
                    <a:pt x="231" y="254"/>
                    <a:pt x="229" y="253"/>
                  </a:cubicBezTo>
                  <a:cubicBezTo>
                    <a:pt x="228" y="252"/>
                    <a:pt x="227" y="254"/>
                    <a:pt x="226" y="254"/>
                  </a:cubicBezTo>
                  <a:cubicBezTo>
                    <a:pt x="226" y="254"/>
                    <a:pt x="225" y="254"/>
                    <a:pt x="225" y="254"/>
                  </a:cubicBezTo>
                  <a:cubicBezTo>
                    <a:pt x="224" y="254"/>
                    <a:pt x="224" y="253"/>
                    <a:pt x="224" y="252"/>
                  </a:cubicBezTo>
                  <a:cubicBezTo>
                    <a:pt x="224" y="251"/>
                    <a:pt x="224" y="251"/>
                    <a:pt x="223" y="250"/>
                  </a:cubicBezTo>
                  <a:cubicBezTo>
                    <a:pt x="222" y="250"/>
                    <a:pt x="221" y="250"/>
                    <a:pt x="221" y="249"/>
                  </a:cubicBezTo>
                  <a:cubicBezTo>
                    <a:pt x="221" y="248"/>
                    <a:pt x="220" y="247"/>
                    <a:pt x="220" y="247"/>
                  </a:cubicBezTo>
                  <a:cubicBezTo>
                    <a:pt x="219" y="246"/>
                    <a:pt x="217" y="245"/>
                    <a:pt x="217" y="244"/>
                  </a:cubicBezTo>
                  <a:cubicBezTo>
                    <a:pt x="217" y="242"/>
                    <a:pt x="217" y="241"/>
                    <a:pt x="218" y="239"/>
                  </a:cubicBezTo>
                  <a:cubicBezTo>
                    <a:pt x="218" y="239"/>
                    <a:pt x="218" y="238"/>
                    <a:pt x="218" y="238"/>
                  </a:cubicBezTo>
                  <a:cubicBezTo>
                    <a:pt x="218" y="237"/>
                    <a:pt x="217" y="237"/>
                    <a:pt x="217" y="236"/>
                  </a:cubicBezTo>
                  <a:cubicBezTo>
                    <a:pt x="219" y="234"/>
                    <a:pt x="222" y="237"/>
                    <a:pt x="224" y="237"/>
                  </a:cubicBezTo>
                  <a:cubicBezTo>
                    <a:pt x="227" y="237"/>
                    <a:pt x="229" y="236"/>
                    <a:pt x="232" y="236"/>
                  </a:cubicBezTo>
                  <a:cubicBezTo>
                    <a:pt x="236" y="234"/>
                    <a:pt x="239" y="235"/>
                    <a:pt x="243" y="236"/>
                  </a:cubicBezTo>
                  <a:cubicBezTo>
                    <a:pt x="246" y="237"/>
                    <a:pt x="249" y="238"/>
                    <a:pt x="252" y="240"/>
                  </a:cubicBezTo>
                  <a:cubicBezTo>
                    <a:pt x="253" y="242"/>
                    <a:pt x="254" y="245"/>
                    <a:pt x="255" y="246"/>
                  </a:cubicBezTo>
                  <a:cubicBezTo>
                    <a:pt x="256" y="246"/>
                    <a:pt x="256" y="247"/>
                    <a:pt x="257" y="247"/>
                  </a:cubicBezTo>
                  <a:cubicBezTo>
                    <a:pt x="259" y="247"/>
                    <a:pt x="261" y="246"/>
                    <a:pt x="262" y="248"/>
                  </a:cubicBezTo>
                  <a:cubicBezTo>
                    <a:pt x="262" y="248"/>
                    <a:pt x="262" y="248"/>
                    <a:pt x="263" y="248"/>
                  </a:cubicBezTo>
                  <a:cubicBezTo>
                    <a:pt x="263" y="249"/>
                    <a:pt x="263" y="250"/>
                    <a:pt x="263" y="250"/>
                  </a:cubicBezTo>
                  <a:cubicBezTo>
                    <a:pt x="264" y="251"/>
                    <a:pt x="265" y="251"/>
                    <a:pt x="266" y="252"/>
                  </a:cubicBezTo>
                  <a:cubicBezTo>
                    <a:pt x="267" y="252"/>
                    <a:pt x="268" y="253"/>
                    <a:pt x="270" y="254"/>
                  </a:cubicBezTo>
                  <a:cubicBezTo>
                    <a:pt x="270" y="254"/>
                    <a:pt x="271" y="254"/>
                    <a:pt x="271" y="254"/>
                  </a:cubicBezTo>
                  <a:cubicBezTo>
                    <a:pt x="271" y="256"/>
                    <a:pt x="271" y="257"/>
                    <a:pt x="272" y="258"/>
                  </a:cubicBezTo>
                  <a:cubicBezTo>
                    <a:pt x="273" y="259"/>
                    <a:pt x="276" y="260"/>
                    <a:pt x="278" y="261"/>
                  </a:cubicBezTo>
                  <a:cubicBezTo>
                    <a:pt x="278" y="261"/>
                    <a:pt x="278" y="262"/>
                    <a:pt x="279" y="262"/>
                  </a:cubicBezTo>
                  <a:cubicBezTo>
                    <a:pt x="280" y="263"/>
                    <a:pt x="281" y="264"/>
                    <a:pt x="282" y="266"/>
                  </a:cubicBezTo>
                  <a:cubicBezTo>
                    <a:pt x="283" y="267"/>
                    <a:pt x="283" y="268"/>
                    <a:pt x="284" y="269"/>
                  </a:cubicBezTo>
                  <a:cubicBezTo>
                    <a:pt x="286" y="271"/>
                    <a:pt x="288" y="271"/>
                    <a:pt x="290" y="271"/>
                  </a:cubicBezTo>
                  <a:cubicBezTo>
                    <a:pt x="291" y="271"/>
                    <a:pt x="291" y="271"/>
                    <a:pt x="291" y="271"/>
                  </a:cubicBezTo>
                  <a:cubicBezTo>
                    <a:pt x="292" y="271"/>
                    <a:pt x="291" y="268"/>
                    <a:pt x="290" y="268"/>
                  </a:cubicBezTo>
                  <a:cubicBezTo>
                    <a:pt x="289" y="269"/>
                    <a:pt x="287" y="269"/>
                    <a:pt x="286" y="268"/>
                  </a:cubicBezTo>
                  <a:cubicBezTo>
                    <a:pt x="285" y="268"/>
                    <a:pt x="285" y="266"/>
                    <a:pt x="284" y="265"/>
                  </a:cubicBezTo>
                  <a:cubicBezTo>
                    <a:pt x="283" y="264"/>
                    <a:pt x="282" y="263"/>
                    <a:pt x="281" y="262"/>
                  </a:cubicBezTo>
                  <a:cubicBezTo>
                    <a:pt x="279" y="260"/>
                    <a:pt x="277" y="258"/>
                    <a:pt x="273" y="257"/>
                  </a:cubicBezTo>
                  <a:cubicBezTo>
                    <a:pt x="273" y="257"/>
                    <a:pt x="273" y="257"/>
                    <a:pt x="273" y="257"/>
                  </a:cubicBezTo>
                  <a:cubicBezTo>
                    <a:pt x="272" y="256"/>
                    <a:pt x="273" y="255"/>
                    <a:pt x="272" y="254"/>
                  </a:cubicBezTo>
                  <a:cubicBezTo>
                    <a:pt x="272" y="253"/>
                    <a:pt x="271" y="251"/>
                    <a:pt x="269" y="251"/>
                  </a:cubicBezTo>
                  <a:cubicBezTo>
                    <a:pt x="268" y="250"/>
                    <a:pt x="267" y="250"/>
                    <a:pt x="266" y="250"/>
                  </a:cubicBezTo>
                  <a:cubicBezTo>
                    <a:pt x="265" y="249"/>
                    <a:pt x="265" y="249"/>
                    <a:pt x="264" y="248"/>
                  </a:cubicBezTo>
                  <a:cubicBezTo>
                    <a:pt x="264" y="248"/>
                    <a:pt x="264" y="247"/>
                    <a:pt x="264" y="246"/>
                  </a:cubicBezTo>
                  <a:cubicBezTo>
                    <a:pt x="262" y="244"/>
                    <a:pt x="259" y="246"/>
                    <a:pt x="257" y="245"/>
                  </a:cubicBezTo>
                  <a:cubicBezTo>
                    <a:pt x="257" y="242"/>
                    <a:pt x="255" y="240"/>
                    <a:pt x="253" y="239"/>
                  </a:cubicBezTo>
                  <a:cubicBezTo>
                    <a:pt x="250" y="237"/>
                    <a:pt x="247" y="235"/>
                    <a:pt x="244" y="234"/>
                  </a:cubicBezTo>
                  <a:cubicBezTo>
                    <a:pt x="242" y="233"/>
                    <a:pt x="240" y="233"/>
                    <a:pt x="239" y="233"/>
                  </a:cubicBezTo>
                  <a:cubicBezTo>
                    <a:pt x="237" y="232"/>
                    <a:pt x="235" y="232"/>
                    <a:pt x="233" y="233"/>
                  </a:cubicBezTo>
                  <a:cubicBezTo>
                    <a:pt x="232" y="233"/>
                    <a:pt x="231" y="234"/>
                    <a:pt x="230" y="234"/>
                  </a:cubicBezTo>
                  <a:cubicBezTo>
                    <a:pt x="226" y="235"/>
                    <a:pt x="225" y="235"/>
                    <a:pt x="222" y="234"/>
                  </a:cubicBezTo>
                  <a:cubicBezTo>
                    <a:pt x="222" y="233"/>
                    <a:pt x="223" y="232"/>
                    <a:pt x="224" y="232"/>
                  </a:cubicBezTo>
                  <a:cubicBezTo>
                    <a:pt x="224" y="232"/>
                    <a:pt x="223" y="232"/>
                    <a:pt x="224" y="232"/>
                  </a:cubicBezTo>
                  <a:cubicBezTo>
                    <a:pt x="226" y="233"/>
                    <a:pt x="228" y="233"/>
                    <a:pt x="230" y="232"/>
                  </a:cubicBezTo>
                  <a:cubicBezTo>
                    <a:pt x="231" y="232"/>
                    <a:pt x="232" y="231"/>
                    <a:pt x="233" y="230"/>
                  </a:cubicBezTo>
                  <a:cubicBezTo>
                    <a:pt x="234" y="230"/>
                    <a:pt x="234" y="230"/>
                    <a:pt x="235" y="230"/>
                  </a:cubicBezTo>
                  <a:cubicBezTo>
                    <a:pt x="237" y="231"/>
                    <a:pt x="238" y="230"/>
                    <a:pt x="240" y="229"/>
                  </a:cubicBezTo>
                  <a:cubicBezTo>
                    <a:pt x="241" y="228"/>
                    <a:pt x="243" y="226"/>
                    <a:pt x="243" y="225"/>
                  </a:cubicBezTo>
                  <a:cubicBezTo>
                    <a:pt x="244" y="224"/>
                    <a:pt x="244" y="224"/>
                    <a:pt x="244" y="223"/>
                  </a:cubicBezTo>
                  <a:cubicBezTo>
                    <a:pt x="244" y="223"/>
                    <a:pt x="244" y="223"/>
                    <a:pt x="245" y="222"/>
                  </a:cubicBezTo>
                  <a:cubicBezTo>
                    <a:pt x="245" y="221"/>
                    <a:pt x="245" y="220"/>
                    <a:pt x="246" y="220"/>
                  </a:cubicBezTo>
                  <a:cubicBezTo>
                    <a:pt x="248" y="219"/>
                    <a:pt x="250" y="221"/>
                    <a:pt x="251" y="222"/>
                  </a:cubicBezTo>
                  <a:cubicBezTo>
                    <a:pt x="253" y="222"/>
                    <a:pt x="254" y="222"/>
                    <a:pt x="255" y="222"/>
                  </a:cubicBezTo>
                  <a:cubicBezTo>
                    <a:pt x="256" y="223"/>
                    <a:pt x="256" y="224"/>
                    <a:pt x="257" y="224"/>
                  </a:cubicBezTo>
                  <a:cubicBezTo>
                    <a:pt x="259" y="224"/>
                    <a:pt x="261" y="224"/>
                    <a:pt x="263" y="223"/>
                  </a:cubicBezTo>
                  <a:cubicBezTo>
                    <a:pt x="263" y="222"/>
                    <a:pt x="264" y="222"/>
                    <a:pt x="265" y="222"/>
                  </a:cubicBezTo>
                  <a:cubicBezTo>
                    <a:pt x="266" y="222"/>
                    <a:pt x="267" y="223"/>
                    <a:pt x="268" y="223"/>
                  </a:cubicBezTo>
                  <a:cubicBezTo>
                    <a:pt x="268" y="224"/>
                    <a:pt x="270" y="224"/>
                    <a:pt x="270" y="223"/>
                  </a:cubicBezTo>
                  <a:cubicBezTo>
                    <a:pt x="270" y="222"/>
                    <a:pt x="271" y="221"/>
                    <a:pt x="271" y="221"/>
                  </a:cubicBezTo>
                  <a:cubicBezTo>
                    <a:pt x="273" y="220"/>
                    <a:pt x="273" y="223"/>
                    <a:pt x="273" y="225"/>
                  </a:cubicBezTo>
                  <a:cubicBezTo>
                    <a:pt x="272" y="226"/>
                    <a:pt x="272" y="227"/>
                    <a:pt x="272" y="229"/>
                  </a:cubicBezTo>
                  <a:cubicBezTo>
                    <a:pt x="273" y="230"/>
                    <a:pt x="273" y="230"/>
                    <a:pt x="274" y="231"/>
                  </a:cubicBezTo>
                  <a:cubicBezTo>
                    <a:pt x="276" y="232"/>
                    <a:pt x="278" y="232"/>
                    <a:pt x="279" y="233"/>
                  </a:cubicBezTo>
                  <a:cubicBezTo>
                    <a:pt x="280" y="232"/>
                    <a:pt x="280" y="230"/>
                    <a:pt x="279" y="229"/>
                  </a:cubicBezTo>
                  <a:cubicBezTo>
                    <a:pt x="278" y="231"/>
                    <a:pt x="275" y="230"/>
                    <a:pt x="274" y="229"/>
                  </a:cubicBezTo>
                  <a:cubicBezTo>
                    <a:pt x="273" y="227"/>
                    <a:pt x="274" y="225"/>
                    <a:pt x="275" y="224"/>
                  </a:cubicBezTo>
                  <a:cubicBezTo>
                    <a:pt x="276" y="224"/>
                    <a:pt x="276" y="223"/>
                    <a:pt x="275" y="223"/>
                  </a:cubicBezTo>
                  <a:cubicBezTo>
                    <a:pt x="274" y="221"/>
                    <a:pt x="273" y="219"/>
                    <a:pt x="271" y="219"/>
                  </a:cubicBezTo>
                  <a:cubicBezTo>
                    <a:pt x="270" y="219"/>
                    <a:pt x="270" y="219"/>
                    <a:pt x="269" y="220"/>
                  </a:cubicBezTo>
                  <a:cubicBezTo>
                    <a:pt x="269" y="220"/>
                    <a:pt x="269" y="221"/>
                    <a:pt x="269" y="221"/>
                  </a:cubicBezTo>
                  <a:cubicBezTo>
                    <a:pt x="268" y="222"/>
                    <a:pt x="267" y="222"/>
                    <a:pt x="266" y="221"/>
                  </a:cubicBezTo>
                  <a:cubicBezTo>
                    <a:pt x="266" y="220"/>
                    <a:pt x="265" y="219"/>
                    <a:pt x="264" y="219"/>
                  </a:cubicBezTo>
                  <a:cubicBezTo>
                    <a:pt x="262" y="221"/>
                    <a:pt x="260" y="223"/>
                    <a:pt x="257" y="222"/>
                  </a:cubicBezTo>
                  <a:cubicBezTo>
                    <a:pt x="256" y="221"/>
                    <a:pt x="256" y="221"/>
                    <a:pt x="255" y="220"/>
                  </a:cubicBezTo>
                  <a:cubicBezTo>
                    <a:pt x="255" y="220"/>
                    <a:pt x="254" y="220"/>
                    <a:pt x="253" y="220"/>
                  </a:cubicBezTo>
                  <a:cubicBezTo>
                    <a:pt x="252" y="220"/>
                    <a:pt x="252" y="220"/>
                    <a:pt x="252" y="219"/>
                  </a:cubicBezTo>
                  <a:cubicBezTo>
                    <a:pt x="250" y="219"/>
                    <a:pt x="250" y="218"/>
                    <a:pt x="249" y="217"/>
                  </a:cubicBezTo>
                  <a:cubicBezTo>
                    <a:pt x="248" y="217"/>
                    <a:pt x="248" y="217"/>
                    <a:pt x="247" y="217"/>
                  </a:cubicBezTo>
                  <a:cubicBezTo>
                    <a:pt x="246" y="217"/>
                    <a:pt x="245" y="217"/>
                    <a:pt x="245" y="217"/>
                  </a:cubicBezTo>
                  <a:cubicBezTo>
                    <a:pt x="242" y="215"/>
                    <a:pt x="239" y="213"/>
                    <a:pt x="241" y="210"/>
                  </a:cubicBezTo>
                  <a:cubicBezTo>
                    <a:pt x="242" y="208"/>
                    <a:pt x="244" y="206"/>
                    <a:pt x="244" y="204"/>
                  </a:cubicBezTo>
                  <a:cubicBezTo>
                    <a:pt x="245" y="203"/>
                    <a:pt x="244" y="202"/>
                    <a:pt x="243" y="201"/>
                  </a:cubicBezTo>
                  <a:cubicBezTo>
                    <a:pt x="243" y="201"/>
                    <a:pt x="244" y="200"/>
                    <a:pt x="244" y="200"/>
                  </a:cubicBezTo>
                  <a:cubicBezTo>
                    <a:pt x="245" y="197"/>
                    <a:pt x="246" y="195"/>
                    <a:pt x="246" y="193"/>
                  </a:cubicBezTo>
                  <a:cubicBezTo>
                    <a:pt x="245" y="191"/>
                    <a:pt x="246" y="189"/>
                    <a:pt x="248" y="187"/>
                  </a:cubicBezTo>
                  <a:cubicBezTo>
                    <a:pt x="248" y="187"/>
                    <a:pt x="248" y="186"/>
                    <a:pt x="248" y="186"/>
                  </a:cubicBezTo>
                  <a:cubicBezTo>
                    <a:pt x="247" y="185"/>
                    <a:pt x="247" y="184"/>
                    <a:pt x="248" y="183"/>
                  </a:cubicBezTo>
                  <a:cubicBezTo>
                    <a:pt x="248" y="182"/>
                    <a:pt x="247" y="181"/>
                    <a:pt x="247" y="181"/>
                  </a:cubicBezTo>
                  <a:cubicBezTo>
                    <a:pt x="246" y="179"/>
                    <a:pt x="245" y="178"/>
                    <a:pt x="245" y="177"/>
                  </a:cubicBezTo>
                  <a:cubicBezTo>
                    <a:pt x="245" y="176"/>
                    <a:pt x="246" y="176"/>
                    <a:pt x="246" y="176"/>
                  </a:cubicBezTo>
                  <a:cubicBezTo>
                    <a:pt x="246" y="175"/>
                    <a:pt x="246" y="174"/>
                    <a:pt x="245" y="174"/>
                  </a:cubicBezTo>
                  <a:cubicBezTo>
                    <a:pt x="244" y="174"/>
                    <a:pt x="243" y="174"/>
                    <a:pt x="242" y="173"/>
                  </a:cubicBezTo>
                  <a:cubicBezTo>
                    <a:pt x="240" y="170"/>
                    <a:pt x="238" y="167"/>
                    <a:pt x="235" y="166"/>
                  </a:cubicBezTo>
                  <a:cubicBezTo>
                    <a:pt x="233" y="164"/>
                    <a:pt x="231" y="164"/>
                    <a:pt x="228" y="165"/>
                  </a:cubicBezTo>
                  <a:cubicBezTo>
                    <a:pt x="227" y="165"/>
                    <a:pt x="225" y="166"/>
                    <a:pt x="224" y="166"/>
                  </a:cubicBezTo>
                  <a:cubicBezTo>
                    <a:pt x="221" y="166"/>
                    <a:pt x="218" y="164"/>
                    <a:pt x="215" y="162"/>
                  </a:cubicBezTo>
                  <a:cubicBezTo>
                    <a:pt x="214" y="162"/>
                    <a:pt x="213" y="161"/>
                    <a:pt x="213" y="161"/>
                  </a:cubicBezTo>
                  <a:cubicBezTo>
                    <a:pt x="212" y="161"/>
                    <a:pt x="212" y="160"/>
                    <a:pt x="211" y="160"/>
                  </a:cubicBezTo>
                  <a:cubicBezTo>
                    <a:pt x="210" y="160"/>
                    <a:pt x="208" y="160"/>
                    <a:pt x="207" y="160"/>
                  </a:cubicBezTo>
                  <a:cubicBezTo>
                    <a:pt x="205" y="161"/>
                    <a:pt x="203" y="163"/>
                    <a:pt x="201" y="164"/>
                  </a:cubicBezTo>
                  <a:cubicBezTo>
                    <a:pt x="201" y="164"/>
                    <a:pt x="200" y="164"/>
                    <a:pt x="200" y="165"/>
                  </a:cubicBezTo>
                  <a:cubicBezTo>
                    <a:pt x="198" y="167"/>
                    <a:pt x="195" y="169"/>
                    <a:pt x="192" y="169"/>
                  </a:cubicBezTo>
                  <a:cubicBezTo>
                    <a:pt x="191" y="169"/>
                    <a:pt x="189" y="170"/>
                    <a:pt x="187" y="169"/>
                  </a:cubicBezTo>
                  <a:cubicBezTo>
                    <a:pt x="185" y="168"/>
                    <a:pt x="183" y="166"/>
                    <a:pt x="181" y="166"/>
                  </a:cubicBezTo>
                  <a:cubicBezTo>
                    <a:pt x="178" y="165"/>
                    <a:pt x="173" y="167"/>
                    <a:pt x="173" y="163"/>
                  </a:cubicBezTo>
                  <a:cubicBezTo>
                    <a:pt x="173" y="161"/>
                    <a:pt x="173" y="160"/>
                    <a:pt x="174" y="159"/>
                  </a:cubicBezTo>
                  <a:cubicBezTo>
                    <a:pt x="178" y="155"/>
                    <a:pt x="183" y="154"/>
                    <a:pt x="187" y="150"/>
                  </a:cubicBezTo>
                  <a:cubicBezTo>
                    <a:pt x="187" y="150"/>
                    <a:pt x="187" y="150"/>
                    <a:pt x="188" y="149"/>
                  </a:cubicBezTo>
                  <a:cubicBezTo>
                    <a:pt x="189" y="149"/>
                    <a:pt x="190" y="148"/>
                    <a:pt x="191" y="147"/>
                  </a:cubicBezTo>
                  <a:cubicBezTo>
                    <a:pt x="193" y="146"/>
                    <a:pt x="195" y="144"/>
                    <a:pt x="197" y="143"/>
                  </a:cubicBezTo>
                  <a:cubicBezTo>
                    <a:pt x="198" y="142"/>
                    <a:pt x="199" y="142"/>
                    <a:pt x="199" y="141"/>
                  </a:cubicBezTo>
                  <a:cubicBezTo>
                    <a:pt x="201" y="140"/>
                    <a:pt x="202" y="138"/>
                    <a:pt x="204" y="137"/>
                  </a:cubicBezTo>
                  <a:cubicBezTo>
                    <a:pt x="204" y="137"/>
                    <a:pt x="204" y="137"/>
                    <a:pt x="205" y="137"/>
                  </a:cubicBezTo>
                  <a:cubicBezTo>
                    <a:pt x="205" y="136"/>
                    <a:pt x="206" y="136"/>
                    <a:pt x="206" y="134"/>
                  </a:cubicBezTo>
                  <a:cubicBezTo>
                    <a:pt x="207" y="133"/>
                    <a:pt x="209" y="131"/>
                    <a:pt x="208" y="130"/>
                  </a:cubicBezTo>
                  <a:cubicBezTo>
                    <a:pt x="208" y="129"/>
                    <a:pt x="207" y="129"/>
                    <a:pt x="208" y="128"/>
                  </a:cubicBezTo>
                  <a:cubicBezTo>
                    <a:pt x="208" y="127"/>
                    <a:pt x="209" y="126"/>
                    <a:pt x="209" y="124"/>
                  </a:cubicBezTo>
                  <a:cubicBezTo>
                    <a:pt x="208" y="123"/>
                    <a:pt x="207" y="121"/>
                    <a:pt x="206" y="120"/>
                  </a:cubicBezTo>
                  <a:cubicBezTo>
                    <a:pt x="204" y="118"/>
                    <a:pt x="202" y="116"/>
                    <a:pt x="200" y="114"/>
                  </a:cubicBezTo>
                  <a:cubicBezTo>
                    <a:pt x="199" y="113"/>
                    <a:pt x="198" y="112"/>
                    <a:pt x="197" y="110"/>
                  </a:cubicBezTo>
                  <a:cubicBezTo>
                    <a:pt x="196" y="110"/>
                    <a:pt x="195" y="109"/>
                    <a:pt x="195" y="108"/>
                  </a:cubicBezTo>
                  <a:cubicBezTo>
                    <a:pt x="194" y="107"/>
                    <a:pt x="194" y="106"/>
                    <a:pt x="193" y="105"/>
                  </a:cubicBezTo>
                  <a:cubicBezTo>
                    <a:pt x="192" y="104"/>
                    <a:pt x="191" y="103"/>
                    <a:pt x="190" y="102"/>
                  </a:cubicBezTo>
                  <a:cubicBezTo>
                    <a:pt x="189" y="101"/>
                    <a:pt x="189" y="100"/>
                    <a:pt x="189" y="99"/>
                  </a:cubicBezTo>
                  <a:cubicBezTo>
                    <a:pt x="188" y="98"/>
                    <a:pt x="187" y="98"/>
                    <a:pt x="186" y="98"/>
                  </a:cubicBezTo>
                  <a:cubicBezTo>
                    <a:pt x="186" y="98"/>
                    <a:pt x="185" y="99"/>
                    <a:pt x="185" y="99"/>
                  </a:cubicBezTo>
                  <a:cubicBezTo>
                    <a:pt x="184" y="99"/>
                    <a:pt x="183" y="100"/>
                    <a:pt x="182" y="99"/>
                  </a:cubicBezTo>
                  <a:cubicBezTo>
                    <a:pt x="182" y="99"/>
                    <a:pt x="181" y="98"/>
                    <a:pt x="182" y="97"/>
                  </a:cubicBezTo>
                  <a:cubicBezTo>
                    <a:pt x="182" y="97"/>
                    <a:pt x="182" y="96"/>
                    <a:pt x="182" y="95"/>
                  </a:cubicBezTo>
                  <a:cubicBezTo>
                    <a:pt x="183" y="94"/>
                    <a:pt x="183" y="94"/>
                    <a:pt x="183" y="93"/>
                  </a:cubicBezTo>
                  <a:cubicBezTo>
                    <a:pt x="183" y="91"/>
                    <a:pt x="182" y="87"/>
                    <a:pt x="184" y="85"/>
                  </a:cubicBezTo>
                  <a:cubicBezTo>
                    <a:pt x="184" y="85"/>
                    <a:pt x="185" y="85"/>
                    <a:pt x="186" y="84"/>
                  </a:cubicBezTo>
                  <a:cubicBezTo>
                    <a:pt x="187" y="83"/>
                    <a:pt x="189" y="83"/>
                    <a:pt x="191" y="82"/>
                  </a:cubicBezTo>
                  <a:cubicBezTo>
                    <a:pt x="192" y="81"/>
                    <a:pt x="193" y="81"/>
                    <a:pt x="194" y="80"/>
                  </a:cubicBezTo>
                  <a:cubicBezTo>
                    <a:pt x="194" y="80"/>
                    <a:pt x="195" y="80"/>
                    <a:pt x="195" y="80"/>
                  </a:cubicBezTo>
                  <a:cubicBezTo>
                    <a:pt x="198" y="81"/>
                    <a:pt x="200" y="79"/>
                    <a:pt x="202" y="78"/>
                  </a:cubicBezTo>
                  <a:cubicBezTo>
                    <a:pt x="204" y="77"/>
                    <a:pt x="201" y="75"/>
                    <a:pt x="199" y="73"/>
                  </a:cubicBezTo>
                  <a:cubicBezTo>
                    <a:pt x="197" y="72"/>
                    <a:pt x="196" y="69"/>
                    <a:pt x="195" y="69"/>
                  </a:cubicBezTo>
                  <a:cubicBezTo>
                    <a:pt x="193" y="69"/>
                    <a:pt x="191" y="69"/>
                    <a:pt x="190" y="67"/>
                  </a:cubicBezTo>
                  <a:cubicBezTo>
                    <a:pt x="190" y="66"/>
                    <a:pt x="191" y="64"/>
                    <a:pt x="191" y="63"/>
                  </a:cubicBezTo>
                  <a:cubicBezTo>
                    <a:pt x="191" y="61"/>
                    <a:pt x="189" y="58"/>
                    <a:pt x="189" y="60"/>
                  </a:cubicBezTo>
                  <a:cubicBezTo>
                    <a:pt x="189" y="62"/>
                    <a:pt x="188" y="63"/>
                    <a:pt x="188" y="64"/>
                  </a:cubicBezTo>
                  <a:cubicBezTo>
                    <a:pt x="188" y="66"/>
                    <a:pt x="187" y="68"/>
                    <a:pt x="189" y="69"/>
                  </a:cubicBezTo>
                  <a:cubicBezTo>
                    <a:pt x="191" y="70"/>
                    <a:pt x="193" y="71"/>
                    <a:pt x="195" y="72"/>
                  </a:cubicBezTo>
                  <a:cubicBezTo>
                    <a:pt x="196" y="72"/>
                    <a:pt x="196" y="72"/>
                    <a:pt x="197" y="72"/>
                  </a:cubicBezTo>
                  <a:cubicBezTo>
                    <a:pt x="196" y="72"/>
                    <a:pt x="196" y="72"/>
                    <a:pt x="196" y="73"/>
                  </a:cubicBezTo>
                  <a:cubicBezTo>
                    <a:pt x="195" y="74"/>
                    <a:pt x="195" y="76"/>
                    <a:pt x="194" y="77"/>
                  </a:cubicBezTo>
                  <a:cubicBezTo>
                    <a:pt x="193" y="78"/>
                    <a:pt x="192" y="78"/>
                    <a:pt x="192" y="78"/>
                  </a:cubicBezTo>
                  <a:cubicBezTo>
                    <a:pt x="191" y="79"/>
                    <a:pt x="191" y="79"/>
                    <a:pt x="191" y="79"/>
                  </a:cubicBezTo>
                  <a:cubicBezTo>
                    <a:pt x="189" y="80"/>
                    <a:pt x="188" y="81"/>
                    <a:pt x="186" y="81"/>
                  </a:cubicBezTo>
                  <a:cubicBezTo>
                    <a:pt x="186" y="82"/>
                    <a:pt x="184" y="82"/>
                    <a:pt x="182" y="83"/>
                  </a:cubicBezTo>
                  <a:cubicBezTo>
                    <a:pt x="181" y="84"/>
                    <a:pt x="180" y="85"/>
                    <a:pt x="180" y="86"/>
                  </a:cubicBezTo>
                  <a:cubicBezTo>
                    <a:pt x="180" y="87"/>
                    <a:pt x="180" y="89"/>
                    <a:pt x="181" y="90"/>
                  </a:cubicBezTo>
                  <a:cubicBezTo>
                    <a:pt x="181" y="91"/>
                    <a:pt x="181" y="93"/>
                    <a:pt x="180" y="93"/>
                  </a:cubicBezTo>
                  <a:cubicBezTo>
                    <a:pt x="173" y="95"/>
                    <a:pt x="166" y="94"/>
                    <a:pt x="159" y="94"/>
                  </a:cubicBezTo>
                  <a:cubicBezTo>
                    <a:pt x="159" y="94"/>
                    <a:pt x="158" y="94"/>
                    <a:pt x="157" y="93"/>
                  </a:cubicBezTo>
                  <a:cubicBezTo>
                    <a:pt x="156" y="93"/>
                    <a:pt x="156" y="92"/>
                    <a:pt x="156" y="91"/>
                  </a:cubicBezTo>
                  <a:cubicBezTo>
                    <a:pt x="156" y="90"/>
                    <a:pt x="156" y="88"/>
                    <a:pt x="156" y="87"/>
                  </a:cubicBezTo>
                  <a:cubicBezTo>
                    <a:pt x="155" y="86"/>
                    <a:pt x="154" y="86"/>
                    <a:pt x="154" y="85"/>
                  </a:cubicBezTo>
                  <a:cubicBezTo>
                    <a:pt x="154" y="84"/>
                    <a:pt x="154" y="83"/>
                    <a:pt x="155" y="82"/>
                  </a:cubicBezTo>
                  <a:cubicBezTo>
                    <a:pt x="156" y="82"/>
                    <a:pt x="156" y="82"/>
                    <a:pt x="156" y="82"/>
                  </a:cubicBezTo>
                  <a:cubicBezTo>
                    <a:pt x="156" y="81"/>
                    <a:pt x="157" y="80"/>
                    <a:pt x="157" y="80"/>
                  </a:cubicBezTo>
                  <a:cubicBezTo>
                    <a:pt x="158" y="79"/>
                    <a:pt x="160" y="79"/>
                    <a:pt x="161" y="77"/>
                  </a:cubicBezTo>
                  <a:cubicBezTo>
                    <a:pt x="161" y="77"/>
                    <a:pt x="161" y="76"/>
                    <a:pt x="161" y="75"/>
                  </a:cubicBezTo>
                  <a:cubicBezTo>
                    <a:pt x="160" y="73"/>
                    <a:pt x="159" y="72"/>
                    <a:pt x="159" y="70"/>
                  </a:cubicBezTo>
                  <a:cubicBezTo>
                    <a:pt x="159" y="69"/>
                    <a:pt x="157" y="68"/>
                    <a:pt x="157" y="67"/>
                  </a:cubicBezTo>
                  <a:cubicBezTo>
                    <a:pt x="157" y="65"/>
                    <a:pt x="160" y="64"/>
                    <a:pt x="159" y="62"/>
                  </a:cubicBezTo>
                  <a:cubicBezTo>
                    <a:pt x="158" y="60"/>
                    <a:pt x="155" y="61"/>
                    <a:pt x="153" y="60"/>
                  </a:cubicBezTo>
                  <a:cubicBezTo>
                    <a:pt x="153" y="58"/>
                    <a:pt x="154" y="55"/>
                    <a:pt x="155" y="53"/>
                  </a:cubicBezTo>
                  <a:cubicBezTo>
                    <a:pt x="155" y="53"/>
                    <a:pt x="156" y="52"/>
                    <a:pt x="156" y="52"/>
                  </a:cubicBezTo>
                  <a:cubicBezTo>
                    <a:pt x="158" y="52"/>
                    <a:pt x="160" y="51"/>
                    <a:pt x="161" y="50"/>
                  </a:cubicBezTo>
                  <a:cubicBezTo>
                    <a:pt x="162" y="50"/>
                    <a:pt x="163" y="50"/>
                    <a:pt x="163" y="49"/>
                  </a:cubicBezTo>
                  <a:cubicBezTo>
                    <a:pt x="165" y="48"/>
                    <a:pt x="168" y="47"/>
                    <a:pt x="170" y="49"/>
                  </a:cubicBezTo>
                  <a:cubicBezTo>
                    <a:pt x="172" y="50"/>
                    <a:pt x="173" y="51"/>
                    <a:pt x="174" y="52"/>
                  </a:cubicBezTo>
                  <a:cubicBezTo>
                    <a:pt x="177" y="52"/>
                    <a:pt x="179" y="51"/>
                    <a:pt x="181" y="50"/>
                  </a:cubicBezTo>
                  <a:cubicBezTo>
                    <a:pt x="182" y="49"/>
                    <a:pt x="180" y="48"/>
                    <a:pt x="179" y="48"/>
                  </a:cubicBezTo>
                  <a:cubicBezTo>
                    <a:pt x="176" y="50"/>
                    <a:pt x="172" y="49"/>
                    <a:pt x="171" y="47"/>
                  </a:cubicBezTo>
                  <a:cubicBezTo>
                    <a:pt x="170" y="46"/>
                    <a:pt x="169" y="45"/>
                    <a:pt x="170" y="44"/>
                  </a:cubicBezTo>
                  <a:cubicBezTo>
                    <a:pt x="170" y="43"/>
                    <a:pt x="170" y="43"/>
                    <a:pt x="171" y="42"/>
                  </a:cubicBezTo>
                  <a:cubicBezTo>
                    <a:pt x="172" y="41"/>
                    <a:pt x="170" y="38"/>
                    <a:pt x="169" y="37"/>
                  </a:cubicBezTo>
                  <a:cubicBezTo>
                    <a:pt x="169" y="36"/>
                    <a:pt x="159" y="29"/>
                    <a:pt x="157" y="28"/>
                  </a:cubicBezTo>
                  <a:cubicBezTo>
                    <a:pt x="155" y="27"/>
                    <a:pt x="143" y="25"/>
                    <a:pt x="140" y="26"/>
                  </a:cubicBezTo>
                  <a:cubicBezTo>
                    <a:pt x="140" y="28"/>
                    <a:pt x="140" y="30"/>
                    <a:pt x="140" y="32"/>
                  </a:cubicBezTo>
                  <a:cubicBezTo>
                    <a:pt x="141" y="33"/>
                    <a:pt x="141" y="34"/>
                    <a:pt x="141" y="34"/>
                  </a:cubicBezTo>
                  <a:cubicBezTo>
                    <a:pt x="142" y="35"/>
                    <a:pt x="143" y="36"/>
                    <a:pt x="144" y="36"/>
                  </a:cubicBezTo>
                  <a:cubicBezTo>
                    <a:pt x="145" y="39"/>
                    <a:pt x="146" y="41"/>
                    <a:pt x="147" y="43"/>
                  </a:cubicBezTo>
                  <a:cubicBezTo>
                    <a:pt x="147" y="44"/>
                    <a:pt x="148" y="45"/>
                    <a:pt x="149" y="46"/>
                  </a:cubicBezTo>
                  <a:cubicBezTo>
                    <a:pt x="149" y="46"/>
                    <a:pt x="149" y="46"/>
                    <a:pt x="149" y="46"/>
                  </a:cubicBezTo>
                  <a:cubicBezTo>
                    <a:pt x="148" y="47"/>
                    <a:pt x="146" y="47"/>
                    <a:pt x="146" y="49"/>
                  </a:cubicBezTo>
                  <a:cubicBezTo>
                    <a:pt x="146" y="51"/>
                    <a:pt x="149" y="52"/>
                    <a:pt x="151" y="54"/>
                  </a:cubicBezTo>
                  <a:cubicBezTo>
                    <a:pt x="151" y="55"/>
                    <a:pt x="151" y="56"/>
                    <a:pt x="151" y="57"/>
                  </a:cubicBezTo>
                  <a:cubicBezTo>
                    <a:pt x="151" y="59"/>
                    <a:pt x="150" y="60"/>
                    <a:pt x="150" y="61"/>
                  </a:cubicBezTo>
                  <a:cubicBezTo>
                    <a:pt x="151" y="62"/>
                    <a:pt x="151" y="63"/>
                    <a:pt x="152" y="64"/>
                  </a:cubicBezTo>
                  <a:cubicBezTo>
                    <a:pt x="153" y="64"/>
                    <a:pt x="152" y="65"/>
                    <a:pt x="153" y="66"/>
                  </a:cubicBezTo>
                  <a:cubicBezTo>
                    <a:pt x="153" y="66"/>
                    <a:pt x="154" y="67"/>
                    <a:pt x="155" y="68"/>
                  </a:cubicBezTo>
                  <a:cubicBezTo>
                    <a:pt x="155" y="69"/>
                    <a:pt x="154" y="70"/>
                    <a:pt x="153" y="70"/>
                  </a:cubicBezTo>
                  <a:cubicBezTo>
                    <a:pt x="152" y="69"/>
                    <a:pt x="152" y="68"/>
                    <a:pt x="151" y="68"/>
                  </a:cubicBezTo>
                  <a:cubicBezTo>
                    <a:pt x="149" y="68"/>
                    <a:pt x="148" y="68"/>
                    <a:pt x="146" y="67"/>
                  </a:cubicBezTo>
                  <a:cubicBezTo>
                    <a:pt x="145" y="67"/>
                    <a:pt x="145" y="66"/>
                    <a:pt x="144" y="66"/>
                  </a:cubicBezTo>
                  <a:cubicBezTo>
                    <a:pt x="143" y="66"/>
                    <a:pt x="142" y="66"/>
                    <a:pt x="141" y="66"/>
                  </a:cubicBezTo>
                  <a:cubicBezTo>
                    <a:pt x="138" y="65"/>
                    <a:pt x="135" y="63"/>
                    <a:pt x="131" y="62"/>
                  </a:cubicBezTo>
                  <a:cubicBezTo>
                    <a:pt x="130" y="62"/>
                    <a:pt x="130" y="61"/>
                    <a:pt x="129" y="60"/>
                  </a:cubicBezTo>
                  <a:cubicBezTo>
                    <a:pt x="128" y="59"/>
                    <a:pt x="127" y="58"/>
                    <a:pt x="127" y="57"/>
                  </a:cubicBezTo>
                  <a:cubicBezTo>
                    <a:pt x="126" y="56"/>
                    <a:pt x="126" y="54"/>
                    <a:pt x="126" y="53"/>
                  </a:cubicBezTo>
                  <a:cubicBezTo>
                    <a:pt x="125" y="52"/>
                    <a:pt x="123" y="51"/>
                    <a:pt x="123" y="50"/>
                  </a:cubicBezTo>
                  <a:cubicBezTo>
                    <a:pt x="123" y="49"/>
                    <a:pt x="123" y="48"/>
                    <a:pt x="123" y="47"/>
                  </a:cubicBezTo>
                  <a:cubicBezTo>
                    <a:pt x="123" y="47"/>
                    <a:pt x="122" y="46"/>
                    <a:pt x="122" y="46"/>
                  </a:cubicBezTo>
                  <a:cubicBezTo>
                    <a:pt x="121" y="45"/>
                    <a:pt x="119" y="46"/>
                    <a:pt x="118" y="44"/>
                  </a:cubicBezTo>
                  <a:cubicBezTo>
                    <a:pt x="118" y="41"/>
                    <a:pt x="120" y="38"/>
                    <a:pt x="117" y="36"/>
                  </a:cubicBezTo>
                  <a:cubicBezTo>
                    <a:pt x="117" y="35"/>
                    <a:pt x="116" y="35"/>
                    <a:pt x="115" y="35"/>
                  </a:cubicBezTo>
                  <a:cubicBezTo>
                    <a:pt x="115" y="34"/>
                    <a:pt x="114" y="34"/>
                    <a:pt x="113" y="33"/>
                  </a:cubicBezTo>
                  <a:cubicBezTo>
                    <a:pt x="112" y="31"/>
                    <a:pt x="111" y="30"/>
                    <a:pt x="111" y="28"/>
                  </a:cubicBezTo>
                  <a:cubicBezTo>
                    <a:pt x="111" y="26"/>
                    <a:pt x="110" y="25"/>
                    <a:pt x="111" y="23"/>
                  </a:cubicBezTo>
                  <a:cubicBezTo>
                    <a:pt x="111" y="22"/>
                    <a:pt x="112" y="20"/>
                    <a:pt x="113" y="19"/>
                  </a:cubicBezTo>
                  <a:cubicBezTo>
                    <a:pt x="114" y="18"/>
                    <a:pt x="114" y="18"/>
                    <a:pt x="114" y="17"/>
                  </a:cubicBezTo>
                  <a:cubicBezTo>
                    <a:pt x="113" y="16"/>
                    <a:pt x="113" y="16"/>
                    <a:pt x="114" y="15"/>
                  </a:cubicBezTo>
                  <a:cubicBezTo>
                    <a:pt x="114" y="15"/>
                    <a:pt x="115" y="14"/>
                    <a:pt x="115" y="14"/>
                  </a:cubicBezTo>
                  <a:cubicBezTo>
                    <a:pt x="116" y="13"/>
                    <a:pt x="118" y="13"/>
                    <a:pt x="119" y="13"/>
                  </a:cubicBezTo>
                  <a:cubicBezTo>
                    <a:pt x="119" y="12"/>
                    <a:pt x="117" y="11"/>
                    <a:pt x="116" y="11"/>
                  </a:cubicBezTo>
                  <a:cubicBezTo>
                    <a:pt x="114" y="11"/>
                    <a:pt x="112" y="10"/>
                    <a:pt x="111" y="11"/>
                  </a:cubicBezTo>
                  <a:cubicBezTo>
                    <a:pt x="109" y="12"/>
                    <a:pt x="110" y="15"/>
                    <a:pt x="109" y="17"/>
                  </a:cubicBezTo>
                  <a:cubicBezTo>
                    <a:pt x="109" y="18"/>
                    <a:pt x="108" y="18"/>
                    <a:pt x="107" y="18"/>
                  </a:cubicBezTo>
                  <a:cubicBezTo>
                    <a:pt x="104" y="19"/>
                    <a:pt x="101" y="18"/>
                    <a:pt x="98" y="18"/>
                  </a:cubicBezTo>
                  <a:cubicBezTo>
                    <a:pt x="97" y="19"/>
                    <a:pt x="96" y="20"/>
                    <a:pt x="94" y="19"/>
                  </a:cubicBezTo>
                  <a:cubicBezTo>
                    <a:pt x="92" y="18"/>
                    <a:pt x="89" y="17"/>
                    <a:pt x="86" y="18"/>
                  </a:cubicBezTo>
                  <a:cubicBezTo>
                    <a:pt x="84" y="19"/>
                    <a:pt x="83" y="21"/>
                    <a:pt x="82" y="22"/>
                  </a:cubicBezTo>
                  <a:cubicBezTo>
                    <a:pt x="81" y="24"/>
                    <a:pt x="81" y="26"/>
                    <a:pt x="80" y="28"/>
                  </a:cubicBezTo>
                  <a:cubicBezTo>
                    <a:pt x="80" y="28"/>
                    <a:pt x="80" y="28"/>
                    <a:pt x="79" y="28"/>
                  </a:cubicBezTo>
                  <a:cubicBezTo>
                    <a:pt x="77" y="29"/>
                    <a:pt x="76" y="27"/>
                    <a:pt x="75" y="26"/>
                  </a:cubicBezTo>
                  <a:cubicBezTo>
                    <a:pt x="75" y="26"/>
                    <a:pt x="74" y="26"/>
                    <a:pt x="74" y="26"/>
                  </a:cubicBezTo>
                  <a:cubicBezTo>
                    <a:pt x="72" y="25"/>
                    <a:pt x="69" y="27"/>
                    <a:pt x="68" y="25"/>
                  </a:cubicBezTo>
                  <a:cubicBezTo>
                    <a:pt x="67" y="22"/>
                    <a:pt x="68" y="18"/>
                    <a:pt x="68" y="15"/>
                  </a:cubicBezTo>
                  <a:cubicBezTo>
                    <a:pt x="68" y="13"/>
                    <a:pt x="68" y="11"/>
                    <a:pt x="68" y="8"/>
                  </a:cubicBezTo>
                  <a:cubicBezTo>
                    <a:pt x="68" y="8"/>
                    <a:pt x="68" y="7"/>
                    <a:pt x="67" y="7"/>
                  </a:cubicBezTo>
                  <a:cubicBezTo>
                    <a:pt x="67" y="6"/>
                    <a:pt x="68" y="4"/>
                    <a:pt x="69" y="2"/>
                  </a:cubicBezTo>
                  <a:cubicBezTo>
                    <a:pt x="69" y="2"/>
                    <a:pt x="69" y="2"/>
                    <a:pt x="69" y="2"/>
                  </a:cubicBezTo>
                  <a:cubicBezTo>
                    <a:pt x="69" y="1"/>
                    <a:pt x="66" y="0"/>
                    <a:pt x="65" y="1"/>
                  </a:cubicBezTo>
                  <a:cubicBezTo>
                    <a:pt x="65" y="2"/>
                    <a:pt x="65" y="2"/>
                    <a:pt x="64" y="3"/>
                  </a:cubicBezTo>
                  <a:cubicBezTo>
                    <a:pt x="64" y="4"/>
                    <a:pt x="65" y="5"/>
                    <a:pt x="65" y="6"/>
                  </a:cubicBezTo>
                  <a:cubicBezTo>
                    <a:pt x="67" y="12"/>
                    <a:pt x="66" y="18"/>
                    <a:pt x="66" y="23"/>
                  </a:cubicBezTo>
                  <a:cubicBezTo>
                    <a:pt x="66" y="25"/>
                    <a:pt x="64" y="26"/>
                    <a:pt x="63" y="25"/>
                  </a:cubicBezTo>
                  <a:cubicBezTo>
                    <a:pt x="62" y="24"/>
                    <a:pt x="61" y="23"/>
                    <a:pt x="60" y="23"/>
                  </a:cubicBezTo>
                  <a:cubicBezTo>
                    <a:pt x="58" y="22"/>
                    <a:pt x="56" y="21"/>
                    <a:pt x="54" y="23"/>
                  </a:cubicBezTo>
                  <a:cubicBezTo>
                    <a:pt x="54" y="23"/>
                    <a:pt x="54" y="23"/>
                    <a:pt x="53" y="23"/>
                  </a:cubicBezTo>
                  <a:cubicBezTo>
                    <a:pt x="53" y="22"/>
                    <a:pt x="52" y="21"/>
                    <a:pt x="52" y="21"/>
                  </a:cubicBezTo>
                  <a:cubicBezTo>
                    <a:pt x="52" y="21"/>
                    <a:pt x="51" y="20"/>
                    <a:pt x="51" y="20"/>
                  </a:cubicBezTo>
                  <a:cubicBezTo>
                    <a:pt x="50" y="20"/>
                    <a:pt x="49" y="21"/>
                    <a:pt x="48" y="20"/>
                  </a:cubicBezTo>
                  <a:cubicBezTo>
                    <a:pt x="48" y="20"/>
                    <a:pt x="48" y="20"/>
                    <a:pt x="48" y="20"/>
                  </a:cubicBezTo>
                  <a:cubicBezTo>
                    <a:pt x="46" y="19"/>
                    <a:pt x="44" y="23"/>
                    <a:pt x="44" y="24"/>
                  </a:cubicBezTo>
                  <a:cubicBezTo>
                    <a:pt x="46" y="24"/>
                    <a:pt x="48" y="23"/>
                    <a:pt x="49" y="23"/>
                  </a:cubicBezTo>
                  <a:cubicBezTo>
                    <a:pt x="51" y="24"/>
                    <a:pt x="52" y="25"/>
                    <a:pt x="53" y="25"/>
                  </a:cubicBezTo>
                  <a:cubicBezTo>
                    <a:pt x="55" y="25"/>
                    <a:pt x="58" y="25"/>
                    <a:pt x="60" y="27"/>
                  </a:cubicBezTo>
                  <a:cubicBezTo>
                    <a:pt x="60" y="27"/>
                    <a:pt x="60" y="27"/>
                    <a:pt x="60" y="27"/>
                  </a:cubicBezTo>
                  <a:cubicBezTo>
                    <a:pt x="60" y="28"/>
                    <a:pt x="60" y="28"/>
                    <a:pt x="59" y="28"/>
                  </a:cubicBezTo>
                  <a:cubicBezTo>
                    <a:pt x="57" y="30"/>
                    <a:pt x="60" y="31"/>
                    <a:pt x="61" y="32"/>
                  </a:cubicBezTo>
                  <a:cubicBezTo>
                    <a:pt x="60" y="33"/>
                    <a:pt x="58" y="32"/>
                    <a:pt x="58" y="33"/>
                  </a:cubicBezTo>
                  <a:cubicBezTo>
                    <a:pt x="57" y="34"/>
                    <a:pt x="58" y="36"/>
                    <a:pt x="56" y="36"/>
                  </a:cubicBezTo>
                  <a:cubicBezTo>
                    <a:pt x="53" y="37"/>
                    <a:pt x="49" y="36"/>
                    <a:pt x="47" y="39"/>
                  </a:cubicBezTo>
                  <a:cubicBezTo>
                    <a:pt x="47" y="40"/>
                    <a:pt x="46" y="42"/>
                    <a:pt x="47" y="43"/>
                  </a:cubicBezTo>
                  <a:cubicBezTo>
                    <a:pt x="48" y="43"/>
                    <a:pt x="49" y="43"/>
                    <a:pt x="49" y="43"/>
                  </a:cubicBezTo>
                  <a:cubicBezTo>
                    <a:pt x="50" y="44"/>
                    <a:pt x="49" y="46"/>
                    <a:pt x="49" y="47"/>
                  </a:cubicBezTo>
                  <a:cubicBezTo>
                    <a:pt x="49" y="48"/>
                    <a:pt x="50" y="49"/>
                    <a:pt x="51" y="49"/>
                  </a:cubicBezTo>
                  <a:cubicBezTo>
                    <a:pt x="51" y="49"/>
                    <a:pt x="51" y="49"/>
                    <a:pt x="52" y="49"/>
                  </a:cubicBezTo>
                  <a:cubicBezTo>
                    <a:pt x="53" y="49"/>
                    <a:pt x="54" y="49"/>
                    <a:pt x="55" y="49"/>
                  </a:cubicBezTo>
                  <a:cubicBezTo>
                    <a:pt x="56" y="51"/>
                    <a:pt x="56" y="52"/>
                    <a:pt x="57" y="53"/>
                  </a:cubicBezTo>
                  <a:cubicBezTo>
                    <a:pt x="59" y="57"/>
                    <a:pt x="63" y="57"/>
                    <a:pt x="65" y="60"/>
                  </a:cubicBezTo>
                  <a:cubicBezTo>
                    <a:pt x="66" y="60"/>
                    <a:pt x="65" y="60"/>
                    <a:pt x="66" y="61"/>
                  </a:cubicBezTo>
                  <a:cubicBezTo>
                    <a:pt x="63" y="61"/>
                    <a:pt x="61" y="60"/>
                    <a:pt x="58" y="60"/>
                  </a:cubicBezTo>
                  <a:cubicBezTo>
                    <a:pt x="55" y="59"/>
                    <a:pt x="53" y="59"/>
                    <a:pt x="50" y="59"/>
                  </a:cubicBezTo>
                  <a:cubicBezTo>
                    <a:pt x="49" y="60"/>
                    <a:pt x="48" y="61"/>
                    <a:pt x="47" y="61"/>
                  </a:cubicBezTo>
                  <a:cubicBezTo>
                    <a:pt x="47" y="61"/>
                    <a:pt x="46" y="62"/>
                    <a:pt x="45" y="61"/>
                  </a:cubicBezTo>
                  <a:cubicBezTo>
                    <a:pt x="45" y="61"/>
                    <a:pt x="44" y="60"/>
                    <a:pt x="43" y="59"/>
                  </a:cubicBezTo>
                  <a:cubicBezTo>
                    <a:pt x="43" y="58"/>
                    <a:pt x="45" y="57"/>
                    <a:pt x="44" y="56"/>
                  </a:cubicBezTo>
                  <a:cubicBezTo>
                    <a:pt x="43" y="54"/>
                    <a:pt x="41" y="55"/>
                    <a:pt x="40" y="54"/>
                  </a:cubicBezTo>
                  <a:cubicBezTo>
                    <a:pt x="39" y="54"/>
                    <a:pt x="40" y="52"/>
                    <a:pt x="39" y="51"/>
                  </a:cubicBezTo>
                  <a:cubicBezTo>
                    <a:pt x="38" y="49"/>
                    <a:pt x="34" y="49"/>
                    <a:pt x="31" y="49"/>
                  </a:cubicBezTo>
                  <a:cubicBezTo>
                    <a:pt x="30" y="49"/>
                    <a:pt x="30" y="50"/>
                    <a:pt x="30" y="50"/>
                  </a:cubicBezTo>
                  <a:cubicBezTo>
                    <a:pt x="29" y="51"/>
                    <a:pt x="27" y="52"/>
                    <a:pt x="26" y="53"/>
                  </a:cubicBezTo>
                  <a:cubicBezTo>
                    <a:pt x="25" y="54"/>
                    <a:pt x="24" y="54"/>
                    <a:pt x="23" y="54"/>
                  </a:cubicBezTo>
                  <a:cubicBezTo>
                    <a:pt x="22" y="53"/>
                    <a:pt x="21" y="52"/>
                    <a:pt x="20" y="51"/>
                  </a:cubicBezTo>
                  <a:cubicBezTo>
                    <a:pt x="19" y="51"/>
                    <a:pt x="18" y="51"/>
                    <a:pt x="17" y="51"/>
                  </a:cubicBezTo>
                  <a:cubicBezTo>
                    <a:pt x="16" y="51"/>
                    <a:pt x="15" y="52"/>
                    <a:pt x="16" y="52"/>
                  </a:cubicBezTo>
                  <a:cubicBezTo>
                    <a:pt x="17" y="52"/>
                    <a:pt x="22" y="57"/>
                    <a:pt x="26" y="55"/>
                  </a:cubicBezTo>
                  <a:cubicBezTo>
                    <a:pt x="27" y="55"/>
                    <a:pt x="27" y="57"/>
                    <a:pt x="26" y="57"/>
                  </a:cubicBezTo>
                  <a:cubicBezTo>
                    <a:pt x="22" y="59"/>
                    <a:pt x="16" y="54"/>
                    <a:pt x="15" y="54"/>
                  </a:cubicBezTo>
                  <a:cubicBezTo>
                    <a:pt x="13" y="57"/>
                    <a:pt x="2" y="56"/>
                    <a:pt x="0" y="57"/>
                  </a:cubicBezTo>
                  <a:cubicBezTo>
                    <a:pt x="2" y="57"/>
                    <a:pt x="3" y="58"/>
                    <a:pt x="5" y="58"/>
                  </a:cubicBezTo>
                  <a:cubicBezTo>
                    <a:pt x="6" y="59"/>
                    <a:pt x="7" y="60"/>
                    <a:pt x="8" y="62"/>
                  </a:cubicBezTo>
                  <a:cubicBezTo>
                    <a:pt x="8" y="62"/>
                    <a:pt x="7" y="63"/>
                    <a:pt x="8" y="63"/>
                  </a:cubicBezTo>
                  <a:cubicBezTo>
                    <a:pt x="9" y="63"/>
                    <a:pt x="9" y="61"/>
                    <a:pt x="10" y="61"/>
                  </a:cubicBezTo>
                  <a:cubicBezTo>
                    <a:pt x="11" y="62"/>
                    <a:pt x="11" y="63"/>
                    <a:pt x="12" y="63"/>
                  </a:cubicBezTo>
                  <a:cubicBezTo>
                    <a:pt x="12" y="63"/>
                    <a:pt x="13" y="63"/>
                    <a:pt x="14" y="63"/>
                  </a:cubicBezTo>
                  <a:cubicBezTo>
                    <a:pt x="15" y="63"/>
                    <a:pt x="15" y="65"/>
                    <a:pt x="16" y="65"/>
                  </a:cubicBezTo>
                  <a:cubicBezTo>
                    <a:pt x="17" y="65"/>
                    <a:pt x="18" y="66"/>
                    <a:pt x="19" y="66"/>
                  </a:cubicBezTo>
                  <a:cubicBezTo>
                    <a:pt x="20" y="67"/>
                    <a:pt x="20" y="66"/>
                    <a:pt x="21" y="66"/>
                  </a:cubicBezTo>
                  <a:cubicBezTo>
                    <a:pt x="22" y="66"/>
                    <a:pt x="22" y="68"/>
                    <a:pt x="22" y="68"/>
                  </a:cubicBezTo>
                  <a:cubicBezTo>
                    <a:pt x="24" y="66"/>
                    <a:pt x="24" y="67"/>
                    <a:pt x="25" y="67"/>
                  </a:cubicBezTo>
                  <a:cubicBezTo>
                    <a:pt x="27" y="67"/>
                    <a:pt x="24" y="64"/>
                    <a:pt x="25" y="64"/>
                  </a:cubicBezTo>
                  <a:cubicBezTo>
                    <a:pt x="26" y="64"/>
                    <a:pt x="27" y="66"/>
                    <a:pt x="28" y="66"/>
                  </a:cubicBezTo>
                  <a:cubicBezTo>
                    <a:pt x="30" y="66"/>
                    <a:pt x="30" y="65"/>
                    <a:pt x="31" y="65"/>
                  </a:cubicBezTo>
                  <a:cubicBezTo>
                    <a:pt x="32" y="65"/>
                    <a:pt x="32" y="66"/>
                    <a:pt x="33" y="66"/>
                  </a:cubicBezTo>
                  <a:cubicBezTo>
                    <a:pt x="35" y="66"/>
                    <a:pt x="36" y="65"/>
                    <a:pt x="36" y="64"/>
                  </a:cubicBezTo>
                  <a:cubicBezTo>
                    <a:pt x="36" y="62"/>
                    <a:pt x="37" y="62"/>
                    <a:pt x="37" y="63"/>
                  </a:cubicBezTo>
                  <a:cubicBezTo>
                    <a:pt x="38" y="67"/>
                    <a:pt x="36" y="68"/>
                    <a:pt x="36" y="68"/>
                  </a:cubicBezTo>
                  <a:cubicBezTo>
                    <a:pt x="36" y="69"/>
                    <a:pt x="36" y="69"/>
                    <a:pt x="36" y="70"/>
                  </a:cubicBezTo>
                  <a:cubicBezTo>
                    <a:pt x="36" y="70"/>
                    <a:pt x="35" y="71"/>
                    <a:pt x="35" y="72"/>
                  </a:cubicBezTo>
                  <a:cubicBezTo>
                    <a:pt x="34" y="72"/>
                    <a:pt x="34" y="73"/>
                    <a:pt x="34" y="75"/>
                  </a:cubicBezTo>
                  <a:cubicBezTo>
                    <a:pt x="37" y="74"/>
                    <a:pt x="37" y="74"/>
                    <a:pt x="40" y="74"/>
                  </a:cubicBezTo>
                  <a:cubicBezTo>
                    <a:pt x="42" y="75"/>
                    <a:pt x="44" y="74"/>
                    <a:pt x="46" y="75"/>
                  </a:cubicBezTo>
                  <a:cubicBezTo>
                    <a:pt x="49" y="75"/>
                    <a:pt x="51" y="76"/>
                    <a:pt x="53" y="77"/>
                  </a:cubicBezTo>
                  <a:cubicBezTo>
                    <a:pt x="55" y="78"/>
                    <a:pt x="57" y="79"/>
                    <a:pt x="60" y="81"/>
                  </a:cubicBezTo>
                  <a:cubicBezTo>
                    <a:pt x="60" y="81"/>
                    <a:pt x="60" y="82"/>
                    <a:pt x="60" y="82"/>
                  </a:cubicBezTo>
                  <a:cubicBezTo>
                    <a:pt x="61" y="83"/>
                    <a:pt x="62" y="83"/>
                    <a:pt x="62" y="84"/>
                  </a:cubicBezTo>
                  <a:cubicBezTo>
                    <a:pt x="62" y="85"/>
                    <a:pt x="63" y="85"/>
                    <a:pt x="63" y="85"/>
                  </a:cubicBezTo>
                  <a:cubicBezTo>
                    <a:pt x="65" y="87"/>
                    <a:pt x="67" y="88"/>
                    <a:pt x="68" y="91"/>
                  </a:cubicBezTo>
                  <a:cubicBezTo>
                    <a:pt x="68" y="91"/>
                    <a:pt x="67" y="91"/>
                    <a:pt x="66" y="91"/>
                  </a:cubicBezTo>
                  <a:cubicBezTo>
                    <a:pt x="66" y="91"/>
                    <a:pt x="66" y="92"/>
                    <a:pt x="66" y="92"/>
                  </a:cubicBezTo>
                  <a:cubicBezTo>
                    <a:pt x="75" y="92"/>
                    <a:pt x="83" y="92"/>
                    <a:pt x="92" y="92"/>
                  </a:cubicBezTo>
                  <a:cubicBezTo>
                    <a:pt x="94" y="92"/>
                    <a:pt x="97" y="92"/>
                    <a:pt x="100" y="92"/>
                  </a:cubicBezTo>
                  <a:cubicBezTo>
                    <a:pt x="102" y="93"/>
                    <a:pt x="101" y="97"/>
                    <a:pt x="100" y="100"/>
                  </a:cubicBezTo>
                  <a:cubicBezTo>
                    <a:pt x="99" y="101"/>
                    <a:pt x="97" y="100"/>
                    <a:pt x="95" y="101"/>
                  </a:cubicBezTo>
                  <a:cubicBezTo>
                    <a:pt x="95" y="101"/>
                    <a:pt x="94" y="102"/>
                    <a:pt x="94" y="102"/>
                  </a:cubicBezTo>
                  <a:cubicBezTo>
                    <a:pt x="94" y="104"/>
                    <a:pt x="94" y="106"/>
                    <a:pt x="94" y="108"/>
                  </a:cubicBezTo>
                  <a:cubicBezTo>
                    <a:pt x="93" y="108"/>
                    <a:pt x="93" y="109"/>
                    <a:pt x="93" y="109"/>
                  </a:cubicBezTo>
                  <a:cubicBezTo>
                    <a:pt x="89" y="110"/>
                    <a:pt x="84" y="109"/>
                    <a:pt x="80" y="109"/>
                  </a:cubicBezTo>
                  <a:cubicBezTo>
                    <a:pt x="80" y="109"/>
                    <a:pt x="80" y="110"/>
                    <a:pt x="80" y="110"/>
                  </a:cubicBezTo>
                  <a:cubicBezTo>
                    <a:pt x="84" y="111"/>
                    <a:pt x="88" y="110"/>
                    <a:pt x="92" y="111"/>
                  </a:cubicBezTo>
                  <a:cubicBezTo>
                    <a:pt x="91" y="114"/>
                    <a:pt x="91" y="116"/>
                    <a:pt x="90" y="119"/>
                  </a:cubicBezTo>
                  <a:cubicBezTo>
                    <a:pt x="90" y="120"/>
                    <a:pt x="89" y="120"/>
                    <a:pt x="89" y="121"/>
                  </a:cubicBezTo>
                  <a:cubicBezTo>
                    <a:pt x="89" y="121"/>
                    <a:pt x="88" y="122"/>
                    <a:pt x="88" y="122"/>
                  </a:cubicBezTo>
                  <a:cubicBezTo>
                    <a:pt x="89" y="123"/>
                    <a:pt x="89" y="123"/>
                    <a:pt x="89" y="124"/>
                  </a:cubicBezTo>
                  <a:cubicBezTo>
                    <a:pt x="90" y="124"/>
                    <a:pt x="90" y="125"/>
                    <a:pt x="90" y="125"/>
                  </a:cubicBezTo>
                  <a:cubicBezTo>
                    <a:pt x="90" y="126"/>
                    <a:pt x="90" y="127"/>
                    <a:pt x="91" y="129"/>
                  </a:cubicBezTo>
                  <a:cubicBezTo>
                    <a:pt x="91" y="130"/>
                    <a:pt x="91" y="131"/>
                    <a:pt x="91" y="132"/>
                  </a:cubicBezTo>
                  <a:cubicBezTo>
                    <a:pt x="92" y="133"/>
                    <a:pt x="91" y="134"/>
                    <a:pt x="91" y="135"/>
                  </a:cubicBezTo>
                  <a:cubicBezTo>
                    <a:pt x="92" y="135"/>
                    <a:pt x="92" y="136"/>
                    <a:pt x="92" y="137"/>
                  </a:cubicBezTo>
                  <a:cubicBezTo>
                    <a:pt x="92" y="140"/>
                    <a:pt x="92" y="142"/>
                    <a:pt x="92" y="145"/>
                  </a:cubicBezTo>
                  <a:cubicBezTo>
                    <a:pt x="92" y="147"/>
                    <a:pt x="91" y="149"/>
                    <a:pt x="89" y="150"/>
                  </a:cubicBezTo>
                  <a:lnTo>
                    <a:pt x="90" y="150"/>
                  </a:lnTo>
                  <a:cubicBezTo>
                    <a:pt x="90" y="151"/>
                    <a:pt x="91" y="151"/>
                    <a:pt x="92" y="152"/>
                  </a:cubicBezTo>
                  <a:cubicBezTo>
                    <a:pt x="92" y="152"/>
                    <a:pt x="93" y="153"/>
                    <a:pt x="94" y="153"/>
                  </a:cubicBezTo>
                  <a:cubicBezTo>
                    <a:pt x="94" y="153"/>
                    <a:pt x="94" y="153"/>
                    <a:pt x="94" y="152"/>
                  </a:cubicBezTo>
                  <a:cubicBezTo>
                    <a:pt x="94" y="152"/>
                    <a:pt x="93" y="152"/>
                    <a:pt x="93" y="151"/>
                  </a:cubicBezTo>
                  <a:cubicBezTo>
                    <a:pt x="94" y="151"/>
                    <a:pt x="94" y="152"/>
                    <a:pt x="95" y="151"/>
                  </a:cubicBezTo>
                  <a:cubicBezTo>
                    <a:pt x="96" y="151"/>
                    <a:pt x="94" y="150"/>
                    <a:pt x="94" y="149"/>
                  </a:cubicBezTo>
                  <a:cubicBezTo>
                    <a:pt x="93" y="149"/>
                    <a:pt x="92" y="149"/>
                    <a:pt x="92" y="150"/>
                  </a:cubicBezTo>
                  <a:cubicBezTo>
                    <a:pt x="92" y="150"/>
                    <a:pt x="92" y="150"/>
                    <a:pt x="92" y="150"/>
                  </a:cubicBezTo>
                  <a:cubicBezTo>
                    <a:pt x="92" y="150"/>
                    <a:pt x="92" y="150"/>
                    <a:pt x="92" y="149"/>
                  </a:cubicBezTo>
                  <a:cubicBezTo>
                    <a:pt x="92" y="149"/>
                    <a:pt x="92" y="149"/>
                    <a:pt x="92" y="149"/>
                  </a:cubicBezTo>
                  <a:cubicBezTo>
                    <a:pt x="93" y="149"/>
                    <a:pt x="93" y="149"/>
                    <a:pt x="93" y="149"/>
                  </a:cubicBezTo>
                  <a:cubicBezTo>
                    <a:pt x="93" y="148"/>
                    <a:pt x="92" y="148"/>
                    <a:pt x="93" y="148"/>
                  </a:cubicBezTo>
                  <a:cubicBezTo>
                    <a:pt x="93" y="148"/>
                    <a:pt x="93" y="148"/>
                    <a:pt x="93" y="148"/>
                  </a:cubicBezTo>
                  <a:cubicBezTo>
                    <a:pt x="93" y="147"/>
                    <a:pt x="93" y="147"/>
                    <a:pt x="94" y="148"/>
                  </a:cubicBezTo>
                  <a:cubicBezTo>
                    <a:pt x="94" y="148"/>
                    <a:pt x="93" y="148"/>
                    <a:pt x="94" y="148"/>
                  </a:cubicBezTo>
                  <a:cubicBezTo>
                    <a:pt x="94" y="149"/>
                    <a:pt x="95" y="150"/>
                    <a:pt x="96" y="149"/>
                  </a:cubicBezTo>
                  <a:cubicBezTo>
                    <a:pt x="96" y="149"/>
                    <a:pt x="95" y="149"/>
                    <a:pt x="95" y="148"/>
                  </a:cubicBezTo>
                  <a:cubicBezTo>
                    <a:pt x="95" y="148"/>
                    <a:pt x="95" y="148"/>
                    <a:pt x="95" y="148"/>
                  </a:cubicBezTo>
                  <a:cubicBezTo>
                    <a:pt x="95" y="147"/>
                    <a:pt x="96" y="147"/>
                    <a:pt x="96" y="147"/>
                  </a:cubicBezTo>
                  <a:cubicBezTo>
                    <a:pt x="96" y="146"/>
                    <a:pt x="94" y="147"/>
                    <a:pt x="93" y="146"/>
                  </a:cubicBezTo>
                  <a:cubicBezTo>
                    <a:pt x="93" y="146"/>
                    <a:pt x="93" y="146"/>
                    <a:pt x="93" y="146"/>
                  </a:cubicBezTo>
                  <a:cubicBezTo>
                    <a:pt x="94" y="146"/>
                    <a:pt x="95" y="146"/>
                    <a:pt x="96" y="146"/>
                  </a:cubicBezTo>
                  <a:cubicBezTo>
                    <a:pt x="96" y="146"/>
                    <a:pt x="96" y="145"/>
                    <a:pt x="96" y="145"/>
                  </a:cubicBezTo>
                  <a:cubicBezTo>
                    <a:pt x="96" y="144"/>
                    <a:pt x="94" y="145"/>
                    <a:pt x="93" y="144"/>
                  </a:cubicBezTo>
                  <a:cubicBezTo>
                    <a:pt x="95" y="144"/>
                    <a:pt x="96" y="144"/>
                    <a:pt x="97" y="144"/>
                  </a:cubicBezTo>
                  <a:cubicBezTo>
                    <a:pt x="96" y="143"/>
                    <a:pt x="95" y="144"/>
                    <a:pt x="94" y="144"/>
                  </a:cubicBezTo>
                  <a:cubicBezTo>
                    <a:pt x="94" y="144"/>
                    <a:pt x="94" y="143"/>
                    <a:pt x="94" y="143"/>
                  </a:cubicBezTo>
                  <a:cubicBezTo>
                    <a:pt x="95" y="143"/>
                    <a:pt x="96" y="143"/>
                    <a:pt x="98" y="143"/>
                  </a:cubicBezTo>
                  <a:cubicBezTo>
                    <a:pt x="98" y="144"/>
                    <a:pt x="97" y="146"/>
                    <a:pt x="98" y="147"/>
                  </a:cubicBezTo>
                  <a:cubicBezTo>
                    <a:pt x="98" y="147"/>
                    <a:pt x="98" y="147"/>
                    <a:pt x="98" y="147"/>
                  </a:cubicBezTo>
                  <a:cubicBezTo>
                    <a:pt x="99" y="146"/>
                    <a:pt x="98" y="144"/>
                    <a:pt x="99" y="144"/>
                  </a:cubicBezTo>
                  <a:cubicBezTo>
                    <a:pt x="100" y="145"/>
                    <a:pt x="99" y="146"/>
                    <a:pt x="99" y="147"/>
                  </a:cubicBezTo>
                  <a:cubicBezTo>
                    <a:pt x="100" y="148"/>
                    <a:pt x="99" y="145"/>
                    <a:pt x="101" y="144"/>
                  </a:cubicBezTo>
                  <a:cubicBezTo>
                    <a:pt x="101" y="144"/>
                    <a:pt x="101" y="144"/>
                    <a:pt x="101" y="144"/>
                  </a:cubicBezTo>
                  <a:cubicBezTo>
                    <a:pt x="101" y="146"/>
                    <a:pt x="101" y="147"/>
                    <a:pt x="101" y="149"/>
                  </a:cubicBezTo>
                  <a:cubicBezTo>
                    <a:pt x="101" y="149"/>
                    <a:pt x="100" y="149"/>
                    <a:pt x="100" y="149"/>
                  </a:cubicBezTo>
                  <a:cubicBezTo>
                    <a:pt x="100" y="149"/>
                    <a:pt x="100" y="148"/>
                    <a:pt x="100" y="148"/>
                  </a:cubicBezTo>
                  <a:cubicBezTo>
                    <a:pt x="100" y="148"/>
                    <a:pt x="100" y="147"/>
                    <a:pt x="99" y="148"/>
                  </a:cubicBezTo>
                  <a:cubicBezTo>
                    <a:pt x="99" y="148"/>
                    <a:pt x="99" y="150"/>
                    <a:pt x="98" y="149"/>
                  </a:cubicBezTo>
                  <a:cubicBezTo>
                    <a:pt x="98" y="149"/>
                    <a:pt x="99" y="147"/>
                    <a:pt x="98" y="147"/>
                  </a:cubicBezTo>
                  <a:cubicBezTo>
                    <a:pt x="97" y="147"/>
                    <a:pt x="97" y="148"/>
                    <a:pt x="97" y="149"/>
                  </a:cubicBezTo>
                  <a:cubicBezTo>
                    <a:pt x="97" y="149"/>
                    <a:pt x="96" y="149"/>
                    <a:pt x="96" y="149"/>
                  </a:cubicBezTo>
                  <a:cubicBezTo>
                    <a:pt x="96" y="149"/>
                    <a:pt x="96" y="149"/>
                    <a:pt x="97" y="150"/>
                  </a:cubicBezTo>
                  <a:cubicBezTo>
                    <a:pt x="96" y="150"/>
                    <a:pt x="97" y="150"/>
                    <a:pt x="96" y="150"/>
                  </a:cubicBezTo>
                  <a:cubicBezTo>
                    <a:pt x="96" y="151"/>
                    <a:pt x="96" y="152"/>
                    <a:pt x="97" y="151"/>
                  </a:cubicBezTo>
                  <a:cubicBezTo>
                    <a:pt x="97" y="151"/>
                    <a:pt x="98" y="150"/>
                    <a:pt x="98" y="150"/>
                  </a:cubicBezTo>
                  <a:cubicBezTo>
                    <a:pt x="98" y="150"/>
                    <a:pt x="98" y="151"/>
                    <a:pt x="98" y="152"/>
                  </a:cubicBezTo>
                  <a:cubicBezTo>
                    <a:pt x="99" y="152"/>
                    <a:pt x="99" y="151"/>
                    <a:pt x="99" y="151"/>
                  </a:cubicBezTo>
                  <a:cubicBezTo>
                    <a:pt x="100" y="150"/>
                    <a:pt x="100" y="150"/>
                    <a:pt x="100" y="151"/>
                  </a:cubicBezTo>
                  <a:cubicBezTo>
                    <a:pt x="100" y="151"/>
                    <a:pt x="99" y="152"/>
                    <a:pt x="100" y="152"/>
                  </a:cubicBezTo>
                  <a:cubicBezTo>
                    <a:pt x="101" y="152"/>
                    <a:pt x="101" y="152"/>
                    <a:pt x="101" y="152"/>
                  </a:cubicBezTo>
                  <a:cubicBezTo>
                    <a:pt x="101" y="151"/>
                    <a:pt x="101" y="151"/>
                    <a:pt x="101" y="150"/>
                  </a:cubicBezTo>
                  <a:cubicBezTo>
                    <a:pt x="102" y="150"/>
                    <a:pt x="102" y="149"/>
                    <a:pt x="102" y="148"/>
                  </a:cubicBezTo>
                  <a:cubicBezTo>
                    <a:pt x="102" y="147"/>
                    <a:pt x="102" y="145"/>
                    <a:pt x="102" y="143"/>
                  </a:cubicBezTo>
                  <a:cubicBezTo>
                    <a:pt x="101" y="143"/>
                    <a:pt x="100" y="143"/>
                    <a:pt x="99" y="142"/>
                  </a:cubicBezTo>
                  <a:cubicBezTo>
                    <a:pt x="99" y="142"/>
                    <a:pt x="100" y="142"/>
                    <a:pt x="100" y="142"/>
                  </a:cubicBezTo>
                  <a:cubicBezTo>
                    <a:pt x="101" y="142"/>
                    <a:pt x="100" y="141"/>
                    <a:pt x="100" y="141"/>
                  </a:cubicBezTo>
                  <a:cubicBezTo>
                    <a:pt x="99" y="141"/>
                    <a:pt x="98" y="141"/>
                    <a:pt x="98" y="142"/>
                  </a:cubicBezTo>
                  <a:cubicBezTo>
                    <a:pt x="97" y="142"/>
                    <a:pt x="96" y="142"/>
                    <a:pt x="95" y="142"/>
                  </a:cubicBezTo>
                  <a:cubicBezTo>
                    <a:pt x="95" y="141"/>
                    <a:pt x="100" y="141"/>
                    <a:pt x="102" y="140"/>
                  </a:cubicBezTo>
                  <a:cubicBezTo>
                    <a:pt x="104" y="139"/>
                    <a:pt x="105" y="139"/>
                    <a:pt x="106" y="139"/>
                  </a:cubicBezTo>
                  <a:cubicBezTo>
                    <a:pt x="107" y="140"/>
                    <a:pt x="107" y="140"/>
                    <a:pt x="108" y="140"/>
                  </a:cubicBezTo>
                  <a:cubicBezTo>
                    <a:pt x="110" y="141"/>
                    <a:pt x="112" y="140"/>
                    <a:pt x="113" y="141"/>
                  </a:cubicBezTo>
                  <a:cubicBezTo>
                    <a:pt x="115" y="142"/>
                    <a:pt x="117" y="142"/>
                    <a:pt x="118" y="143"/>
                  </a:cubicBezTo>
                  <a:cubicBezTo>
                    <a:pt x="119" y="143"/>
                    <a:pt x="119" y="143"/>
                    <a:pt x="119" y="143"/>
                  </a:cubicBezTo>
                  <a:cubicBezTo>
                    <a:pt x="120" y="144"/>
                    <a:pt x="121" y="144"/>
                    <a:pt x="121" y="145"/>
                  </a:cubicBezTo>
                  <a:cubicBezTo>
                    <a:pt x="119" y="147"/>
                    <a:pt x="117" y="148"/>
                    <a:pt x="115" y="150"/>
                  </a:cubicBezTo>
                  <a:cubicBezTo>
                    <a:pt x="114" y="153"/>
                    <a:pt x="118" y="154"/>
                    <a:pt x="119" y="156"/>
                  </a:cubicBezTo>
                  <a:cubicBezTo>
                    <a:pt x="119" y="157"/>
                    <a:pt x="119" y="158"/>
                    <a:pt x="119" y="159"/>
                  </a:cubicBezTo>
                  <a:cubicBezTo>
                    <a:pt x="118" y="160"/>
                    <a:pt x="116" y="159"/>
                    <a:pt x="115" y="160"/>
                  </a:cubicBezTo>
                  <a:cubicBezTo>
                    <a:pt x="114" y="161"/>
                    <a:pt x="115" y="162"/>
                    <a:pt x="115" y="162"/>
                  </a:cubicBezTo>
                  <a:cubicBezTo>
                    <a:pt x="114" y="162"/>
                    <a:pt x="113" y="163"/>
                    <a:pt x="113" y="164"/>
                  </a:cubicBezTo>
                  <a:cubicBezTo>
                    <a:pt x="113" y="166"/>
                    <a:pt x="113" y="169"/>
                    <a:pt x="113" y="171"/>
                  </a:cubicBezTo>
                  <a:cubicBezTo>
                    <a:pt x="112" y="172"/>
                    <a:pt x="112" y="173"/>
                    <a:pt x="111" y="174"/>
                  </a:cubicBezTo>
                  <a:cubicBezTo>
                    <a:pt x="111" y="174"/>
                    <a:pt x="111" y="174"/>
                    <a:pt x="110" y="175"/>
                  </a:cubicBezTo>
                  <a:cubicBezTo>
                    <a:pt x="110" y="176"/>
                    <a:pt x="110" y="178"/>
                    <a:pt x="110" y="179"/>
                  </a:cubicBezTo>
                  <a:cubicBezTo>
                    <a:pt x="111" y="180"/>
                    <a:pt x="112" y="181"/>
                    <a:pt x="113" y="182"/>
                  </a:cubicBezTo>
                  <a:cubicBezTo>
                    <a:pt x="114" y="184"/>
                    <a:pt x="111" y="185"/>
                    <a:pt x="110" y="186"/>
                  </a:cubicBezTo>
                  <a:cubicBezTo>
                    <a:pt x="108" y="187"/>
                    <a:pt x="108" y="191"/>
                    <a:pt x="106" y="193"/>
                  </a:cubicBezTo>
                  <a:cubicBezTo>
                    <a:pt x="106" y="193"/>
                    <a:pt x="106" y="193"/>
                    <a:pt x="106" y="193"/>
                  </a:cubicBezTo>
                  <a:cubicBezTo>
                    <a:pt x="106" y="194"/>
                    <a:pt x="105" y="196"/>
                    <a:pt x="104" y="197"/>
                  </a:cubicBezTo>
                  <a:cubicBezTo>
                    <a:pt x="104" y="197"/>
                    <a:pt x="104" y="197"/>
                    <a:pt x="103" y="197"/>
                  </a:cubicBezTo>
                  <a:cubicBezTo>
                    <a:pt x="101" y="198"/>
                    <a:pt x="102" y="202"/>
                    <a:pt x="101" y="204"/>
                  </a:cubicBezTo>
                  <a:cubicBezTo>
                    <a:pt x="99" y="204"/>
                    <a:pt x="96" y="203"/>
                    <a:pt x="95" y="206"/>
                  </a:cubicBezTo>
                  <a:cubicBezTo>
                    <a:pt x="94" y="209"/>
                    <a:pt x="95" y="212"/>
                    <a:pt x="98" y="213"/>
                  </a:cubicBezTo>
                  <a:cubicBezTo>
                    <a:pt x="95" y="212"/>
                    <a:pt x="95" y="209"/>
                    <a:pt x="95" y="208"/>
                  </a:cubicBezTo>
                  <a:cubicBezTo>
                    <a:pt x="95" y="207"/>
                    <a:pt x="96" y="206"/>
                    <a:pt x="97" y="206"/>
                  </a:cubicBezTo>
                  <a:cubicBezTo>
                    <a:pt x="98" y="205"/>
                    <a:pt x="100" y="205"/>
                    <a:pt x="101" y="206"/>
                  </a:cubicBezTo>
                  <a:cubicBezTo>
                    <a:pt x="101" y="206"/>
                    <a:pt x="100" y="207"/>
                    <a:pt x="100" y="207"/>
                  </a:cubicBezTo>
                  <a:cubicBezTo>
                    <a:pt x="100" y="208"/>
                    <a:pt x="100" y="209"/>
                    <a:pt x="100" y="211"/>
                  </a:cubicBezTo>
                  <a:cubicBezTo>
                    <a:pt x="101" y="213"/>
                    <a:pt x="100" y="215"/>
                    <a:pt x="99" y="217"/>
                  </a:cubicBezTo>
                  <a:cubicBezTo>
                    <a:pt x="99" y="218"/>
                    <a:pt x="97" y="218"/>
                    <a:pt x="97" y="220"/>
                  </a:cubicBezTo>
                  <a:cubicBezTo>
                    <a:pt x="97" y="220"/>
                    <a:pt x="97" y="221"/>
                    <a:pt x="97" y="221"/>
                  </a:cubicBezTo>
                  <a:cubicBezTo>
                    <a:pt x="95" y="224"/>
                    <a:pt x="93" y="226"/>
                    <a:pt x="91" y="229"/>
                  </a:cubicBezTo>
                  <a:cubicBezTo>
                    <a:pt x="89" y="232"/>
                    <a:pt x="87" y="234"/>
                    <a:pt x="85" y="237"/>
                  </a:cubicBezTo>
                  <a:lnTo>
                    <a:pt x="86" y="238"/>
                  </a:lnTo>
                  <a:cubicBezTo>
                    <a:pt x="88" y="236"/>
                    <a:pt x="89" y="234"/>
                    <a:pt x="90" y="232"/>
                  </a:cubicBezTo>
                  <a:cubicBezTo>
                    <a:pt x="91" y="232"/>
                    <a:pt x="91" y="232"/>
                    <a:pt x="91" y="231"/>
                  </a:cubicBezTo>
                  <a:cubicBezTo>
                    <a:pt x="92" y="231"/>
                    <a:pt x="93" y="230"/>
                    <a:pt x="93" y="229"/>
                  </a:cubicBezTo>
                  <a:cubicBezTo>
                    <a:pt x="95" y="226"/>
                    <a:pt x="97" y="224"/>
                    <a:pt x="98" y="221"/>
                  </a:cubicBezTo>
                  <a:cubicBezTo>
                    <a:pt x="99" y="220"/>
                    <a:pt x="100" y="220"/>
                    <a:pt x="101" y="219"/>
                  </a:cubicBezTo>
                  <a:cubicBezTo>
                    <a:pt x="101" y="218"/>
                    <a:pt x="101" y="218"/>
                    <a:pt x="102" y="217"/>
                  </a:cubicBezTo>
                  <a:cubicBezTo>
                    <a:pt x="102" y="216"/>
                    <a:pt x="102" y="215"/>
                    <a:pt x="102" y="213"/>
                  </a:cubicBezTo>
                  <a:cubicBezTo>
                    <a:pt x="102" y="213"/>
                    <a:pt x="102" y="213"/>
                    <a:pt x="102" y="213"/>
                  </a:cubicBezTo>
                  <a:cubicBezTo>
                    <a:pt x="103" y="215"/>
                    <a:pt x="103" y="216"/>
                    <a:pt x="103" y="217"/>
                  </a:cubicBezTo>
                  <a:cubicBezTo>
                    <a:pt x="104" y="218"/>
                    <a:pt x="104" y="218"/>
                    <a:pt x="105" y="219"/>
                  </a:cubicBezTo>
                  <a:cubicBezTo>
                    <a:pt x="106" y="220"/>
                    <a:pt x="107" y="220"/>
                    <a:pt x="108" y="220"/>
                  </a:cubicBezTo>
                  <a:cubicBezTo>
                    <a:pt x="109" y="219"/>
                    <a:pt x="110" y="219"/>
                    <a:pt x="111" y="219"/>
                  </a:cubicBezTo>
                  <a:cubicBezTo>
                    <a:pt x="112" y="218"/>
                    <a:pt x="112" y="217"/>
                    <a:pt x="114" y="216"/>
                  </a:cubicBezTo>
                  <a:cubicBezTo>
                    <a:pt x="117" y="216"/>
                    <a:pt x="120" y="216"/>
                    <a:pt x="123" y="215"/>
                  </a:cubicBezTo>
                  <a:cubicBezTo>
                    <a:pt x="124" y="214"/>
                    <a:pt x="124" y="215"/>
                    <a:pt x="126" y="215"/>
                  </a:cubicBezTo>
                  <a:cubicBezTo>
                    <a:pt x="126" y="215"/>
                    <a:pt x="127" y="215"/>
                    <a:pt x="128" y="215"/>
                  </a:cubicBezTo>
                  <a:cubicBezTo>
                    <a:pt x="129" y="215"/>
                    <a:pt x="129" y="216"/>
                    <a:pt x="129" y="217"/>
                  </a:cubicBezTo>
                  <a:cubicBezTo>
                    <a:pt x="128" y="219"/>
                    <a:pt x="127" y="223"/>
                    <a:pt x="125" y="223"/>
                  </a:cubicBezTo>
                  <a:cubicBezTo>
                    <a:pt x="121" y="223"/>
                    <a:pt x="117" y="223"/>
                    <a:pt x="113" y="224"/>
                  </a:cubicBezTo>
                  <a:cubicBezTo>
                    <a:pt x="112" y="224"/>
                    <a:pt x="111" y="226"/>
                    <a:pt x="111" y="227"/>
                  </a:cubicBezTo>
                  <a:cubicBezTo>
                    <a:pt x="111" y="227"/>
                    <a:pt x="111" y="227"/>
                    <a:pt x="111" y="228"/>
                  </a:cubicBezTo>
                  <a:cubicBezTo>
                    <a:pt x="110" y="229"/>
                    <a:pt x="110" y="229"/>
                    <a:pt x="110" y="230"/>
                  </a:cubicBezTo>
                  <a:cubicBezTo>
                    <a:pt x="109" y="232"/>
                    <a:pt x="109" y="234"/>
                    <a:pt x="108" y="236"/>
                  </a:cubicBezTo>
                  <a:cubicBezTo>
                    <a:pt x="108" y="237"/>
                    <a:pt x="108" y="239"/>
                    <a:pt x="108" y="239"/>
                  </a:cubicBezTo>
                  <a:cubicBezTo>
                    <a:pt x="109" y="236"/>
                    <a:pt x="110" y="233"/>
                    <a:pt x="111" y="230"/>
                  </a:cubicBezTo>
                  <a:cubicBezTo>
                    <a:pt x="111" y="229"/>
                    <a:pt x="112" y="228"/>
                    <a:pt x="112" y="228"/>
                  </a:cubicBezTo>
                  <a:cubicBezTo>
                    <a:pt x="113" y="227"/>
                    <a:pt x="112" y="227"/>
                    <a:pt x="113" y="226"/>
                  </a:cubicBezTo>
                  <a:cubicBezTo>
                    <a:pt x="113" y="226"/>
                    <a:pt x="114" y="225"/>
                    <a:pt x="114" y="225"/>
                  </a:cubicBezTo>
                  <a:cubicBezTo>
                    <a:pt x="116" y="225"/>
                    <a:pt x="118" y="225"/>
                    <a:pt x="119" y="225"/>
                  </a:cubicBezTo>
                  <a:cubicBezTo>
                    <a:pt x="121" y="225"/>
                    <a:pt x="123" y="225"/>
                    <a:pt x="124" y="225"/>
                  </a:cubicBezTo>
                  <a:cubicBezTo>
                    <a:pt x="125" y="227"/>
                    <a:pt x="124" y="230"/>
                    <a:pt x="126" y="229"/>
                  </a:cubicBezTo>
                  <a:cubicBezTo>
                    <a:pt x="127" y="229"/>
                    <a:pt x="126" y="227"/>
                    <a:pt x="127" y="225"/>
                  </a:cubicBezTo>
                  <a:cubicBezTo>
                    <a:pt x="127" y="225"/>
                    <a:pt x="127" y="225"/>
                    <a:pt x="127" y="225"/>
                  </a:cubicBezTo>
                  <a:cubicBezTo>
                    <a:pt x="128" y="226"/>
                    <a:pt x="129" y="227"/>
                    <a:pt x="130" y="227"/>
                  </a:cubicBezTo>
                  <a:cubicBezTo>
                    <a:pt x="132" y="229"/>
                    <a:pt x="134" y="232"/>
                    <a:pt x="137" y="231"/>
                  </a:cubicBezTo>
                  <a:cubicBezTo>
                    <a:pt x="138" y="231"/>
                    <a:pt x="139" y="232"/>
                    <a:pt x="140" y="233"/>
                  </a:cubicBezTo>
                  <a:cubicBezTo>
                    <a:pt x="141" y="234"/>
                    <a:pt x="143" y="234"/>
                    <a:pt x="144" y="236"/>
                  </a:cubicBezTo>
                  <a:cubicBezTo>
                    <a:pt x="144" y="237"/>
                    <a:pt x="145" y="238"/>
                    <a:pt x="145" y="239"/>
                  </a:cubicBezTo>
                  <a:cubicBezTo>
                    <a:pt x="146" y="239"/>
                    <a:pt x="147" y="239"/>
                    <a:pt x="148" y="240"/>
                  </a:cubicBezTo>
                  <a:cubicBezTo>
                    <a:pt x="149" y="241"/>
                    <a:pt x="150" y="243"/>
                    <a:pt x="151" y="244"/>
                  </a:cubicBezTo>
                  <a:cubicBezTo>
                    <a:pt x="152" y="245"/>
                    <a:pt x="153" y="245"/>
                    <a:pt x="153" y="246"/>
                  </a:cubicBezTo>
                  <a:cubicBezTo>
                    <a:pt x="154" y="246"/>
                    <a:pt x="156" y="246"/>
                    <a:pt x="157" y="247"/>
                  </a:cubicBezTo>
                  <a:cubicBezTo>
                    <a:pt x="159" y="247"/>
                    <a:pt x="160" y="249"/>
                    <a:pt x="161" y="250"/>
                  </a:cubicBezTo>
                  <a:cubicBezTo>
                    <a:pt x="162" y="250"/>
                    <a:pt x="162" y="251"/>
                    <a:pt x="163" y="251"/>
                  </a:cubicBezTo>
                  <a:cubicBezTo>
                    <a:pt x="164" y="251"/>
                    <a:pt x="165" y="253"/>
                    <a:pt x="167" y="253"/>
                  </a:cubicBezTo>
                  <a:cubicBezTo>
                    <a:pt x="169" y="253"/>
                    <a:pt x="171" y="253"/>
                    <a:pt x="173" y="253"/>
                  </a:cubicBezTo>
                  <a:cubicBezTo>
                    <a:pt x="174" y="253"/>
                    <a:pt x="175" y="252"/>
                    <a:pt x="175" y="252"/>
                  </a:cubicBezTo>
                  <a:cubicBezTo>
                    <a:pt x="176" y="251"/>
                    <a:pt x="177" y="250"/>
                    <a:pt x="177" y="249"/>
                  </a:cubicBezTo>
                  <a:cubicBezTo>
                    <a:pt x="178" y="248"/>
                    <a:pt x="179" y="248"/>
                    <a:pt x="180" y="247"/>
                  </a:cubicBezTo>
                  <a:cubicBezTo>
                    <a:pt x="182" y="245"/>
                    <a:pt x="184" y="243"/>
                    <a:pt x="185" y="241"/>
                  </a:cubicBezTo>
                  <a:cubicBezTo>
                    <a:pt x="186" y="239"/>
                    <a:pt x="187" y="237"/>
                    <a:pt x="189" y="237"/>
                  </a:cubicBezTo>
                  <a:cubicBezTo>
                    <a:pt x="190" y="237"/>
                    <a:pt x="191" y="237"/>
                    <a:pt x="192" y="237"/>
                  </a:cubicBezTo>
                  <a:cubicBezTo>
                    <a:pt x="193" y="237"/>
                    <a:pt x="194" y="237"/>
                    <a:pt x="195" y="237"/>
                  </a:cubicBezTo>
                  <a:cubicBezTo>
                    <a:pt x="196" y="237"/>
                    <a:pt x="197" y="236"/>
                    <a:pt x="198" y="236"/>
                  </a:cubicBezTo>
                  <a:cubicBezTo>
                    <a:pt x="199" y="237"/>
                    <a:pt x="200" y="238"/>
                    <a:pt x="201" y="237"/>
                  </a:cubicBezTo>
                  <a:cubicBezTo>
                    <a:pt x="202" y="237"/>
                    <a:pt x="203" y="236"/>
                    <a:pt x="203" y="236"/>
                  </a:cubicBezTo>
                  <a:cubicBezTo>
                    <a:pt x="203" y="236"/>
                    <a:pt x="204" y="236"/>
                    <a:pt x="204" y="236"/>
                  </a:cubicBezTo>
                  <a:cubicBezTo>
                    <a:pt x="205" y="236"/>
                    <a:pt x="205" y="237"/>
                    <a:pt x="205" y="237"/>
                  </a:cubicBezTo>
                  <a:cubicBezTo>
                    <a:pt x="206" y="238"/>
                    <a:pt x="205" y="238"/>
                    <a:pt x="205" y="238"/>
                  </a:cubicBezTo>
                  <a:cubicBezTo>
                    <a:pt x="206" y="239"/>
                    <a:pt x="206" y="240"/>
                    <a:pt x="207" y="242"/>
                  </a:cubicBezTo>
                  <a:cubicBezTo>
                    <a:pt x="207" y="243"/>
                    <a:pt x="208" y="243"/>
                    <a:pt x="209" y="244"/>
                  </a:cubicBezTo>
                  <a:cubicBezTo>
                    <a:pt x="211" y="244"/>
                    <a:pt x="212" y="242"/>
                    <a:pt x="214" y="240"/>
                  </a:cubicBezTo>
                  <a:cubicBezTo>
                    <a:pt x="214" y="240"/>
                    <a:pt x="215" y="239"/>
                    <a:pt x="215" y="239"/>
                  </a:cubicBezTo>
                  <a:cubicBezTo>
                    <a:pt x="216" y="240"/>
                    <a:pt x="216" y="242"/>
                    <a:pt x="215" y="243"/>
                  </a:cubicBezTo>
                  <a:cubicBezTo>
                    <a:pt x="215" y="243"/>
                    <a:pt x="215" y="244"/>
                    <a:pt x="215" y="244"/>
                  </a:cubicBezTo>
                  <a:cubicBezTo>
                    <a:pt x="215" y="245"/>
                    <a:pt x="216" y="245"/>
                    <a:pt x="216" y="246"/>
                  </a:cubicBezTo>
                  <a:cubicBezTo>
                    <a:pt x="216" y="246"/>
                    <a:pt x="216" y="247"/>
                    <a:pt x="216" y="248"/>
                  </a:cubicBezTo>
                  <a:cubicBezTo>
                    <a:pt x="216" y="250"/>
                    <a:pt x="216" y="252"/>
                    <a:pt x="216" y="253"/>
                  </a:cubicBezTo>
                  <a:cubicBezTo>
                    <a:pt x="216" y="256"/>
                    <a:pt x="215" y="258"/>
                    <a:pt x="216" y="260"/>
                  </a:cubicBezTo>
                  <a:cubicBezTo>
                    <a:pt x="216" y="261"/>
                    <a:pt x="217" y="261"/>
                    <a:pt x="217" y="260"/>
                  </a:cubicBezTo>
                  <a:cubicBezTo>
                    <a:pt x="218" y="260"/>
                    <a:pt x="217" y="258"/>
                    <a:pt x="217" y="258"/>
                  </a:cubicBezTo>
                  <a:cubicBezTo>
                    <a:pt x="217" y="255"/>
                    <a:pt x="217" y="252"/>
                    <a:pt x="218" y="249"/>
                  </a:cubicBezTo>
                  <a:cubicBezTo>
                    <a:pt x="218" y="249"/>
                    <a:pt x="218" y="248"/>
                    <a:pt x="218" y="248"/>
                  </a:cubicBezTo>
                  <a:cubicBezTo>
                    <a:pt x="218" y="248"/>
                    <a:pt x="219" y="249"/>
                    <a:pt x="219" y="249"/>
                  </a:cubicBezTo>
                  <a:cubicBezTo>
                    <a:pt x="219" y="250"/>
                    <a:pt x="220" y="251"/>
                    <a:pt x="220" y="251"/>
                  </a:cubicBezTo>
                  <a:cubicBezTo>
                    <a:pt x="221" y="252"/>
                    <a:pt x="222" y="252"/>
                    <a:pt x="223" y="253"/>
                  </a:cubicBezTo>
                  <a:cubicBezTo>
                    <a:pt x="223" y="254"/>
                    <a:pt x="223" y="256"/>
                    <a:pt x="224" y="256"/>
                  </a:cubicBezTo>
                  <a:cubicBezTo>
                    <a:pt x="225" y="256"/>
                    <a:pt x="226" y="256"/>
                    <a:pt x="227" y="256"/>
                  </a:cubicBezTo>
                  <a:cubicBezTo>
                    <a:pt x="227" y="256"/>
                    <a:pt x="228" y="255"/>
                    <a:pt x="228" y="256"/>
                  </a:cubicBezTo>
                  <a:cubicBezTo>
                    <a:pt x="229" y="256"/>
                    <a:pt x="229" y="257"/>
                    <a:pt x="230" y="258"/>
                  </a:cubicBezTo>
                  <a:cubicBezTo>
                    <a:pt x="231" y="258"/>
                    <a:pt x="231" y="259"/>
                    <a:pt x="232" y="260"/>
                  </a:cubicBezTo>
                  <a:cubicBezTo>
                    <a:pt x="233" y="260"/>
                    <a:pt x="233" y="260"/>
                    <a:pt x="234" y="260"/>
                  </a:cubicBezTo>
                  <a:cubicBezTo>
                    <a:pt x="235" y="259"/>
                    <a:pt x="234" y="258"/>
                    <a:pt x="235" y="258"/>
                  </a:cubicBezTo>
                  <a:cubicBezTo>
                    <a:pt x="235" y="258"/>
                    <a:pt x="236" y="258"/>
                    <a:pt x="236" y="258"/>
                  </a:cubicBezTo>
                  <a:cubicBezTo>
                    <a:pt x="237" y="258"/>
                    <a:pt x="238" y="259"/>
                    <a:pt x="238" y="260"/>
                  </a:cubicBezTo>
                  <a:cubicBezTo>
                    <a:pt x="239" y="261"/>
                    <a:pt x="240" y="262"/>
                    <a:pt x="241" y="263"/>
                  </a:cubicBezTo>
                  <a:cubicBezTo>
                    <a:pt x="241" y="263"/>
                    <a:pt x="241" y="264"/>
                    <a:pt x="242" y="264"/>
                  </a:cubicBezTo>
                  <a:cubicBezTo>
                    <a:pt x="243" y="264"/>
                    <a:pt x="243" y="264"/>
                    <a:pt x="244" y="264"/>
                  </a:cubicBezTo>
                  <a:cubicBezTo>
                    <a:pt x="245" y="264"/>
                    <a:pt x="246" y="264"/>
                    <a:pt x="247" y="264"/>
                  </a:cubicBezTo>
                  <a:cubicBezTo>
                    <a:pt x="249" y="263"/>
                    <a:pt x="251" y="264"/>
                    <a:pt x="253" y="265"/>
                  </a:cubicBezTo>
                  <a:cubicBezTo>
                    <a:pt x="253" y="265"/>
                    <a:pt x="254" y="265"/>
                    <a:pt x="254" y="264"/>
                  </a:cubicBezTo>
                  <a:cubicBezTo>
                    <a:pt x="255" y="264"/>
                    <a:pt x="255" y="264"/>
                    <a:pt x="255" y="264"/>
                  </a:cubicBezTo>
                  <a:cubicBezTo>
                    <a:pt x="256" y="263"/>
                    <a:pt x="257" y="265"/>
                    <a:pt x="258" y="265"/>
                  </a:cubicBezTo>
                  <a:cubicBezTo>
                    <a:pt x="260" y="266"/>
                    <a:pt x="262" y="267"/>
                    <a:pt x="265" y="268"/>
                  </a:cubicBezTo>
                  <a:cubicBezTo>
                    <a:pt x="265" y="268"/>
                    <a:pt x="266" y="268"/>
                    <a:pt x="267" y="268"/>
                  </a:cubicBezTo>
                  <a:cubicBezTo>
                    <a:pt x="268" y="266"/>
                    <a:pt x="271" y="266"/>
                    <a:pt x="273" y="267"/>
                  </a:cubicBezTo>
                  <a:cubicBezTo>
                    <a:pt x="274" y="268"/>
                    <a:pt x="273" y="269"/>
                    <a:pt x="274" y="270"/>
                  </a:cubicBezTo>
                  <a:cubicBezTo>
                    <a:pt x="274" y="271"/>
                    <a:pt x="274" y="272"/>
                    <a:pt x="274" y="274"/>
                  </a:cubicBezTo>
                  <a:cubicBezTo>
                    <a:pt x="274" y="274"/>
                    <a:pt x="275" y="275"/>
                    <a:pt x="276" y="275"/>
                  </a:cubicBezTo>
                  <a:cubicBezTo>
                    <a:pt x="277" y="275"/>
                    <a:pt x="278" y="274"/>
                    <a:pt x="280" y="274"/>
                  </a:cubicBezTo>
                  <a:cubicBezTo>
                    <a:pt x="280" y="274"/>
                    <a:pt x="280" y="274"/>
                    <a:pt x="281" y="274"/>
                  </a:cubicBezTo>
                  <a:cubicBezTo>
                    <a:pt x="281" y="275"/>
                    <a:pt x="281" y="276"/>
                    <a:pt x="281" y="276"/>
                  </a:cubicBezTo>
                  <a:cubicBezTo>
                    <a:pt x="283" y="277"/>
                    <a:pt x="284" y="276"/>
                    <a:pt x="286" y="277"/>
                  </a:cubicBezTo>
                  <a:cubicBezTo>
                    <a:pt x="286" y="277"/>
                    <a:pt x="286" y="277"/>
                    <a:pt x="286" y="277"/>
                  </a:cubicBezTo>
                  <a:cubicBezTo>
                    <a:pt x="285" y="278"/>
                    <a:pt x="283" y="278"/>
                    <a:pt x="283" y="280"/>
                  </a:cubicBezTo>
                  <a:cubicBezTo>
                    <a:pt x="283" y="280"/>
                    <a:pt x="283" y="282"/>
                    <a:pt x="283" y="282"/>
                  </a:cubicBezTo>
                  <a:cubicBezTo>
                    <a:pt x="284" y="285"/>
                    <a:pt x="286" y="288"/>
                    <a:pt x="289" y="288"/>
                  </a:cubicBezTo>
                  <a:cubicBezTo>
                    <a:pt x="291" y="289"/>
                    <a:pt x="292" y="286"/>
                    <a:pt x="293" y="284"/>
                  </a:cubicBezTo>
                  <a:cubicBezTo>
                    <a:pt x="294" y="283"/>
                    <a:pt x="295" y="285"/>
                    <a:pt x="296" y="284"/>
                  </a:cubicBezTo>
                  <a:cubicBezTo>
                    <a:pt x="297" y="284"/>
                    <a:pt x="297" y="283"/>
                    <a:pt x="296" y="283"/>
                  </a:cubicBezTo>
                  <a:close/>
                  <a:moveTo>
                    <a:pt x="197" y="75"/>
                  </a:moveTo>
                  <a:cubicBezTo>
                    <a:pt x="197" y="75"/>
                    <a:pt x="198" y="75"/>
                    <a:pt x="198" y="75"/>
                  </a:cubicBezTo>
                  <a:cubicBezTo>
                    <a:pt x="199" y="75"/>
                    <a:pt x="199" y="76"/>
                    <a:pt x="199" y="76"/>
                  </a:cubicBezTo>
                  <a:cubicBezTo>
                    <a:pt x="198" y="77"/>
                    <a:pt x="197" y="78"/>
                    <a:pt x="196" y="77"/>
                  </a:cubicBezTo>
                  <a:cubicBezTo>
                    <a:pt x="196" y="77"/>
                    <a:pt x="196" y="75"/>
                    <a:pt x="197" y="75"/>
                  </a:cubicBezTo>
                  <a:close/>
                  <a:moveTo>
                    <a:pt x="168" y="45"/>
                  </a:moveTo>
                  <a:cubicBezTo>
                    <a:pt x="168" y="46"/>
                    <a:pt x="167" y="46"/>
                    <a:pt x="165" y="46"/>
                  </a:cubicBezTo>
                  <a:cubicBezTo>
                    <a:pt x="166" y="45"/>
                    <a:pt x="166" y="44"/>
                    <a:pt x="167" y="43"/>
                  </a:cubicBezTo>
                  <a:cubicBezTo>
                    <a:pt x="167" y="43"/>
                    <a:pt x="169" y="44"/>
                    <a:pt x="168" y="45"/>
                  </a:cubicBezTo>
                  <a:close/>
                  <a:moveTo>
                    <a:pt x="165" y="36"/>
                  </a:moveTo>
                  <a:cubicBezTo>
                    <a:pt x="166" y="37"/>
                    <a:pt x="168" y="38"/>
                    <a:pt x="168" y="39"/>
                  </a:cubicBezTo>
                  <a:cubicBezTo>
                    <a:pt x="169" y="40"/>
                    <a:pt x="169" y="42"/>
                    <a:pt x="168" y="42"/>
                  </a:cubicBezTo>
                  <a:cubicBezTo>
                    <a:pt x="166" y="41"/>
                    <a:pt x="164" y="38"/>
                    <a:pt x="165" y="36"/>
                  </a:cubicBezTo>
                  <a:close/>
                  <a:moveTo>
                    <a:pt x="164" y="35"/>
                  </a:moveTo>
                  <a:cubicBezTo>
                    <a:pt x="164" y="36"/>
                    <a:pt x="163" y="38"/>
                    <a:pt x="162" y="37"/>
                  </a:cubicBezTo>
                  <a:cubicBezTo>
                    <a:pt x="162" y="37"/>
                    <a:pt x="161" y="37"/>
                    <a:pt x="161" y="37"/>
                  </a:cubicBezTo>
                  <a:cubicBezTo>
                    <a:pt x="161" y="36"/>
                    <a:pt x="161" y="35"/>
                    <a:pt x="161" y="34"/>
                  </a:cubicBezTo>
                  <a:cubicBezTo>
                    <a:pt x="162" y="35"/>
                    <a:pt x="164" y="34"/>
                    <a:pt x="164" y="35"/>
                  </a:cubicBezTo>
                  <a:close/>
                  <a:moveTo>
                    <a:pt x="147" y="28"/>
                  </a:moveTo>
                  <a:cubicBezTo>
                    <a:pt x="148" y="27"/>
                    <a:pt x="150" y="29"/>
                    <a:pt x="151" y="28"/>
                  </a:cubicBezTo>
                  <a:cubicBezTo>
                    <a:pt x="150" y="29"/>
                    <a:pt x="149" y="31"/>
                    <a:pt x="148" y="31"/>
                  </a:cubicBezTo>
                  <a:cubicBezTo>
                    <a:pt x="148" y="30"/>
                    <a:pt x="147" y="29"/>
                    <a:pt x="147" y="28"/>
                  </a:cubicBezTo>
                  <a:close/>
                  <a:moveTo>
                    <a:pt x="142" y="33"/>
                  </a:moveTo>
                  <a:cubicBezTo>
                    <a:pt x="142" y="32"/>
                    <a:pt x="142" y="30"/>
                    <a:pt x="142" y="29"/>
                  </a:cubicBezTo>
                  <a:cubicBezTo>
                    <a:pt x="141" y="28"/>
                    <a:pt x="142" y="27"/>
                    <a:pt x="142" y="26"/>
                  </a:cubicBezTo>
                  <a:lnTo>
                    <a:pt x="144" y="27"/>
                  </a:lnTo>
                  <a:cubicBezTo>
                    <a:pt x="143" y="28"/>
                    <a:pt x="144" y="29"/>
                    <a:pt x="144" y="29"/>
                  </a:cubicBezTo>
                  <a:cubicBezTo>
                    <a:pt x="144" y="31"/>
                    <a:pt x="143" y="32"/>
                    <a:pt x="143" y="33"/>
                  </a:cubicBezTo>
                  <a:cubicBezTo>
                    <a:pt x="143" y="33"/>
                    <a:pt x="144" y="33"/>
                    <a:pt x="144" y="34"/>
                  </a:cubicBezTo>
                  <a:cubicBezTo>
                    <a:pt x="143" y="33"/>
                    <a:pt x="143" y="33"/>
                    <a:pt x="142" y="33"/>
                  </a:cubicBezTo>
                  <a:close/>
                  <a:moveTo>
                    <a:pt x="144" y="34"/>
                  </a:moveTo>
                  <a:lnTo>
                    <a:pt x="145" y="34"/>
                  </a:lnTo>
                  <a:cubicBezTo>
                    <a:pt x="145" y="34"/>
                    <a:pt x="144" y="34"/>
                    <a:pt x="144" y="34"/>
                  </a:cubicBezTo>
                  <a:close/>
                  <a:moveTo>
                    <a:pt x="149" y="49"/>
                  </a:moveTo>
                  <a:cubicBezTo>
                    <a:pt x="149" y="49"/>
                    <a:pt x="149" y="49"/>
                    <a:pt x="149" y="49"/>
                  </a:cubicBezTo>
                  <a:cubicBezTo>
                    <a:pt x="150" y="48"/>
                    <a:pt x="151" y="47"/>
                    <a:pt x="152" y="46"/>
                  </a:cubicBezTo>
                  <a:cubicBezTo>
                    <a:pt x="152" y="46"/>
                    <a:pt x="152" y="45"/>
                    <a:pt x="151" y="45"/>
                  </a:cubicBezTo>
                  <a:cubicBezTo>
                    <a:pt x="151" y="44"/>
                    <a:pt x="150" y="44"/>
                    <a:pt x="150" y="43"/>
                  </a:cubicBezTo>
                  <a:cubicBezTo>
                    <a:pt x="150" y="43"/>
                    <a:pt x="150" y="42"/>
                    <a:pt x="149" y="41"/>
                  </a:cubicBezTo>
                  <a:cubicBezTo>
                    <a:pt x="149" y="40"/>
                    <a:pt x="149" y="40"/>
                    <a:pt x="148" y="39"/>
                  </a:cubicBezTo>
                  <a:cubicBezTo>
                    <a:pt x="147" y="38"/>
                    <a:pt x="145" y="37"/>
                    <a:pt x="146" y="35"/>
                  </a:cubicBezTo>
                  <a:cubicBezTo>
                    <a:pt x="148" y="33"/>
                    <a:pt x="150" y="31"/>
                    <a:pt x="152" y="29"/>
                  </a:cubicBezTo>
                  <a:cubicBezTo>
                    <a:pt x="152" y="29"/>
                    <a:pt x="152" y="29"/>
                    <a:pt x="152" y="29"/>
                  </a:cubicBezTo>
                  <a:cubicBezTo>
                    <a:pt x="155" y="28"/>
                    <a:pt x="157" y="30"/>
                    <a:pt x="159" y="32"/>
                  </a:cubicBezTo>
                  <a:cubicBezTo>
                    <a:pt x="159" y="33"/>
                    <a:pt x="158" y="34"/>
                    <a:pt x="159" y="36"/>
                  </a:cubicBezTo>
                  <a:cubicBezTo>
                    <a:pt x="159" y="36"/>
                    <a:pt x="159" y="37"/>
                    <a:pt x="159" y="37"/>
                  </a:cubicBezTo>
                  <a:cubicBezTo>
                    <a:pt x="160" y="37"/>
                    <a:pt x="160" y="38"/>
                    <a:pt x="160" y="38"/>
                  </a:cubicBezTo>
                  <a:cubicBezTo>
                    <a:pt x="162" y="39"/>
                    <a:pt x="164" y="39"/>
                    <a:pt x="165" y="41"/>
                  </a:cubicBezTo>
                  <a:cubicBezTo>
                    <a:pt x="165" y="41"/>
                    <a:pt x="165" y="41"/>
                    <a:pt x="165" y="42"/>
                  </a:cubicBezTo>
                  <a:cubicBezTo>
                    <a:pt x="164" y="43"/>
                    <a:pt x="164" y="44"/>
                    <a:pt x="163" y="45"/>
                  </a:cubicBezTo>
                  <a:cubicBezTo>
                    <a:pt x="163" y="46"/>
                    <a:pt x="162" y="47"/>
                    <a:pt x="161" y="47"/>
                  </a:cubicBezTo>
                  <a:cubicBezTo>
                    <a:pt x="159" y="49"/>
                    <a:pt x="156" y="49"/>
                    <a:pt x="154" y="51"/>
                  </a:cubicBezTo>
                  <a:cubicBezTo>
                    <a:pt x="152" y="52"/>
                    <a:pt x="150" y="51"/>
                    <a:pt x="149" y="49"/>
                  </a:cubicBezTo>
                  <a:close/>
                  <a:moveTo>
                    <a:pt x="222" y="232"/>
                  </a:moveTo>
                  <a:cubicBezTo>
                    <a:pt x="222" y="232"/>
                    <a:pt x="222" y="232"/>
                    <a:pt x="222" y="232"/>
                  </a:cubicBezTo>
                  <a:cubicBezTo>
                    <a:pt x="221" y="232"/>
                    <a:pt x="221" y="233"/>
                    <a:pt x="221" y="233"/>
                  </a:cubicBezTo>
                  <a:cubicBezTo>
                    <a:pt x="220" y="232"/>
                    <a:pt x="219" y="230"/>
                    <a:pt x="219" y="229"/>
                  </a:cubicBezTo>
                  <a:cubicBezTo>
                    <a:pt x="219" y="229"/>
                    <a:pt x="219" y="229"/>
                    <a:pt x="219" y="229"/>
                  </a:cubicBezTo>
                  <a:cubicBezTo>
                    <a:pt x="220" y="229"/>
                    <a:pt x="221" y="229"/>
                    <a:pt x="222" y="230"/>
                  </a:cubicBezTo>
                  <a:cubicBezTo>
                    <a:pt x="223" y="231"/>
                    <a:pt x="222" y="231"/>
                    <a:pt x="222" y="232"/>
                  </a:cubicBezTo>
                  <a:close/>
                  <a:moveTo>
                    <a:pt x="181" y="168"/>
                  </a:moveTo>
                  <a:cubicBezTo>
                    <a:pt x="181" y="168"/>
                    <a:pt x="182" y="168"/>
                    <a:pt x="182" y="168"/>
                  </a:cubicBezTo>
                  <a:cubicBezTo>
                    <a:pt x="183" y="170"/>
                    <a:pt x="186" y="171"/>
                    <a:pt x="189" y="171"/>
                  </a:cubicBezTo>
                  <a:cubicBezTo>
                    <a:pt x="190" y="171"/>
                    <a:pt x="192" y="171"/>
                    <a:pt x="194" y="171"/>
                  </a:cubicBezTo>
                  <a:cubicBezTo>
                    <a:pt x="196" y="170"/>
                    <a:pt x="197" y="170"/>
                    <a:pt x="198" y="169"/>
                  </a:cubicBezTo>
                  <a:cubicBezTo>
                    <a:pt x="198" y="168"/>
                    <a:pt x="199" y="167"/>
                    <a:pt x="200" y="167"/>
                  </a:cubicBezTo>
                  <a:cubicBezTo>
                    <a:pt x="202" y="167"/>
                    <a:pt x="202" y="166"/>
                    <a:pt x="203" y="165"/>
                  </a:cubicBezTo>
                  <a:cubicBezTo>
                    <a:pt x="205" y="164"/>
                    <a:pt x="207" y="162"/>
                    <a:pt x="209" y="162"/>
                  </a:cubicBezTo>
                  <a:cubicBezTo>
                    <a:pt x="210" y="162"/>
                    <a:pt x="210" y="162"/>
                    <a:pt x="211" y="162"/>
                  </a:cubicBezTo>
                  <a:cubicBezTo>
                    <a:pt x="212" y="163"/>
                    <a:pt x="212" y="163"/>
                    <a:pt x="213" y="164"/>
                  </a:cubicBezTo>
                  <a:cubicBezTo>
                    <a:pt x="216" y="165"/>
                    <a:pt x="220" y="167"/>
                    <a:pt x="224" y="168"/>
                  </a:cubicBezTo>
                  <a:cubicBezTo>
                    <a:pt x="224" y="169"/>
                    <a:pt x="225" y="168"/>
                    <a:pt x="226" y="168"/>
                  </a:cubicBezTo>
                  <a:cubicBezTo>
                    <a:pt x="227" y="168"/>
                    <a:pt x="228" y="167"/>
                    <a:pt x="229" y="167"/>
                  </a:cubicBezTo>
                  <a:cubicBezTo>
                    <a:pt x="231" y="167"/>
                    <a:pt x="233" y="167"/>
                    <a:pt x="235" y="168"/>
                  </a:cubicBezTo>
                  <a:cubicBezTo>
                    <a:pt x="237" y="168"/>
                    <a:pt x="238" y="170"/>
                    <a:pt x="239" y="172"/>
                  </a:cubicBezTo>
                  <a:cubicBezTo>
                    <a:pt x="240" y="173"/>
                    <a:pt x="240" y="174"/>
                    <a:pt x="241" y="176"/>
                  </a:cubicBezTo>
                  <a:cubicBezTo>
                    <a:pt x="242" y="176"/>
                    <a:pt x="243" y="176"/>
                    <a:pt x="243" y="176"/>
                  </a:cubicBezTo>
                  <a:cubicBezTo>
                    <a:pt x="244" y="177"/>
                    <a:pt x="243" y="178"/>
                    <a:pt x="244" y="179"/>
                  </a:cubicBezTo>
                  <a:cubicBezTo>
                    <a:pt x="245" y="181"/>
                    <a:pt x="245" y="182"/>
                    <a:pt x="245" y="183"/>
                  </a:cubicBezTo>
                  <a:cubicBezTo>
                    <a:pt x="246" y="184"/>
                    <a:pt x="246" y="185"/>
                    <a:pt x="246" y="186"/>
                  </a:cubicBezTo>
                  <a:cubicBezTo>
                    <a:pt x="246" y="187"/>
                    <a:pt x="246" y="187"/>
                    <a:pt x="245" y="188"/>
                  </a:cubicBezTo>
                  <a:cubicBezTo>
                    <a:pt x="245" y="188"/>
                    <a:pt x="245" y="188"/>
                    <a:pt x="245" y="188"/>
                  </a:cubicBezTo>
                  <a:cubicBezTo>
                    <a:pt x="245" y="189"/>
                    <a:pt x="244" y="190"/>
                    <a:pt x="244" y="191"/>
                  </a:cubicBezTo>
                  <a:cubicBezTo>
                    <a:pt x="244" y="192"/>
                    <a:pt x="244" y="193"/>
                    <a:pt x="244" y="195"/>
                  </a:cubicBezTo>
                  <a:cubicBezTo>
                    <a:pt x="244" y="196"/>
                    <a:pt x="242" y="197"/>
                    <a:pt x="242" y="199"/>
                  </a:cubicBezTo>
                  <a:cubicBezTo>
                    <a:pt x="241" y="201"/>
                    <a:pt x="242" y="203"/>
                    <a:pt x="242" y="204"/>
                  </a:cubicBezTo>
                  <a:cubicBezTo>
                    <a:pt x="241" y="206"/>
                    <a:pt x="240" y="207"/>
                    <a:pt x="240" y="208"/>
                  </a:cubicBezTo>
                  <a:cubicBezTo>
                    <a:pt x="240" y="208"/>
                    <a:pt x="240" y="208"/>
                    <a:pt x="240" y="209"/>
                  </a:cubicBezTo>
                  <a:cubicBezTo>
                    <a:pt x="239" y="210"/>
                    <a:pt x="238" y="211"/>
                    <a:pt x="238" y="212"/>
                  </a:cubicBezTo>
                  <a:cubicBezTo>
                    <a:pt x="239" y="215"/>
                    <a:pt x="240" y="216"/>
                    <a:pt x="242" y="217"/>
                  </a:cubicBezTo>
                  <a:cubicBezTo>
                    <a:pt x="243" y="217"/>
                    <a:pt x="243" y="218"/>
                    <a:pt x="243" y="218"/>
                  </a:cubicBezTo>
                  <a:cubicBezTo>
                    <a:pt x="243" y="218"/>
                    <a:pt x="244" y="219"/>
                    <a:pt x="244" y="219"/>
                  </a:cubicBezTo>
                  <a:cubicBezTo>
                    <a:pt x="242" y="222"/>
                    <a:pt x="241" y="225"/>
                    <a:pt x="239" y="227"/>
                  </a:cubicBezTo>
                  <a:cubicBezTo>
                    <a:pt x="238" y="228"/>
                    <a:pt x="237" y="228"/>
                    <a:pt x="236" y="228"/>
                  </a:cubicBezTo>
                  <a:cubicBezTo>
                    <a:pt x="235" y="228"/>
                    <a:pt x="234" y="228"/>
                    <a:pt x="233" y="228"/>
                  </a:cubicBezTo>
                  <a:cubicBezTo>
                    <a:pt x="232" y="229"/>
                    <a:pt x="231" y="229"/>
                    <a:pt x="230" y="229"/>
                  </a:cubicBezTo>
                  <a:cubicBezTo>
                    <a:pt x="230" y="230"/>
                    <a:pt x="229" y="230"/>
                    <a:pt x="229" y="231"/>
                  </a:cubicBezTo>
                  <a:cubicBezTo>
                    <a:pt x="226" y="231"/>
                    <a:pt x="224" y="230"/>
                    <a:pt x="222" y="228"/>
                  </a:cubicBezTo>
                  <a:cubicBezTo>
                    <a:pt x="221" y="228"/>
                    <a:pt x="221" y="227"/>
                    <a:pt x="220" y="227"/>
                  </a:cubicBezTo>
                  <a:cubicBezTo>
                    <a:pt x="221" y="227"/>
                    <a:pt x="221" y="226"/>
                    <a:pt x="221" y="226"/>
                  </a:cubicBezTo>
                  <a:cubicBezTo>
                    <a:pt x="220" y="224"/>
                    <a:pt x="219" y="224"/>
                    <a:pt x="218" y="223"/>
                  </a:cubicBezTo>
                  <a:cubicBezTo>
                    <a:pt x="218" y="222"/>
                    <a:pt x="217" y="222"/>
                    <a:pt x="217" y="221"/>
                  </a:cubicBezTo>
                  <a:lnTo>
                    <a:pt x="225" y="221"/>
                  </a:lnTo>
                  <a:lnTo>
                    <a:pt x="226" y="219"/>
                  </a:lnTo>
                  <a:lnTo>
                    <a:pt x="131" y="219"/>
                  </a:lnTo>
                  <a:cubicBezTo>
                    <a:pt x="132" y="217"/>
                    <a:pt x="131" y="215"/>
                    <a:pt x="131" y="213"/>
                  </a:cubicBezTo>
                  <a:cubicBezTo>
                    <a:pt x="131" y="212"/>
                    <a:pt x="132" y="212"/>
                    <a:pt x="132" y="211"/>
                  </a:cubicBezTo>
                  <a:cubicBezTo>
                    <a:pt x="134" y="210"/>
                    <a:pt x="136" y="209"/>
                    <a:pt x="137" y="208"/>
                  </a:cubicBezTo>
                  <a:cubicBezTo>
                    <a:pt x="138" y="207"/>
                    <a:pt x="138" y="207"/>
                    <a:pt x="138" y="207"/>
                  </a:cubicBezTo>
                  <a:cubicBezTo>
                    <a:pt x="138" y="204"/>
                    <a:pt x="139" y="201"/>
                    <a:pt x="139" y="199"/>
                  </a:cubicBezTo>
                  <a:cubicBezTo>
                    <a:pt x="139" y="198"/>
                    <a:pt x="140" y="197"/>
                    <a:pt x="140" y="197"/>
                  </a:cubicBezTo>
                  <a:cubicBezTo>
                    <a:pt x="140" y="196"/>
                    <a:pt x="140" y="195"/>
                    <a:pt x="140" y="195"/>
                  </a:cubicBezTo>
                  <a:cubicBezTo>
                    <a:pt x="139" y="194"/>
                    <a:pt x="138" y="193"/>
                    <a:pt x="138" y="193"/>
                  </a:cubicBezTo>
                  <a:cubicBezTo>
                    <a:pt x="138" y="192"/>
                    <a:pt x="138" y="191"/>
                    <a:pt x="138" y="190"/>
                  </a:cubicBezTo>
                  <a:cubicBezTo>
                    <a:pt x="137" y="189"/>
                    <a:pt x="136" y="189"/>
                    <a:pt x="135" y="190"/>
                  </a:cubicBezTo>
                  <a:cubicBezTo>
                    <a:pt x="133" y="191"/>
                    <a:pt x="131" y="190"/>
                    <a:pt x="130" y="189"/>
                  </a:cubicBezTo>
                  <a:cubicBezTo>
                    <a:pt x="129" y="188"/>
                    <a:pt x="130" y="187"/>
                    <a:pt x="130" y="187"/>
                  </a:cubicBezTo>
                  <a:cubicBezTo>
                    <a:pt x="134" y="185"/>
                    <a:pt x="136" y="183"/>
                    <a:pt x="139" y="182"/>
                  </a:cubicBezTo>
                  <a:cubicBezTo>
                    <a:pt x="140" y="182"/>
                    <a:pt x="140" y="181"/>
                    <a:pt x="140" y="181"/>
                  </a:cubicBezTo>
                  <a:cubicBezTo>
                    <a:pt x="143" y="180"/>
                    <a:pt x="144" y="178"/>
                    <a:pt x="147" y="176"/>
                  </a:cubicBezTo>
                  <a:cubicBezTo>
                    <a:pt x="149" y="176"/>
                    <a:pt x="150" y="175"/>
                    <a:pt x="152" y="174"/>
                  </a:cubicBezTo>
                  <a:cubicBezTo>
                    <a:pt x="155" y="173"/>
                    <a:pt x="157" y="172"/>
                    <a:pt x="159" y="171"/>
                  </a:cubicBezTo>
                  <a:cubicBezTo>
                    <a:pt x="162" y="169"/>
                    <a:pt x="166" y="167"/>
                    <a:pt x="169" y="165"/>
                  </a:cubicBezTo>
                  <a:cubicBezTo>
                    <a:pt x="169" y="165"/>
                    <a:pt x="170" y="165"/>
                    <a:pt x="170" y="165"/>
                  </a:cubicBezTo>
                  <a:cubicBezTo>
                    <a:pt x="170" y="165"/>
                    <a:pt x="171" y="165"/>
                    <a:pt x="171" y="165"/>
                  </a:cubicBezTo>
                  <a:cubicBezTo>
                    <a:pt x="173" y="169"/>
                    <a:pt x="179" y="165"/>
                    <a:pt x="181" y="168"/>
                  </a:cubicBezTo>
                  <a:close/>
                  <a:moveTo>
                    <a:pt x="217" y="225"/>
                  </a:moveTo>
                  <a:cubicBezTo>
                    <a:pt x="215" y="224"/>
                    <a:pt x="214" y="223"/>
                    <a:pt x="213" y="221"/>
                  </a:cubicBezTo>
                  <a:cubicBezTo>
                    <a:pt x="214" y="221"/>
                    <a:pt x="215" y="221"/>
                    <a:pt x="216" y="222"/>
                  </a:cubicBezTo>
                  <a:cubicBezTo>
                    <a:pt x="217" y="223"/>
                    <a:pt x="217" y="224"/>
                    <a:pt x="218" y="225"/>
                  </a:cubicBezTo>
                  <a:cubicBezTo>
                    <a:pt x="219" y="226"/>
                    <a:pt x="218" y="226"/>
                    <a:pt x="217" y="225"/>
                  </a:cubicBezTo>
                  <a:close/>
                  <a:moveTo>
                    <a:pt x="138" y="197"/>
                  </a:moveTo>
                  <a:cubicBezTo>
                    <a:pt x="137" y="197"/>
                    <a:pt x="136" y="197"/>
                    <a:pt x="137" y="196"/>
                  </a:cubicBezTo>
                  <a:cubicBezTo>
                    <a:pt x="137" y="195"/>
                    <a:pt x="138" y="195"/>
                    <a:pt x="138" y="195"/>
                  </a:cubicBezTo>
                  <a:cubicBezTo>
                    <a:pt x="139" y="195"/>
                    <a:pt x="138" y="196"/>
                    <a:pt x="138" y="197"/>
                  </a:cubicBezTo>
                  <a:cubicBezTo>
                    <a:pt x="138" y="197"/>
                    <a:pt x="138" y="198"/>
                    <a:pt x="138" y="197"/>
                  </a:cubicBezTo>
                  <a:close/>
                  <a:moveTo>
                    <a:pt x="136" y="194"/>
                  </a:moveTo>
                  <a:cubicBezTo>
                    <a:pt x="135" y="194"/>
                    <a:pt x="133" y="193"/>
                    <a:pt x="133" y="193"/>
                  </a:cubicBezTo>
                  <a:cubicBezTo>
                    <a:pt x="132" y="192"/>
                    <a:pt x="134" y="191"/>
                    <a:pt x="135" y="192"/>
                  </a:cubicBezTo>
                  <a:cubicBezTo>
                    <a:pt x="137" y="192"/>
                    <a:pt x="136" y="193"/>
                    <a:pt x="136" y="194"/>
                  </a:cubicBezTo>
                  <a:close/>
                  <a:moveTo>
                    <a:pt x="161" y="96"/>
                  </a:moveTo>
                  <a:cubicBezTo>
                    <a:pt x="167" y="96"/>
                    <a:pt x="172" y="95"/>
                    <a:pt x="177" y="97"/>
                  </a:cubicBezTo>
                  <a:cubicBezTo>
                    <a:pt x="178" y="97"/>
                    <a:pt x="179" y="98"/>
                    <a:pt x="180" y="98"/>
                  </a:cubicBezTo>
                  <a:cubicBezTo>
                    <a:pt x="180" y="99"/>
                    <a:pt x="180" y="100"/>
                    <a:pt x="181" y="100"/>
                  </a:cubicBezTo>
                  <a:cubicBezTo>
                    <a:pt x="183" y="102"/>
                    <a:pt x="185" y="102"/>
                    <a:pt x="187" y="104"/>
                  </a:cubicBezTo>
                  <a:cubicBezTo>
                    <a:pt x="189" y="104"/>
                    <a:pt x="190" y="105"/>
                    <a:pt x="191" y="106"/>
                  </a:cubicBezTo>
                  <a:cubicBezTo>
                    <a:pt x="194" y="108"/>
                    <a:pt x="196" y="111"/>
                    <a:pt x="198" y="114"/>
                  </a:cubicBezTo>
                  <a:cubicBezTo>
                    <a:pt x="199" y="115"/>
                    <a:pt x="200" y="115"/>
                    <a:pt x="200" y="115"/>
                  </a:cubicBezTo>
                  <a:cubicBezTo>
                    <a:pt x="202" y="117"/>
                    <a:pt x="203" y="119"/>
                    <a:pt x="205" y="121"/>
                  </a:cubicBezTo>
                  <a:cubicBezTo>
                    <a:pt x="206" y="122"/>
                    <a:pt x="208" y="123"/>
                    <a:pt x="208" y="125"/>
                  </a:cubicBezTo>
                  <a:cubicBezTo>
                    <a:pt x="207" y="126"/>
                    <a:pt x="207" y="127"/>
                    <a:pt x="207" y="128"/>
                  </a:cubicBezTo>
                  <a:cubicBezTo>
                    <a:pt x="207" y="130"/>
                    <a:pt x="207" y="131"/>
                    <a:pt x="207" y="132"/>
                  </a:cubicBezTo>
                  <a:cubicBezTo>
                    <a:pt x="206" y="133"/>
                    <a:pt x="205" y="135"/>
                    <a:pt x="204" y="136"/>
                  </a:cubicBezTo>
                  <a:cubicBezTo>
                    <a:pt x="202" y="136"/>
                    <a:pt x="201" y="138"/>
                    <a:pt x="199" y="139"/>
                  </a:cubicBezTo>
                  <a:cubicBezTo>
                    <a:pt x="198" y="140"/>
                    <a:pt x="198" y="141"/>
                    <a:pt x="197" y="141"/>
                  </a:cubicBezTo>
                  <a:cubicBezTo>
                    <a:pt x="197" y="141"/>
                    <a:pt x="196" y="141"/>
                    <a:pt x="196" y="141"/>
                  </a:cubicBezTo>
                  <a:cubicBezTo>
                    <a:pt x="194" y="143"/>
                    <a:pt x="192" y="145"/>
                    <a:pt x="190" y="147"/>
                  </a:cubicBezTo>
                  <a:cubicBezTo>
                    <a:pt x="189" y="148"/>
                    <a:pt x="186" y="149"/>
                    <a:pt x="185" y="150"/>
                  </a:cubicBezTo>
                  <a:cubicBezTo>
                    <a:pt x="182" y="153"/>
                    <a:pt x="179" y="154"/>
                    <a:pt x="175" y="156"/>
                  </a:cubicBezTo>
                  <a:cubicBezTo>
                    <a:pt x="175" y="156"/>
                    <a:pt x="175" y="156"/>
                    <a:pt x="175" y="156"/>
                  </a:cubicBezTo>
                  <a:cubicBezTo>
                    <a:pt x="173" y="157"/>
                    <a:pt x="172" y="158"/>
                    <a:pt x="172" y="160"/>
                  </a:cubicBezTo>
                  <a:cubicBezTo>
                    <a:pt x="172" y="161"/>
                    <a:pt x="171" y="161"/>
                    <a:pt x="170" y="160"/>
                  </a:cubicBezTo>
                  <a:cubicBezTo>
                    <a:pt x="170" y="159"/>
                    <a:pt x="170" y="158"/>
                    <a:pt x="169" y="157"/>
                  </a:cubicBezTo>
                  <a:cubicBezTo>
                    <a:pt x="169" y="156"/>
                    <a:pt x="168" y="156"/>
                    <a:pt x="168" y="155"/>
                  </a:cubicBezTo>
                  <a:cubicBezTo>
                    <a:pt x="167" y="153"/>
                    <a:pt x="167" y="151"/>
                    <a:pt x="164" y="150"/>
                  </a:cubicBezTo>
                  <a:cubicBezTo>
                    <a:pt x="164" y="150"/>
                    <a:pt x="164" y="149"/>
                    <a:pt x="164" y="149"/>
                  </a:cubicBezTo>
                  <a:cubicBezTo>
                    <a:pt x="163" y="148"/>
                    <a:pt x="161" y="148"/>
                    <a:pt x="160" y="147"/>
                  </a:cubicBezTo>
                  <a:cubicBezTo>
                    <a:pt x="160" y="147"/>
                    <a:pt x="160" y="145"/>
                    <a:pt x="160" y="145"/>
                  </a:cubicBezTo>
                  <a:cubicBezTo>
                    <a:pt x="159" y="144"/>
                    <a:pt x="158" y="144"/>
                    <a:pt x="156" y="144"/>
                  </a:cubicBezTo>
                  <a:cubicBezTo>
                    <a:pt x="156" y="144"/>
                    <a:pt x="156" y="144"/>
                    <a:pt x="156" y="143"/>
                  </a:cubicBezTo>
                  <a:cubicBezTo>
                    <a:pt x="156" y="143"/>
                    <a:pt x="156" y="142"/>
                    <a:pt x="156" y="142"/>
                  </a:cubicBezTo>
                  <a:cubicBezTo>
                    <a:pt x="155" y="141"/>
                    <a:pt x="154" y="139"/>
                    <a:pt x="153" y="138"/>
                  </a:cubicBezTo>
                  <a:cubicBezTo>
                    <a:pt x="151" y="138"/>
                    <a:pt x="150" y="137"/>
                    <a:pt x="148" y="135"/>
                  </a:cubicBezTo>
                  <a:cubicBezTo>
                    <a:pt x="146" y="134"/>
                    <a:pt x="147" y="132"/>
                    <a:pt x="146" y="131"/>
                  </a:cubicBezTo>
                  <a:cubicBezTo>
                    <a:pt x="146" y="131"/>
                    <a:pt x="146" y="130"/>
                    <a:pt x="146" y="130"/>
                  </a:cubicBezTo>
                  <a:cubicBezTo>
                    <a:pt x="145" y="129"/>
                    <a:pt x="145" y="127"/>
                    <a:pt x="146" y="126"/>
                  </a:cubicBezTo>
                  <a:cubicBezTo>
                    <a:pt x="147" y="125"/>
                    <a:pt x="146" y="124"/>
                    <a:pt x="145" y="123"/>
                  </a:cubicBezTo>
                  <a:cubicBezTo>
                    <a:pt x="143" y="123"/>
                    <a:pt x="142" y="121"/>
                    <a:pt x="143" y="119"/>
                  </a:cubicBezTo>
                  <a:cubicBezTo>
                    <a:pt x="143" y="118"/>
                    <a:pt x="144" y="117"/>
                    <a:pt x="146" y="116"/>
                  </a:cubicBezTo>
                  <a:cubicBezTo>
                    <a:pt x="146" y="116"/>
                    <a:pt x="147" y="115"/>
                    <a:pt x="148" y="114"/>
                  </a:cubicBezTo>
                  <a:cubicBezTo>
                    <a:pt x="148" y="111"/>
                    <a:pt x="146" y="109"/>
                    <a:pt x="145" y="106"/>
                  </a:cubicBezTo>
                  <a:cubicBezTo>
                    <a:pt x="144" y="104"/>
                    <a:pt x="144" y="102"/>
                    <a:pt x="144" y="99"/>
                  </a:cubicBezTo>
                  <a:cubicBezTo>
                    <a:pt x="144" y="97"/>
                    <a:pt x="145" y="96"/>
                    <a:pt x="147" y="96"/>
                  </a:cubicBezTo>
                  <a:cubicBezTo>
                    <a:pt x="152" y="95"/>
                    <a:pt x="156" y="95"/>
                    <a:pt x="161" y="96"/>
                  </a:cubicBezTo>
                  <a:close/>
                  <a:moveTo>
                    <a:pt x="154" y="146"/>
                  </a:moveTo>
                  <a:cubicBezTo>
                    <a:pt x="154" y="146"/>
                    <a:pt x="154" y="146"/>
                    <a:pt x="155" y="146"/>
                  </a:cubicBezTo>
                  <a:cubicBezTo>
                    <a:pt x="155" y="145"/>
                    <a:pt x="156" y="145"/>
                    <a:pt x="156" y="145"/>
                  </a:cubicBezTo>
                  <a:cubicBezTo>
                    <a:pt x="157" y="145"/>
                    <a:pt x="157" y="145"/>
                    <a:pt x="158" y="146"/>
                  </a:cubicBezTo>
                  <a:cubicBezTo>
                    <a:pt x="158" y="146"/>
                    <a:pt x="158" y="147"/>
                    <a:pt x="157" y="148"/>
                  </a:cubicBezTo>
                  <a:cubicBezTo>
                    <a:pt x="157" y="148"/>
                    <a:pt x="156" y="148"/>
                    <a:pt x="156" y="148"/>
                  </a:cubicBezTo>
                  <a:cubicBezTo>
                    <a:pt x="155" y="147"/>
                    <a:pt x="155" y="147"/>
                    <a:pt x="155" y="147"/>
                  </a:cubicBezTo>
                  <a:cubicBezTo>
                    <a:pt x="155" y="147"/>
                    <a:pt x="155" y="146"/>
                    <a:pt x="154" y="146"/>
                  </a:cubicBezTo>
                  <a:close/>
                  <a:moveTo>
                    <a:pt x="122" y="139"/>
                  </a:moveTo>
                  <a:cubicBezTo>
                    <a:pt x="124" y="138"/>
                    <a:pt x="126" y="137"/>
                    <a:pt x="126" y="135"/>
                  </a:cubicBezTo>
                  <a:cubicBezTo>
                    <a:pt x="125" y="132"/>
                    <a:pt x="126" y="130"/>
                    <a:pt x="125" y="127"/>
                  </a:cubicBezTo>
                  <a:cubicBezTo>
                    <a:pt x="125" y="126"/>
                    <a:pt x="124" y="126"/>
                    <a:pt x="124" y="125"/>
                  </a:cubicBezTo>
                  <a:cubicBezTo>
                    <a:pt x="123" y="124"/>
                    <a:pt x="123" y="123"/>
                    <a:pt x="123" y="122"/>
                  </a:cubicBezTo>
                  <a:cubicBezTo>
                    <a:pt x="123" y="122"/>
                    <a:pt x="124" y="122"/>
                    <a:pt x="124" y="122"/>
                  </a:cubicBezTo>
                  <a:cubicBezTo>
                    <a:pt x="130" y="121"/>
                    <a:pt x="135" y="121"/>
                    <a:pt x="141" y="122"/>
                  </a:cubicBezTo>
                  <a:cubicBezTo>
                    <a:pt x="142" y="122"/>
                    <a:pt x="142" y="123"/>
                    <a:pt x="143" y="123"/>
                  </a:cubicBezTo>
                  <a:cubicBezTo>
                    <a:pt x="143" y="124"/>
                    <a:pt x="143" y="124"/>
                    <a:pt x="143" y="124"/>
                  </a:cubicBezTo>
                  <a:cubicBezTo>
                    <a:pt x="145" y="125"/>
                    <a:pt x="144" y="127"/>
                    <a:pt x="144" y="128"/>
                  </a:cubicBezTo>
                  <a:cubicBezTo>
                    <a:pt x="143" y="128"/>
                    <a:pt x="142" y="129"/>
                    <a:pt x="142" y="130"/>
                  </a:cubicBezTo>
                  <a:cubicBezTo>
                    <a:pt x="141" y="131"/>
                    <a:pt x="142" y="133"/>
                    <a:pt x="143" y="135"/>
                  </a:cubicBezTo>
                  <a:cubicBezTo>
                    <a:pt x="143" y="135"/>
                    <a:pt x="144" y="136"/>
                    <a:pt x="144" y="136"/>
                  </a:cubicBezTo>
                  <a:cubicBezTo>
                    <a:pt x="146" y="137"/>
                    <a:pt x="148" y="137"/>
                    <a:pt x="149" y="138"/>
                  </a:cubicBezTo>
                  <a:cubicBezTo>
                    <a:pt x="150" y="139"/>
                    <a:pt x="151" y="139"/>
                    <a:pt x="151" y="139"/>
                  </a:cubicBezTo>
                  <a:cubicBezTo>
                    <a:pt x="152" y="140"/>
                    <a:pt x="152" y="141"/>
                    <a:pt x="153" y="142"/>
                  </a:cubicBezTo>
                  <a:cubicBezTo>
                    <a:pt x="143" y="143"/>
                    <a:pt x="133" y="142"/>
                    <a:pt x="124" y="142"/>
                  </a:cubicBezTo>
                  <a:cubicBezTo>
                    <a:pt x="123" y="142"/>
                    <a:pt x="122" y="142"/>
                    <a:pt x="122" y="142"/>
                  </a:cubicBezTo>
                  <a:cubicBezTo>
                    <a:pt x="121" y="142"/>
                    <a:pt x="121" y="141"/>
                    <a:pt x="121" y="141"/>
                  </a:cubicBezTo>
                  <a:cubicBezTo>
                    <a:pt x="121" y="140"/>
                    <a:pt x="121" y="139"/>
                    <a:pt x="122" y="139"/>
                  </a:cubicBezTo>
                  <a:cubicBezTo>
                    <a:pt x="122" y="139"/>
                    <a:pt x="122" y="139"/>
                    <a:pt x="122" y="139"/>
                  </a:cubicBezTo>
                  <a:close/>
                  <a:moveTo>
                    <a:pt x="120" y="114"/>
                  </a:moveTo>
                  <a:cubicBezTo>
                    <a:pt x="120" y="113"/>
                    <a:pt x="121" y="113"/>
                    <a:pt x="122" y="112"/>
                  </a:cubicBezTo>
                  <a:cubicBezTo>
                    <a:pt x="122" y="112"/>
                    <a:pt x="122" y="112"/>
                    <a:pt x="122" y="112"/>
                  </a:cubicBezTo>
                  <a:cubicBezTo>
                    <a:pt x="123" y="113"/>
                    <a:pt x="125" y="114"/>
                    <a:pt x="124" y="116"/>
                  </a:cubicBezTo>
                  <a:cubicBezTo>
                    <a:pt x="123" y="116"/>
                    <a:pt x="122" y="116"/>
                    <a:pt x="121" y="117"/>
                  </a:cubicBezTo>
                  <a:cubicBezTo>
                    <a:pt x="121" y="117"/>
                    <a:pt x="120" y="117"/>
                    <a:pt x="120" y="117"/>
                  </a:cubicBezTo>
                  <a:cubicBezTo>
                    <a:pt x="119" y="116"/>
                    <a:pt x="119" y="115"/>
                    <a:pt x="120" y="114"/>
                  </a:cubicBezTo>
                  <a:close/>
                  <a:moveTo>
                    <a:pt x="116" y="109"/>
                  </a:moveTo>
                  <a:cubicBezTo>
                    <a:pt x="115" y="109"/>
                    <a:pt x="115" y="108"/>
                    <a:pt x="115" y="108"/>
                  </a:cubicBezTo>
                  <a:cubicBezTo>
                    <a:pt x="117" y="107"/>
                    <a:pt x="119" y="108"/>
                    <a:pt x="120" y="107"/>
                  </a:cubicBezTo>
                  <a:cubicBezTo>
                    <a:pt x="121" y="107"/>
                    <a:pt x="121" y="108"/>
                    <a:pt x="121" y="108"/>
                  </a:cubicBezTo>
                  <a:cubicBezTo>
                    <a:pt x="121" y="108"/>
                    <a:pt x="121" y="109"/>
                    <a:pt x="120" y="109"/>
                  </a:cubicBezTo>
                  <a:cubicBezTo>
                    <a:pt x="119" y="109"/>
                    <a:pt x="117" y="109"/>
                    <a:pt x="116" y="109"/>
                  </a:cubicBezTo>
                  <a:close/>
                  <a:moveTo>
                    <a:pt x="124" y="122"/>
                  </a:moveTo>
                  <a:lnTo>
                    <a:pt x="123" y="122"/>
                  </a:lnTo>
                  <a:cubicBezTo>
                    <a:pt x="123" y="122"/>
                    <a:pt x="123" y="122"/>
                    <a:pt x="124" y="122"/>
                  </a:cubicBezTo>
                  <a:close/>
                  <a:moveTo>
                    <a:pt x="145" y="110"/>
                  </a:moveTo>
                  <a:cubicBezTo>
                    <a:pt x="146" y="111"/>
                    <a:pt x="147" y="114"/>
                    <a:pt x="146" y="114"/>
                  </a:cubicBezTo>
                  <a:cubicBezTo>
                    <a:pt x="146" y="113"/>
                    <a:pt x="144" y="113"/>
                    <a:pt x="143" y="113"/>
                  </a:cubicBezTo>
                  <a:cubicBezTo>
                    <a:pt x="143" y="113"/>
                    <a:pt x="143" y="112"/>
                    <a:pt x="143" y="112"/>
                  </a:cubicBezTo>
                  <a:cubicBezTo>
                    <a:pt x="143" y="112"/>
                    <a:pt x="144" y="112"/>
                    <a:pt x="144" y="112"/>
                  </a:cubicBezTo>
                  <a:cubicBezTo>
                    <a:pt x="144" y="111"/>
                    <a:pt x="145" y="111"/>
                    <a:pt x="145" y="110"/>
                  </a:cubicBezTo>
                  <a:cubicBezTo>
                    <a:pt x="145" y="110"/>
                    <a:pt x="145" y="110"/>
                    <a:pt x="145" y="110"/>
                  </a:cubicBezTo>
                  <a:close/>
                  <a:moveTo>
                    <a:pt x="144" y="114"/>
                  </a:moveTo>
                  <a:cubicBezTo>
                    <a:pt x="144" y="114"/>
                    <a:pt x="144" y="114"/>
                    <a:pt x="144" y="114"/>
                  </a:cubicBezTo>
                  <a:cubicBezTo>
                    <a:pt x="144" y="114"/>
                    <a:pt x="145" y="114"/>
                    <a:pt x="145" y="114"/>
                  </a:cubicBezTo>
                  <a:cubicBezTo>
                    <a:pt x="145" y="116"/>
                    <a:pt x="143" y="117"/>
                    <a:pt x="142" y="117"/>
                  </a:cubicBezTo>
                  <a:cubicBezTo>
                    <a:pt x="142" y="115"/>
                    <a:pt x="143" y="114"/>
                    <a:pt x="144" y="114"/>
                  </a:cubicBezTo>
                  <a:close/>
                  <a:moveTo>
                    <a:pt x="145" y="134"/>
                  </a:moveTo>
                  <a:cubicBezTo>
                    <a:pt x="145" y="134"/>
                    <a:pt x="145" y="135"/>
                    <a:pt x="144" y="134"/>
                  </a:cubicBezTo>
                  <a:cubicBezTo>
                    <a:pt x="144" y="133"/>
                    <a:pt x="142" y="132"/>
                    <a:pt x="143" y="130"/>
                  </a:cubicBezTo>
                  <a:cubicBezTo>
                    <a:pt x="143" y="130"/>
                    <a:pt x="144" y="130"/>
                    <a:pt x="145" y="130"/>
                  </a:cubicBezTo>
                  <a:cubicBezTo>
                    <a:pt x="146" y="131"/>
                    <a:pt x="145" y="133"/>
                    <a:pt x="145" y="134"/>
                  </a:cubicBezTo>
                  <a:close/>
                  <a:moveTo>
                    <a:pt x="152" y="72"/>
                  </a:moveTo>
                  <a:cubicBezTo>
                    <a:pt x="154" y="72"/>
                    <a:pt x="154" y="74"/>
                    <a:pt x="155" y="75"/>
                  </a:cubicBezTo>
                  <a:cubicBezTo>
                    <a:pt x="156" y="75"/>
                    <a:pt x="156" y="76"/>
                    <a:pt x="155" y="76"/>
                  </a:cubicBezTo>
                  <a:cubicBezTo>
                    <a:pt x="155" y="76"/>
                    <a:pt x="154" y="77"/>
                    <a:pt x="154" y="77"/>
                  </a:cubicBezTo>
                  <a:cubicBezTo>
                    <a:pt x="154" y="78"/>
                    <a:pt x="155" y="78"/>
                    <a:pt x="155" y="79"/>
                  </a:cubicBezTo>
                  <a:cubicBezTo>
                    <a:pt x="155" y="79"/>
                    <a:pt x="154" y="79"/>
                    <a:pt x="153" y="80"/>
                  </a:cubicBezTo>
                  <a:cubicBezTo>
                    <a:pt x="153" y="80"/>
                    <a:pt x="154" y="80"/>
                    <a:pt x="154" y="81"/>
                  </a:cubicBezTo>
                  <a:cubicBezTo>
                    <a:pt x="153" y="81"/>
                    <a:pt x="152" y="81"/>
                    <a:pt x="152" y="82"/>
                  </a:cubicBezTo>
                  <a:cubicBezTo>
                    <a:pt x="151" y="83"/>
                    <a:pt x="151" y="84"/>
                    <a:pt x="152" y="84"/>
                  </a:cubicBezTo>
                  <a:cubicBezTo>
                    <a:pt x="152" y="85"/>
                    <a:pt x="152" y="85"/>
                    <a:pt x="152" y="85"/>
                  </a:cubicBezTo>
                  <a:cubicBezTo>
                    <a:pt x="151" y="86"/>
                    <a:pt x="152" y="87"/>
                    <a:pt x="153" y="88"/>
                  </a:cubicBezTo>
                  <a:cubicBezTo>
                    <a:pt x="153" y="88"/>
                    <a:pt x="152" y="89"/>
                    <a:pt x="152" y="89"/>
                  </a:cubicBezTo>
                  <a:cubicBezTo>
                    <a:pt x="153" y="90"/>
                    <a:pt x="154" y="90"/>
                    <a:pt x="154" y="91"/>
                  </a:cubicBezTo>
                  <a:cubicBezTo>
                    <a:pt x="154" y="91"/>
                    <a:pt x="154" y="91"/>
                    <a:pt x="154" y="91"/>
                  </a:cubicBezTo>
                  <a:cubicBezTo>
                    <a:pt x="154" y="92"/>
                    <a:pt x="154" y="93"/>
                    <a:pt x="154" y="93"/>
                  </a:cubicBezTo>
                  <a:cubicBezTo>
                    <a:pt x="154" y="94"/>
                    <a:pt x="153" y="94"/>
                    <a:pt x="153" y="94"/>
                  </a:cubicBezTo>
                  <a:cubicBezTo>
                    <a:pt x="148" y="94"/>
                    <a:pt x="145" y="94"/>
                    <a:pt x="141" y="94"/>
                  </a:cubicBezTo>
                  <a:cubicBezTo>
                    <a:pt x="140" y="94"/>
                    <a:pt x="140" y="93"/>
                    <a:pt x="141" y="92"/>
                  </a:cubicBezTo>
                  <a:cubicBezTo>
                    <a:pt x="142" y="92"/>
                    <a:pt x="143" y="92"/>
                    <a:pt x="143" y="91"/>
                  </a:cubicBezTo>
                  <a:cubicBezTo>
                    <a:pt x="144" y="91"/>
                    <a:pt x="144" y="91"/>
                    <a:pt x="144" y="91"/>
                  </a:cubicBezTo>
                  <a:cubicBezTo>
                    <a:pt x="143" y="90"/>
                    <a:pt x="141" y="88"/>
                    <a:pt x="143" y="88"/>
                  </a:cubicBezTo>
                  <a:cubicBezTo>
                    <a:pt x="144" y="87"/>
                    <a:pt x="146" y="87"/>
                    <a:pt x="146" y="85"/>
                  </a:cubicBezTo>
                  <a:cubicBezTo>
                    <a:pt x="146" y="84"/>
                    <a:pt x="144" y="83"/>
                    <a:pt x="144" y="82"/>
                  </a:cubicBezTo>
                  <a:cubicBezTo>
                    <a:pt x="143" y="81"/>
                    <a:pt x="146" y="81"/>
                    <a:pt x="147" y="80"/>
                  </a:cubicBezTo>
                  <a:cubicBezTo>
                    <a:pt x="148" y="79"/>
                    <a:pt x="146" y="78"/>
                    <a:pt x="146" y="77"/>
                  </a:cubicBezTo>
                  <a:cubicBezTo>
                    <a:pt x="146" y="77"/>
                    <a:pt x="146" y="76"/>
                    <a:pt x="146" y="76"/>
                  </a:cubicBezTo>
                  <a:cubicBezTo>
                    <a:pt x="147" y="75"/>
                    <a:pt x="147" y="74"/>
                    <a:pt x="148" y="74"/>
                  </a:cubicBezTo>
                  <a:cubicBezTo>
                    <a:pt x="149" y="73"/>
                    <a:pt x="150" y="71"/>
                    <a:pt x="152" y="72"/>
                  </a:cubicBezTo>
                  <a:close/>
                  <a:moveTo>
                    <a:pt x="129" y="64"/>
                  </a:moveTo>
                  <a:cubicBezTo>
                    <a:pt x="130" y="65"/>
                    <a:pt x="131" y="66"/>
                    <a:pt x="132" y="67"/>
                  </a:cubicBezTo>
                  <a:cubicBezTo>
                    <a:pt x="132" y="67"/>
                    <a:pt x="133" y="67"/>
                    <a:pt x="134" y="67"/>
                  </a:cubicBezTo>
                  <a:cubicBezTo>
                    <a:pt x="137" y="67"/>
                    <a:pt x="140" y="68"/>
                    <a:pt x="143" y="69"/>
                  </a:cubicBezTo>
                  <a:cubicBezTo>
                    <a:pt x="144" y="69"/>
                    <a:pt x="145" y="69"/>
                    <a:pt x="145" y="69"/>
                  </a:cubicBezTo>
                  <a:cubicBezTo>
                    <a:pt x="146" y="69"/>
                    <a:pt x="147" y="70"/>
                    <a:pt x="148" y="70"/>
                  </a:cubicBezTo>
                  <a:cubicBezTo>
                    <a:pt x="148" y="71"/>
                    <a:pt x="148" y="72"/>
                    <a:pt x="147" y="72"/>
                  </a:cubicBezTo>
                  <a:cubicBezTo>
                    <a:pt x="147" y="73"/>
                    <a:pt x="146" y="73"/>
                    <a:pt x="145" y="74"/>
                  </a:cubicBezTo>
                  <a:cubicBezTo>
                    <a:pt x="144" y="75"/>
                    <a:pt x="144" y="75"/>
                    <a:pt x="143" y="76"/>
                  </a:cubicBezTo>
                  <a:cubicBezTo>
                    <a:pt x="143" y="77"/>
                    <a:pt x="143" y="78"/>
                    <a:pt x="144" y="78"/>
                  </a:cubicBezTo>
                  <a:cubicBezTo>
                    <a:pt x="144" y="79"/>
                    <a:pt x="143" y="79"/>
                    <a:pt x="144" y="79"/>
                  </a:cubicBezTo>
                  <a:cubicBezTo>
                    <a:pt x="142" y="80"/>
                    <a:pt x="141" y="81"/>
                    <a:pt x="140" y="81"/>
                  </a:cubicBezTo>
                  <a:cubicBezTo>
                    <a:pt x="140" y="82"/>
                    <a:pt x="140" y="82"/>
                    <a:pt x="140" y="82"/>
                  </a:cubicBezTo>
                  <a:cubicBezTo>
                    <a:pt x="141" y="83"/>
                    <a:pt x="140" y="85"/>
                    <a:pt x="141" y="86"/>
                  </a:cubicBezTo>
                  <a:cubicBezTo>
                    <a:pt x="141" y="87"/>
                    <a:pt x="141" y="87"/>
                    <a:pt x="141" y="88"/>
                  </a:cubicBezTo>
                  <a:cubicBezTo>
                    <a:pt x="140" y="89"/>
                    <a:pt x="140" y="90"/>
                    <a:pt x="140" y="91"/>
                  </a:cubicBezTo>
                  <a:cubicBezTo>
                    <a:pt x="139" y="92"/>
                    <a:pt x="139" y="92"/>
                    <a:pt x="139" y="93"/>
                  </a:cubicBezTo>
                  <a:cubicBezTo>
                    <a:pt x="137" y="94"/>
                    <a:pt x="139" y="95"/>
                    <a:pt x="139" y="97"/>
                  </a:cubicBezTo>
                  <a:cubicBezTo>
                    <a:pt x="140" y="97"/>
                    <a:pt x="139" y="98"/>
                    <a:pt x="139" y="99"/>
                  </a:cubicBezTo>
                  <a:cubicBezTo>
                    <a:pt x="140" y="100"/>
                    <a:pt x="141" y="102"/>
                    <a:pt x="141" y="103"/>
                  </a:cubicBezTo>
                  <a:cubicBezTo>
                    <a:pt x="141" y="104"/>
                    <a:pt x="142" y="104"/>
                    <a:pt x="142" y="105"/>
                  </a:cubicBezTo>
                  <a:cubicBezTo>
                    <a:pt x="142" y="106"/>
                    <a:pt x="142" y="107"/>
                    <a:pt x="143" y="108"/>
                  </a:cubicBezTo>
                  <a:cubicBezTo>
                    <a:pt x="143" y="109"/>
                    <a:pt x="143" y="110"/>
                    <a:pt x="143" y="110"/>
                  </a:cubicBezTo>
                  <a:cubicBezTo>
                    <a:pt x="142" y="111"/>
                    <a:pt x="141" y="111"/>
                    <a:pt x="140" y="113"/>
                  </a:cubicBezTo>
                  <a:cubicBezTo>
                    <a:pt x="140" y="113"/>
                    <a:pt x="140" y="114"/>
                    <a:pt x="140" y="115"/>
                  </a:cubicBezTo>
                  <a:cubicBezTo>
                    <a:pt x="140" y="116"/>
                    <a:pt x="141" y="118"/>
                    <a:pt x="141" y="119"/>
                  </a:cubicBezTo>
                  <a:cubicBezTo>
                    <a:pt x="136" y="120"/>
                    <a:pt x="130" y="119"/>
                    <a:pt x="125" y="119"/>
                  </a:cubicBezTo>
                  <a:cubicBezTo>
                    <a:pt x="125" y="118"/>
                    <a:pt x="126" y="117"/>
                    <a:pt x="126" y="116"/>
                  </a:cubicBezTo>
                  <a:cubicBezTo>
                    <a:pt x="126" y="116"/>
                    <a:pt x="126" y="115"/>
                    <a:pt x="125" y="114"/>
                  </a:cubicBezTo>
                  <a:cubicBezTo>
                    <a:pt x="124" y="112"/>
                    <a:pt x="123" y="110"/>
                    <a:pt x="123" y="108"/>
                  </a:cubicBezTo>
                  <a:cubicBezTo>
                    <a:pt x="121" y="106"/>
                    <a:pt x="120" y="104"/>
                    <a:pt x="118" y="102"/>
                  </a:cubicBezTo>
                  <a:cubicBezTo>
                    <a:pt x="117" y="101"/>
                    <a:pt x="117" y="101"/>
                    <a:pt x="117" y="101"/>
                  </a:cubicBezTo>
                  <a:cubicBezTo>
                    <a:pt x="115" y="99"/>
                    <a:pt x="117" y="98"/>
                    <a:pt x="117" y="96"/>
                  </a:cubicBezTo>
                  <a:cubicBezTo>
                    <a:pt x="117" y="96"/>
                    <a:pt x="117" y="96"/>
                    <a:pt x="117" y="95"/>
                  </a:cubicBezTo>
                  <a:cubicBezTo>
                    <a:pt x="116" y="94"/>
                    <a:pt x="115" y="94"/>
                    <a:pt x="115" y="93"/>
                  </a:cubicBezTo>
                  <a:cubicBezTo>
                    <a:pt x="115" y="92"/>
                    <a:pt x="117" y="90"/>
                    <a:pt x="116" y="89"/>
                  </a:cubicBezTo>
                  <a:cubicBezTo>
                    <a:pt x="116" y="88"/>
                    <a:pt x="115" y="88"/>
                    <a:pt x="114" y="88"/>
                  </a:cubicBezTo>
                  <a:cubicBezTo>
                    <a:pt x="113" y="88"/>
                    <a:pt x="113" y="87"/>
                    <a:pt x="113" y="87"/>
                  </a:cubicBezTo>
                  <a:cubicBezTo>
                    <a:pt x="113" y="87"/>
                    <a:pt x="112" y="86"/>
                    <a:pt x="112" y="86"/>
                  </a:cubicBezTo>
                  <a:cubicBezTo>
                    <a:pt x="111" y="85"/>
                    <a:pt x="111" y="85"/>
                    <a:pt x="111" y="85"/>
                  </a:cubicBezTo>
                  <a:cubicBezTo>
                    <a:pt x="110" y="84"/>
                    <a:pt x="111" y="82"/>
                    <a:pt x="111" y="81"/>
                  </a:cubicBezTo>
                  <a:cubicBezTo>
                    <a:pt x="111" y="80"/>
                    <a:pt x="112" y="80"/>
                    <a:pt x="113" y="79"/>
                  </a:cubicBezTo>
                  <a:cubicBezTo>
                    <a:pt x="113" y="79"/>
                    <a:pt x="112" y="78"/>
                    <a:pt x="113" y="77"/>
                  </a:cubicBezTo>
                  <a:cubicBezTo>
                    <a:pt x="113" y="77"/>
                    <a:pt x="114" y="77"/>
                    <a:pt x="114" y="76"/>
                  </a:cubicBezTo>
                  <a:cubicBezTo>
                    <a:pt x="116" y="75"/>
                    <a:pt x="117" y="73"/>
                    <a:pt x="119" y="72"/>
                  </a:cubicBezTo>
                  <a:cubicBezTo>
                    <a:pt x="120" y="72"/>
                    <a:pt x="121" y="71"/>
                    <a:pt x="121" y="70"/>
                  </a:cubicBezTo>
                  <a:cubicBezTo>
                    <a:pt x="122" y="69"/>
                    <a:pt x="123" y="69"/>
                    <a:pt x="123" y="69"/>
                  </a:cubicBezTo>
                  <a:cubicBezTo>
                    <a:pt x="125" y="68"/>
                    <a:pt x="126" y="68"/>
                    <a:pt x="127" y="67"/>
                  </a:cubicBezTo>
                  <a:cubicBezTo>
                    <a:pt x="127" y="67"/>
                    <a:pt x="127" y="66"/>
                    <a:pt x="127" y="66"/>
                  </a:cubicBezTo>
                  <a:cubicBezTo>
                    <a:pt x="126" y="65"/>
                    <a:pt x="127" y="64"/>
                    <a:pt x="129" y="64"/>
                  </a:cubicBezTo>
                  <a:close/>
                  <a:moveTo>
                    <a:pt x="112" y="70"/>
                  </a:moveTo>
                  <a:cubicBezTo>
                    <a:pt x="114" y="70"/>
                    <a:pt x="115" y="70"/>
                    <a:pt x="116" y="70"/>
                  </a:cubicBezTo>
                  <a:cubicBezTo>
                    <a:pt x="117" y="70"/>
                    <a:pt x="117" y="71"/>
                    <a:pt x="117" y="72"/>
                  </a:cubicBezTo>
                  <a:cubicBezTo>
                    <a:pt x="116" y="73"/>
                    <a:pt x="114" y="73"/>
                    <a:pt x="112" y="72"/>
                  </a:cubicBezTo>
                  <a:cubicBezTo>
                    <a:pt x="111" y="72"/>
                    <a:pt x="112" y="71"/>
                    <a:pt x="112" y="70"/>
                  </a:cubicBezTo>
                  <a:close/>
                  <a:moveTo>
                    <a:pt x="127" y="59"/>
                  </a:moveTo>
                  <a:cubicBezTo>
                    <a:pt x="128" y="60"/>
                    <a:pt x="128" y="61"/>
                    <a:pt x="128" y="61"/>
                  </a:cubicBezTo>
                  <a:cubicBezTo>
                    <a:pt x="127" y="62"/>
                    <a:pt x="127" y="63"/>
                    <a:pt x="125" y="63"/>
                  </a:cubicBezTo>
                  <a:cubicBezTo>
                    <a:pt x="125" y="63"/>
                    <a:pt x="125" y="64"/>
                    <a:pt x="125" y="64"/>
                  </a:cubicBezTo>
                  <a:cubicBezTo>
                    <a:pt x="124" y="64"/>
                    <a:pt x="123" y="64"/>
                    <a:pt x="123" y="66"/>
                  </a:cubicBezTo>
                  <a:cubicBezTo>
                    <a:pt x="122" y="66"/>
                    <a:pt x="121" y="66"/>
                    <a:pt x="122" y="67"/>
                  </a:cubicBezTo>
                  <a:cubicBezTo>
                    <a:pt x="121" y="67"/>
                    <a:pt x="120" y="68"/>
                    <a:pt x="120" y="68"/>
                  </a:cubicBezTo>
                  <a:cubicBezTo>
                    <a:pt x="120" y="68"/>
                    <a:pt x="120" y="68"/>
                    <a:pt x="120" y="68"/>
                  </a:cubicBezTo>
                  <a:cubicBezTo>
                    <a:pt x="117" y="69"/>
                    <a:pt x="114" y="69"/>
                    <a:pt x="113" y="67"/>
                  </a:cubicBezTo>
                  <a:cubicBezTo>
                    <a:pt x="112" y="67"/>
                    <a:pt x="112" y="66"/>
                    <a:pt x="112" y="66"/>
                  </a:cubicBezTo>
                  <a:cubicBezTo>
                    <a:pt x="113" y="65"/>
                    <a:pt x="112" y="64"/>
                    <a:pt x="113" y="63"/>
                  </a:cubicBezTo>
                  <a:cubicBezTo>
                    <a:pt x="113" y="62"/>
                    <a:pt x="113" y="62"/>
                    <a:pt x="114" y="62"/>
                  </a:cubicBezTo>
                  <a:cubicBezTo>
                    <a:pt x="115" y="62"/>
                    <a:pt x="117" y="61"/>
                    <a:pt x="118" y="60"/>
                  </a:cubicBezTo>
                  <a:cubicBezTo>
                    <a:pt x="118" y="60"/>
                    <a:pt x="118" y="59"/>
                    <a:pt x="118" y="58"/>
                  </a:cubicBezTo>
                  <a:cubicBezTo>
                    <a:pt x="117" y="58"/>
                    <a:pt x="116" y="57"/>
                    <a:pt x="116" y="57"/>
                  </a:cubicBezTo>
                  <a:cubicBezTo>
                    <a:pt x="115" y="57"/>
                    <a:pt x="115" y="56"/>
                    <a:pt x="115" y="56"/>
                  </a:cubicBezTo>
                  <a:cubicBezTo>
                    <a:pt x="117" y="56"/>
                    <a:pt x="118" y="56"/>
                    <a:pt x="119" y="57"/>
                  </a:cubicBezTo>
                  <a:cubicBezTo>
                    <a:pt x="119" y="58"/>
                    <a:pt x="120" y="58"/>
                    <a:pt x="121" y="58"/>
                  </a:cubicBezTo>
                  <a:cubicBezTo>
                    <a:pt x="121" y="59"/>
                    <a:pt x="121" y="59"/>
                    <a:pt x="121" y="60"/>
                  </a:cubicBezTo>
                  <a:cubicBezTo>
                    <a:pt x="122" y="60"/>
                    <a:pt x="123" y="61"/>
                    <a:pt x="124" y="61"/>
                  </a:cubicBezTo>
                  <a:cubicBezTo>
                    <a:pt x="124" y="60"/>
                    <a:pt x="125" y="60"/>
                    <a:pt x="125" y="60"/>
                  </a:cubicBezTo>
                  <a:cubicBezTo>
                    <a:pt x="126" y="59"/>
                    <a:pt x="126" y="59"/>
                    <a:pt x="127" y="59"/>
                  </a:cubicBezTo>
                  <a:close/>
                  <a:moveTo>
                    <a:pt x="115" y="37"/>
                  </a:moveTo>
                  <a:cubicBezTo>
                    <a:pt x="116" y="38"/>
                    <a:pt x="116" y="40"/>
                    <a:pt x="117" y="41"/>
                  </a:cubicBezTo>
                  <a:cubicBezTo>
                    <a:pt x="117" y="42"/>
                    <a:pt x="116" y="43"/>
                    <a:pt x="117" y="45"/>
                  </a:cubicBezTo>
                  <a:cubicBezTo>
                    <a:pt x="117" y="46"/>
                    <a:pt x="117" y="46"/>
                    <a:pt x="118" y="47"/>
                  </a:cubicBezTo>
                  <a:cubicBezTo>
                    <a:pt x="119" y="47"/>
                    <a:pt x="121" y="47"/>
                    <a:pt x="121" y="48"/>
                  </a:cubicBezTo>
                  <a:cubicBezTo>
                    <a:pt x="121" y="51"/>
                    <a:pt x="123" y="52"/>
                    <a:pt x="124" y="54"/>
                  </a:cubicBezTo>
                  <a:cubicBezTo>
                    <a:pt x="125" y="56"/>
                    <a:pt x="125" y="57"/>
                    <a:pt x="124" y="59"/>
                  </a:cubicBezTo>
                  <a:cubicBezTo>
                    <a:pt x="124" y="59"/>
                    <a:pt x="124" y="59"/>
                    <a:pt x="124" y="59"/>
                  </a:cubicBezTo>
                  <a:cubicBezTo>
                    <a:pt x="121" y="57"/>
                    <a:pt x="118" y="55"/>
                    <a:pt x="115" y="55"/>
                  </a:cubicBezTo>
                  <a:cubicBezTo>
                    <a:pt x="114" y="55"/>
                    <a:pt x="114" y="56"/>
                    <a:pt x="114" y="56"/>
                  </a:cubicBezTo>
                  <a:cubicBezTo>
                    <a:pt x="114" y="58"/>
                    <a:pt x="116" y="58"/>
                    <a:pt x="117" y="59"/>
                  </a:cubicBezTo>
                  <a:cubicBezTo>
                    <a:pt x="117" y="59"/>
                    <a:pt x="117" y="60"/>
                    <a:pt x="116" y="60"/>
                  </a:cubicBezTo>
                  <a:cubicBezTo>
                    <a:pt x="115" y="60"/>
                    <a:pt x="113" y="61"/>
                    <a:pt x="113" y="60"/>
                  </a:cubicBezTo>
                  <a:cubicBezTo>
                    <a:pt x="112" y="60"/>
                    <a:pt x="112" y="58"/>
                    <a:pt x="112" y="57"/>
                  </a:cubicBezTo>
                  <a:cubicBezTo>
                    <a:pt x="111" y="55"/>
                    <a:pt x="111" y="52"/>
                    <a:pt x="111" y="50"/>
                  </a:cubicBezTo>
                  <a:cubicBezTo>
                    <a:pt x="112" y="50"/>
                    <a:pt x="111" y="49"/>
                    <a:pt x="111" y="49"/>
                  </a:cubicBezTo>
                  <a:cubicBezTo>
                    <a:pt x="114" y="48"/>
                    <a:pt x="113" y="46"/>
                    <a:pt x="112" y="44"/>
                  </a:cubicBezTo>
                  <a:cubicBezTo>
                    <a:pt x="112" y="44"/>
                    <a:pt x="113" y="44"/>
                    <a:pt x="113" y="43"/>
                  </a:cubicBezTo>
                  <a:cubicBezTo>
                    <a:pt x="113" y="42"/>
                    <a:pt x="112" y="40"/>
                    <a:pt x="113" y="39"/>
                  </a:cubicBezTo>
                  <a:cubicBezTo>
                    <a:pt x="113" y="39"/>
                    <a:pt x="113" y="38"/>
                    <a:pt x="114" y="38"/>
                  </a:cubicBezTo>
                  <a:lnTo>
                    <a:pt x="113" y="38"/>
                  </a:lnTo>
                  <a:cubicBezTo>
                    <a:pt x="113" y="38"/>
                    <a:pt x="114" y="37"/>
                    <a:pt x="115" y="37"/>
                  </a:cubicBezTo>
                  <a:close/>
                  <a:moveTo>
                    <a:pt x="108" y="41"/>
                  </a:moveTo>
                  <a:cubicBezTo>
                    <a:pt x="109" y="39"/>
                    <a:pt x="109" y="36"/>
                    <a:pt x="110" y="34"/>
                  </a:cubicBezTo>
                  <a:cubicBezTo>
                    <a:pt x="110" y="33"/>
                    <a:pt x="110" y="33"/>
                    <a:pt x="111" y="33"/>
                  </a:cubicBezTo>
                  <a:cubicBezTo>
                    <a:pt x="111" y="34"/>
                    <a:pt x="112" y="35"/>
                    <a:pt x="113" y="36"/>
                  </a:cubicBezTo>
                  <a:cubicBezTo>
                    <a:pt x="112" y="36"/>
                    <a:pt x="111" y="36"/>
                    <a:pt x="111" y="37"/>
                  </a:cubicBezTo>
                  <a:cubicBezTo>
                    <a:pt x="110" y="39"/>
                    <a:pt x="111" y="41"/>
                    <a:pt x="111" y="43"/>
                  </a:cubicBezTo>
                  <a:cubicBezTo>
                    <a:pt x="111" y="44"/>
                    <a:pt x="109" y="44"/>
                    <a:pt x="109" y="43"/>
                  </a:cubicBezTo>
                  <a:cubicBezTo>
                    <a:pt x="108" y="43"/>
                    <a:pt x="108" y="42"/>
                    <a:pt x="108" y="41"/>
                  </a:cubicBezTo>
                  <a:close/>
                  <a:moveTo>
                    <a:pt x="61" y="55"/>
                  </a:moveTo>
                  <a:cubicBezTo>
                    <a:pt x="61" y="55"/>
                    <a:pt x="60" y="54"/>
                    <a:pt x="60" y="54"/>
                  </a:cubicBezTo>
                  <a:cubicBezTo>
                    <a:pt x="58" y="52"/>
                    <a:pt x="58" y="49"/>
                    <a:pt x="56" y="48"/>
                  </a:cubicBezTo>
                  <a:cubicBezTo>
                    <a:pt x="55" y="47"/>
                    <a:pt x="53" y="47"/>
                    <a:pt x="52" y="47"/>
                  </a:cubicBezTo>
                  <a:cubicBezTo>
                    <a:pt x="51" y="46"/>
                    <a:pt x="52" y="44"/>
                    <a:pt x="52" y="43"/>
                  </a:cubicBezTo>
                  <a:cubicBezTo>
                    <a:pt x="51" y="42"/>
                    <a:pt x="51" y="42"/>
                    <a:pt x="50" y="42"/>
                  </a:cubicBezTo>
                  <a:cubicBezTo>
                    <a:pt x="50" y="42"/>
                    <a:pt x="49" y="41"/>
                    <a:pt x="50" y="40"/>
                  </a:cubicBezTo>
                  <a:cubicBezTo>
                    <a:pt x="52" y="37"/>
                    <a:pt x="55" y="38"/>
                    <a:pt x="58" y="38"/>
                  </a:cubicBezTo>
                  <a:cubicBezTo>
                    <a:pt x="59" y="37"/>
                    <a:pt x="59" y="36"/>
                    <a:pt x="60" y="35"/>
                  </a:cubicBezTo>
                  <a:cubicBezTo>
                    <a:pt x="60" y="35"/>
                    <a:pt x="60" y="35"/>
                    <a:pt x="60" y="35"/>
                  </a:cubicBezTo>
                  <a:cubicBezTo>
                    <a:pt x="61" y="34"/>
                    <a:pt x="63" y="34"/>
                    <a:pt x="63" y="34"/>
                  </a:cubicBezTo>
                  <a:cubicBezTo>
                    <a:pt x="65" y="35"/>
                    <a:pt x="66" y="38"/>
                    <a:pt x="68" y="37"/>
                  </a:cubicBezTo>
                  <a:cubicBezTo>
                    <a:pt x="69" y="37"/>
                    <a:pt x="69" y="35"/>
                    <a:pt x="70" y="34"/>
                  </a:cubicBezTo>
                  <a:cubicBezTo>
                    <a:pt x="70" y="34"/>
                    <a:pt x="70" y="34"/>
                    <a:pt x="71" y="34"/>
                  </a:cubicBezTo>
                  <a:cubicBezTo>
                    <a:pt x="73" y="35"/>
                    <a:pt x="74" y="36"/>
                    <a:pt x="76" y="38"/>
                  </a:cubicBezTo>
                  <a:cubicBezTo>
                    <a:pt x="76" y="38"/>
                    <a:pt x="77" y="38"/>
                    <a:pt x="77" y="38"/>
                  </a:cubicBezTo>
                  <a:cubicBezTo>
                    <a:pt x="78" y="39"/>
                    <a:pt x="78" y="40"/>
                    <a:pt x="79" y="41"/>
                  </a:cubicBezTo>
                  <a:cubicBezTo>
                    <a:pt x="79" y="41"/>
                    <a:pt x="80" y="41"/>
                    <a:pt x="80" y="41"/>
                  </a:cubicBezTo>
                  <a:cubicBezTo>
                    <a:pt x="80" y="42"/>
                    <a:pt x="80" y="42"/>
                    <a:pt x="80" y="43"/>
                  </a:cubicBezTo>
                  <a:cubicBezTo>
                    <a:pt x="80" y="43"/>
                    <a:pt x="81" y="43"/>
                    <a:pt x="81" y="44"/>
                  </a:cubicBezTo>
                  <a:cubicBezTo>
                    <a:pt x="82" y="44"/>
                    <a:pt x="83" y="45"/>
                    <a:pt x="84" y="45"/>
                  </a:cubicBezTo>
                  <a:cubicBezTo>
                    <a:pt x="86" y="47"/>
                    <a:pt x="88" y="48"/>
                    <a:pt x="89" y="50"/>
                  </a:cubicBezTo>
                  <a:cubicBezTo>
                    <a:pt x="91" y="52"/>
                    <a:pt x="92" y="54"/>
                    <a:pt x="92" y="56"/>
                  </a:cubicBezTo>
                  <a:cubicBezTo>
                    <a:pt x="92" y="56"/>
                    <a:pt x="91" y="57"/>
                    <a:pt x="91" y="57"/>
                  </a:cubicBezTo>
                  <a:cubicBezTo>
                    <a:pt x="90" y="59"/>
                    <a:pt x="88" y="59"/>
                    <a:pt x="87" y="60"/>
                  </a:cubicBezTo>
                  <a:cubicBezTo>
                    <a:pt x="87" y="60"/>
                    <a:pt x="87" y="60"/>
                    <a:pt x="87" y="60"/>
                  </a:cubicBezTo>
                  <a:cubicBezTo>
                    <a:pt x="85" y="61"/>
                    <a:pt x="83" y="61"/>
                    <a:pt x="82" y="62"/>
                  </a:cubicBezTo>
                  <a:cubicBezTo>
                    <a:pt x="81" y="63"/>
                    <a:pt x="80" y="63"/>
                    <a:pt x="79" y="63"/>
                  </a:cubicBezTo>
                  <a:cubicBezTo>
                    <a:pt x="76" y="62"/>
                    <a:pt x="74" y="62"/>
                    <a:pt x="71" y="61"/>
                  </a:cubicBezTo>
                  <a:cubicBezTo>
                    <a:pt x="70" y="61"/>
                    <a:pt x="69" y="61"/>
                    <a:pt x="69" y="60"/>
                  </a:cubicBezTo>
                  <a:cubicBezTo>
                    <a:pt x="67" y="57"/>
                    <a:pt x="64" y="56"/>
                    <a:pt x="61" y="55"/>
                  </a:cubicBezTo>
                  <a:close/>
                  <a:moveTo>
                    <a:pt x="99" y="91"/>
                  </a:moveTo>
                  <a:cubicBezTo>
                    <a:pt x="99" y="91"/>
                    <a:pt x="86" y="90"/>
                    <a:pt x="83" y="90"/>
                  </a:cubicBezTo>
                  <a:cubicBezTo>
                    <a:pt x="79" y="90"/>
                    <a:pt x="75" y="91"/>
                    <a:pt x="70" y="91"/>
                  </a:cubicBezTo>
                  <a:cubicBezTo>
                    <a:pt x="65" y="84"/>
                    <a:pt x="59" y="79"/>
                    <a:pt x="52" y="75"/>
                  </a:cubicBezTo>
                  <a:cubicBezTo>
                    <a:pt x="49" y="74"/>
                    <a:pt x="47" y="74"/>
                    <a:pt x="44" y="74"/>
                  </a:cubicBezTo>
                  <a:cubicBezTo>
                    <a:pt x="41" y="74"/>
                    <a:pt x="38" y="73"/>
                    <a:pt x="35" y="74"/>
                  </a:cubicBezTo>
                  <a:cubicBezTo>
                    <a:pt x="35" y="73"/>
                    <a:pt x="35" y="73"/>
                    <a:pt x="35" y="73"/>
                  </a:cubicBezTo>
                  <a:cubicBezTo>
                    <a:pt x="35" y="73"/>
                    <a:pt x="35" y="73"/>
                    <a:pt x="35" y="72"/>
                  </a:cubicBezTo>
                  <a:cubicBezTo>
                    <a:pt x="35" y="72"/>
                    <a:pt x="35" y="72"/>
                    <a:pt x="35" y="72"/>
                  </a:cubicBezTo>
                  <a:cubicBezTo>
                    <a:pt x="36" y="71"/>
                    <a:pt x="36" y="71"/>
                    <a:pt x="37" y="70"/>
                  </a:cubicBezTo>
                  <a:cubicBezTo>
                    <a:pt x="37" y="70"/>
                    <a:pt x="36" y="69"/>
                    <a:pt x="37" y="69"/>
                  </a:cubicBezTo>
                  <a:cubicBezTo>
                    <a:pt x="38" y="67"/>
                    <a:pt x="38" y="65"/>
                    <a:pt x="38" y="63"/>
                  </a:cubicBezTo>
                  <a:cubicBezTo>
                    <a:pt x="38" y="61"/>
                    <a:pt x="40" y="61"/>
                    <a:pt x="42" y="62"/>
                  </a:cubicBezTo>
                  <a:cubicBezTo>
                    <a:pt x="43" y="62"/>
                    <a:pt x="44" y="62"/>
                    <a:pt x="44" y="62"/>
                  </a:cubicBezTo>
                  <a:cubicBezTo>
                    <a:pt x="45" y="63"/>
                    <a:pt x="45" y="63"/>
                    <a:pt x="46" y="63"/>
                  </a:cubicBezTo>
                  <a:cubicBezTo>
                    <a:pt x="46" y="63"/>
                    <a:pt x="46" y="64"/>
                    <a:pt x="46" y="64"/>
                  </a:cubicBezTo>
                  <a:cubicBezTo>
                    <a:pt x="47" y="67"/>
                    <a:pt x="46" y="69"/>
                    <a:pt x="46" y="72"/>
                  </a:cubicBezTo>
                  <a:cubicBezTo>
                    <a:pt x="46" y="72"/>
                    <a:pt x="47" y="73"/>
                    <a:pt x="47" y="72"/>
                  </a:cubicBezTo>
                  <a:cubicBezTo>
                    <a:pt x="48" y="70"/>
                    <a:pt x="48" y="67"/>
                    <a:pt x="47" y="64"/>
                  </a:cubicBezTo>
                  <a:cubicBezTo>
                    <a:pt x="47" y="63"/>
                    <a:pt x="48" y="62"/>
                    <a:pt x="49" y="62"/>
                  </a:cubicBezTo>
                  <a:cubicBezTo>
                    <a:pt x="50" y="62"/>
                    <a:pt x="51" y="61"/>
                    <a:pt x="51" y="62"/>
                  </a:cubicBezTo>
                  <a:cubicBezTo>
                    <a:pt x="53" y="65"/>
                    <a:pt x="52" y="69"/>
                    <a:pt x="53" y="72"/>
                  </a:cubicBezTo>
                  <a:cubicBezTo>
                    <a:pt x="53" y="69"/>
                    <a:pt x="53" y="66"/>
                    <a:pt x="53" y="63"/>
                  </a:cubicBezTo>
                  <a:cubicBezTo>
                    <a:pt x="53" y="63"/>
                    <a:pt x="54" y="62"/>
                    <a:pt x="54" y="62"/>
                  </a:cubicBezTo>
                  <a:cubicBezTo>
                    <a:pt x="58" y="62"/>
                    <a:pt x="62" y="62"/>
                    <a:pt x="65" y="63"/>
                  </a:cubicBezTo>
                  <a:cubicBezTo>
                    <a:pt x="69" y="63"/>
                    <a:pt x="73" y="63"/>
                    <a:pt x="76" y="64"/>
                  </a:cubicBezTo>
                  <a:cubicBezTo>
                    <a:pt x="77" y="64"/>
                    <a:pt x="78" y="65"/>
                    <a:pt x="79" y="66"/>
                  </a:cubicBezTo>
                  <a:cubicBezTo>
                    <a:pt x="80" y="67"/>
                    <a:pt x="81" y="68"/>
                    <a:pt x="81" y="70"/>
                  </a:cubicBezTo>
                  <a:cubicBezTo>
                    <a:pt x="81" y="72"/>
                    <a:pt x="82" y="74"/>
                    <a:pt x="82" y="76"/>
                  </a:cubicBezTo>
                  <a:cubicBezTo>
                    <a:pt x="83" y="80"/>
                    <a:pt x="83" y="85"/>
                    <a:pt x="83" y="89"/>
                  </a:cubicBezTo>
                  <a:cubicBezTo>
                    <a:pt x="84" y="85"/>
                    <a:pt x="84" y="80"/>
                    <a:pt x="83" y="76"/>
                  </a:cubicBezTo>
                  <a:cubicBezTo>
                    <a:pt x="83" y="75"/>
                    <a:pt x="86" y="74"/>
                    <a:pt x="85" y="74"/>
                  </a:cubicBezTo>
                  <a:cubicBezTo>
                    <a:pt x="85" y="73"/>
                    <a:pt x="85" y="72"/>
                    <a:pt x="84" y="72"/>
                  </a:cubicBezTo>
                  <a:cubicBezTo>
                    <a:pt x="84" y="71"/>
                    <a:pt x="84" y="70"/>
                    <a:pt x="84" y="70"/>
                  </a:cubicBezTo>
                  <a:cubicBezTo>
                    <a:pt x="84" y="69"/>
                    <a:pt x="84" y="69"/>
                    <a:pt x="84" y="69"/>
                  </a:cubicBezTo>
                  <a:cubicBezTo>
                    <a:pt x="84" y="68"/>
                    <a:pt x="85" y="67"/>
                    <a:pt x="85" y="66"/>
                  </a:cubicBezTo>
                  <a:cubicBezTo>
                    <a:pt x="85" y="66"/>
                    <a:pt x="86" y="65"/>
                    <a:pt x="86" y="65"/>
                  </a:cubicBezTo>
                  <a:cubicBezTo>
                    <a:pt x="87" y="63"/>
                    <a:pt x="88" y="63"/>
                    <a:pt x="89" y="62"/>
                  </a:cubicBezTo>
                  <a:cubicBezTo>
                    <a:pt x="90" y="60"/>
                    <a:pt x="92" y="60"/>
                    <a:pt x="93" y="59"/>
                  </a:cubicBezTo>
                  <a:cubicBezTo>
                    <a:pt x="94" y="58"/>
                    <a:pt x="95" y="58"/>
                    <a:pt x="95" y="57"/>
                  </a:cubicBezTo>
                  <a:cubicBezTo>
                    <a:pt x="95" y="57"/>
                    <a:pt x="96" y="56"/>
                    <a:pt x="96" y="56"/>
                  </a:cubicBezTo>
                  <a:cubicBezTo>
                    <a:pt x="97" y="54"/>
                    <a:pt x="100" y="54"/>
                    <a:pt x="101" y="52"/>
                  </a:cubicBezTo>
                  <a:cubicBezTo>
                    <a:pt x="102" y="51"/>
                    <a:pt x="103" y="51"/>
                    <a:pt x="104" y="50"/>
                  </a:cubicBezTo>
                  <a:cubicBezTo>
                    <a:pt x="104" y="50"/>
                    <a:pt x="105" y="49"/>
                    <a:pt x="105" y="49"/>
                  </a:cubicBezTo>
                  <a:cubicBezTo>
                    <a:pt x="105" y="49"/>
                    <a:pt x="106" y="49"/>
                    <a:pt x="106" y="49"/>
                  </a:cubicBezTo>
                  <a:cubicBezTo>
                    <a:pt x="106" y="48"/>
                    <a:pt x="106" y="48"/>
                    <a:pt x="106" y="48"/>
                  </a:cubicBezTo>
                  <a:cubicBezTo>
                    <a:pt x="107" y="48"/>
                    <a:pt x="108" y="47"/>
                    <a:pt x="108" y="47"/>
                  </a:cubicBezTo>
                  <a:cubicBezTo>
                    <a:pt x="110" y="49"/>
                    <a:pt x="109" y="51"/>
                    <a:pt x="109" y="53"/>
                  </a:cubicBezTo>
                  <a:cubicBezTo>
                    <a:pt x="109" y="54"/>
                    <a:pt x="110" y="54"/>
                    <a:pt x="110" y="55"/>
                  </a:cubicBezTo>
                  <a:cubicBezTo>
                    <a:pt x="110" y="58"/>
                    <a:pt x="110" y="60"/>
                    <a:pt x="110" y="63"/>
                  </a:cubicBezTo>
                  <a:cubicBezTo>
                    <a:pt x="110" y="66"/>
                    <a:pt x="111" y="70"/>
                    <a:pt x="110" y="73"/>
                  </a:cubicBezTo>
                  <a:cubicBezTo>
                    <a:pt x="110" y="75"/>
                    <a:pt x="110" y="77"/>
                    <a:pt x="109" y="78"/>
                  </a:cubicBezTo>
                  <a:cubicBezTo>
                    <a:pt x="109" y="79"/>
                    <a:pt x="108" y="80"/>
                    <a:pt x="108" y="81"/>
                  </a:cubicBezTo>
                  <a:cubicBezTo>
                    <a:pt x="108" y="85"/>
                    <a:pt x="109" y="89"/>
                    <a:pt x="109" y="93"/>
                  </a:cubicBezTo>
                  <a:cubicBezTo>
                    <a:pt x="108" y="94"/>
                    <a:pt x="105" y="95"/>
                    <a:pt x="103" y="94"/>
                  </a:cubicBezTo>
                  <a:cubicBezTo>
                    <a:pt x="101" y="94"/>
                    <a:pt x="101" y="90"/>
                    <a:pt x="99" y="91"/>
                  </a:cubicBezTo>
                  <a:close/>
                  <a:moveTo>
                    <a:pt x="92" y="118"/>
                  </a:moveTo>
                  <a:cubicBezTo>
                    <a:pt x="92" y="116"/>
                    <a:pt x="93" y="114"/>
                    <a:pt x="94" y="112"/>
                  </a:cubicBezTo>
                  <a:cubicBezTo>
                    <a:pt x="94" y="111"/>
                    <a:pt x="95" y="111"/>
                    <a:pt x="95" y="109"/>
                  </a:cubicBezTo>
                  <a:cubicBezTo>
                    <a:pt x="96" y="107"/>
                    <a:pt x="96" y="105"/>
                    <a:pt x="96" y="103"/>
                  </a:cubicBezTo>
                  <a:cubicBezTo>
                    <a:pt x="98" y="102"/>
                    <a:pt x="100" y="102"/>
                    <a:pt x="101" y="101"/>
                  </a:cubicBezTo>
                  <a:cubicBezTo>
                    <a:pt x="102" y="100"/>
                    <a:pt x="102" y="98"/>
                    <a:pt x="103" y="97"/>
                  </a:cubicBezTo>
                  <a:cubicBezTo>
                    <a:pt x="105" y="95"/>
                    <a:pt x="108" y="96"/>
                    <a:pt x="110" y="95"/>
                  </a:cubicBezTo>
                  <a:cubicBezTo>
                    <a:pt x="111" y="95"/>
                    <a:pt x="112" y="95"/>
                    <a:pt x="113" y="95"/>
                  </a:cubicBezTo>
                  <a:cubicBezTo>
                    <a:pt x="114" y="95"/>
                    <a:pt x="115" y="96"/>
                    <a:pt x="115" y="96"/>
                  </a:cubicBezTo>
                  <a:cubicBezTo>
                    <a:pt x="116" y="97"/>
                    <a:pt x="114" y="99"/>
                    <a:pt x="115" y="100"/>
                  </a:cubicBezTo>
                  <a:cubicBezTo>
                    <a:pt x="115" y="102"/>
                    <a:pt x="116" y="103"/>
                    <a:pt x="118" y="104"/>
                  </a:cubicBezTo>
                  <a:cubicBezTo>
                    <a:pt x="118" y="104"/>
                    <a:pt x="118" y="105"/>
                    <a:pt x="118" y="105"/>
                  </a:cubicBezTo>
                  <a:cubicBezTo>
                    <a:pt x="117" y="106"/>
                    <a:pt x="115" y="106"/>
                    <a:pt x="114" y="107"/>
                  </a:cubicBezTo>
                  <a:cubicBezTo>
                    <a:pt x="113" y="107"/>
                    <a:pt x="113" y="108"/>
                    <a:pt x="113" y="109"/>
                  </a:cubicBezTo>
                  <a:cubicBezTo>
                    <a:pt x="114" y="111"/>
                    <a:pt x="117" y="110"/>
                    <a:pt x="119" y="111"/>
                  </a:cubicBezTo>
                  <a:cubicBezTo>
                    <a:pt x="119" y="111"/>
                    <a:pt x="119" y="112"/>
                    <a:pt x="119" y="112"/>
                  </a:cubicBezTo>
                  <a:cubicBezTo>
                    <a:pt x="118" y="113"/>
                    <a:pt x="117" y="115"/>
                    <a:pt x="118" y="116"/>
                  </a:cubicBezTo>
                  <a:cubicBezTo>
                    <a:pt x="118" y="118"/>
                    <a:pt x="120" y="118"/>
                    <a:pt x="120" y="119"/>
                  </a:cubicBezTo>
                  <a:cubicBezTo>
                    <a:pt x="120" y="120"/>
                    <a:pt x="119" y="120"/>
                    <a:pt x="118" y="120"/>
                  </a:cubicBezTo>
                  <a:cubicBezTo>
                    <a:pt x="110" y="120"/>
                    <a:pt x="101" y="121"/>
                    <a:pt x="93" y="121"/>
                  </a:cubicBezTo>
                  <a:cubicBezTo>
                    <a:pt x="92" y="121"/>
                    <a:pt x="92" y="119"/>
                    <a:pt x="92" y="118"/>
                  </a:cubicBezTo>
                  <a:close/>
                  <a:moveTo>
                    <a:pt x="118" y="140"/>
                  </a:moveTo>
                  <a:cubicBezTo>
                    <a:pt x="117" y="140"/>
                    <a:pt x="117" y="141"/>
                    <a:pt x="116" y="140"/>
                  </a:cubicBezTo>
                  <a:cubicBezTo>
                    <a:pt x="115" y="139"/>
                    <a:pt x="114" y="138"/>
                    <a:pt x="112" y="139"/>
                  </a:cubicBezTo>
                  <a:cubicBezTo>
                    <a:pt x="110" y="139"/>
                    <a:pt x="109" y="139"/>
                    <a:pt x="108" y="138"/>
                  </a:cubicBezTo>
                  <a:cubicBezTo>
                    <a:pt x="106" y="137"/>
                    <a:pt x="104" y="137"/>
                    <a:pt x="102" y="138"/>
                  </a:cubicBezTo>
                  <a:cubicBezTo>
                    <a:pt x="101" y="138"/>
                    <a:pt x="99" y="138"/>
                    <a:pt x="98" y="138"/>
                  </a:cubicBezTo>
                  <a:cubicBezTo>
                    <a:pt x="98" y="139"/>
                    <a:pt x="97" y="139"/>
                    <a:pt x="96" y="140"/>
                  </a:cubicBezTo>
                  <a:cubicBezTo>
                    <a:pt x="95" y="140"/>
                    <a:pt x="94" y="140"/>
                    <a:pt x="94" y="139"/>
                  </a:cubicBezTo>
                  <a:cubicBezTo>
                    <a:pt x="94" y="135"/>
                    <a:pt x="94" y="132"/>
                    <a:pt x="93" y="128"/>
                  </a:cubicBezTo>
                  <a:cubicBezTo>
                    <a:pt x="93" y="126"/>
                    <a:pt x="92" y="125"/>
                    <a:pt x="91" y="123"/>
                  </a:cubicBezTo>
                  <a:cubicBezTo>
                    <a:pt x="91" y="122"/>
                    <a:pt x="92" y="122"/>
                    <a:pt x="92" y="122"/>
                  </a:cubicBezTo>
                  <a:cubicBezTo>
                    <a:pt x="92" y="122"/>
                    <a:pt x="93" y="122"/>
                    <a:pt x="93" y="122"/>
                  </a:cubicBezTo>
                  <a:cubicBezTo>
                    <a:pt x="97" y="121"/>
                    <a:pt x="99" y="122"/>
                    <a:pt x="102" y="122"/>
                  </a:cubicBezTo>
                  <a:cubicBezTo>
                    <a:pt x="108" y="121"/>
                    <a:pt x="113" y="121"/>
                    <a:pt x="118" y="122"/>
                  </a:cubicBezTo>
                  <a:cubicBezTo>
                    <a:pt x="119" y="122"/>
                    <a:pt x="120" y="123"/>
                    <a:pt x="121" y="124"/>
                  </a:cubicBezTo>
                  <a:cubicBezTo>
                    <a:pt x="122" y="124"/>
                    <a:pt x="121" y="126"/>
                    <a:pt x="122" y="127"/>
                  </a:cubicBezTo>
                  <a:cubicBezTo>
                    <a:pt x="123" y="127"/>
                    <a:pt x="123" y="127"/>
                    <a:pt x="124" y="128"/>
                  </a:cubicBezTo>
                  <a:cubicBezTo>
                    <a:pt x="124" y="129"/>
                    <a:pt x="124" y="129"/>
                    <a:pt x="124" y="130"/>
                  </a:cubicBezTo>
                  <a:cubicBezTo>
                    <a:pt x="123" y="131"/>
                    <a:pt x="124" y="133"/>
                    <a:pt x="124" y="134"/>
                  </a:cubicBezTo>
                  <a:cubicBezTo>
                    <a:pt x="123" y="134"/>
                    <a:pt x="123" y="134"/>
                    <a:pt x="123" y="135"/>
                  </a:cubicBezTo>
                  <a:cubicBezTo>
                    <a:pt x="123" y="135"/>
                    <a:pt x="123" y="136"/>
                    <a:pt x="123" y="136"/>
                  </a:cubicBezTo>
                  <a:cubicBezTo>
                    <a:pt x="123" y="137"/>
                    <a:pt x="122" y="137"/>
                    <a:pt x="121" y="137"/>
                  </a:cubicBezTo>
                  <a:cubicBezTo>
                    <a:pt x="120" y="138"/>
                    <a:pt x="119" y="139"/>
                    <a:pt x="118" y="140"/>
                  </a:cubicBezTo>
                  <a:close/>
                  <a:moveTo>
                    <a:pt x="112" y="176"/>
                  </a:moveTo>
                  <a:cubicBezTo>
                    <a:pt x="113" y="175"/>
                    <a:pt x="113" y="175"/>
                    <a:pt x="113" y="175"/>
                  </a:cubicBezTo>
                  <a:cubicBezTo>
                    <a:pt x="113" y="174"/>
                    <a:pt x="113" y="174"/>
                    <a:pt x="113" y="174"/>
                  </a:cubicBezTo>
                  <a:cubicBezTo>
                    <a:pt x="114" y="173"/>
                    <a:pt x="115" y="171"/>
                    <a:pt x="115" y="170"/>
                  </a:cubicBezTo>
                  <a:cubicBezTo>
                    <a:pt x="116" y="168"/>
                    <a:pt x="115" y="167"/>
                    <a:pt x="115" y="165"/>
                  </a:cubicBezTo>
                  <a:cubicBezTo>
                    <a:pt x="115" y="164"/>
                    <a:pt x="115" y="164"/>
                    <a:pt x="115" y="164"/>
                  </a:cubicBezTo>
                  <a:cubicBezTo>
                    <a:pt x="116" y="163"/>
                    <a:pt x="117" y="162"/>
                    <a:pt x="117" y="161"/>
                  </a:cubicBezTo>
                  <a:cubicBezTo>
                    <a:pt x="118" y="161"/>
                    <a:pt x="119" y="161"/>
                    <a:pt x="120" y="160"/>
                  </a:cubicBezTo>
                  <a:cubicBezTo>
                    <a:pt x="121" y="160"/>
                    <a:pt x="122" y="157"/>
                    <a:pt x="121" y="156"/>
                  </a:cubicBezTo>
                  <a:cubicBezTo>
                    <a:pt x="120" y="155"/>
                    <a:pt x="119" y="154"/>
                    <a:pt x="117" y="152"/>
                  </a:cubicBezTo>
                  <a:cubicBezTo>
                    <a:pt x="117" y="152"/>
                    <a:pt x="117" y="151"/>
                    <a:pt x="118" y="150"/>
                  </a:cubicBezTo>
                  <a:cubicBezTo>
                    <a:pt x="118" y="149"/>
                    <a:pt x="119" y="148"/>
                    <a:pt x="121" y="147"/>
                  </a:cubicBezTo>
                  <a:cubicBezTo>
                    <a:pt x="122" y="146"/>
                    <a:pt x="122" y="145"/>
                    <a:pt x="123" y="145"/>
                  </a:cubicBezTo>
                  <a:cubicBezTo>
                    <a:pt x="123" y="145"/>
                    <a:pt x="123" y="145"/>
                    <a:pt x="123" y="145"/>
                  </a:cubicBezTo>
                  <a:cubicBezTo>
                    <a:pt x="123" y="145"/>
                    <a:pt x="124" y="144"/>
                    <a:pt x="124" y="144"/>
                  </a:cubicBezTo>
                  <a:cubicBezTo>
                    <a:pt x="133" y="144"/>
                    <a:pt x="141" y="144"/>
                    <a:pt x="150" y="144"/>
                  </a:cubicBezTo>
                  <a:cubicBezTo>
                    <a:pt x="150" y="144"/>
                    <a:pt x="151" y="144"/>
                    <a:pt x="151" y="144"/>
                  </a:cubicBezTo>
                  <a:cubicBezTo>
                    <a:pt x="152" y="146"/>
                    <a:pt x="153" y="148"/>
                    <a:pt x="155" y="150"/>
                  </a:cubicBezTo>
                  <a:cubicBezTo>
                    <a:pt x="156" y="150"/>
                    <a:pt x="157" y="149"/>
                    <a:pt x="158" y="149"/>
                  </a:cubicBezTo>
                  <a:cubicBezTo>
                    <a:pt x="158" y="149"/>
                    <a:pt x="159" y="149"/>
                    <a:pt x="159" y="150"/>
                  </a:cubicBezTo>
                  <a:cubicBezTo>
                    <a:pt x="160" y="151"/>
                    <a:pt x="162" y="152"/>
                    <a:pt x="163" y="152"/>
                  </a:cubicBezTo>
                  <a:cubicBezTo>
                    <a:pt x="165" y="153"/>
                    <a:pt x="165" y="156"/>
                    <a:pt x="167" y="157"/>
                  </a:cubicBezTo>
                  <a:cubicBezTo>
                    <a:pt x="168" y="158"/>
                    <a:pt x="168" y="159"/>
                    <a:pt x="168" y="159"/>
                  </a:cubicBezTo>
                  <a:cubicBezTo>
                    <a:pt x="168" y="160"/>
                    <a:pt x="169" y="160"/>
                    <a:pt x="169" y="161"/>
                  </a:cubicBezTo>
                  <a:cubicBezTo>
                    <a:pt x="170" y="161"/>
                    <a:pt x="170" y="162"/>
                    <a:pt x="169" y="162"/>
                  </a:cubicBezTo>
                  <a:cubicBezTo>
                    <a:pt x="168" y="164"/>
                    <a:pt x="166" y="164"/>
                    <a:pt x="164" y="165"/>
                  </a:cubicBezTo>
                  <a:cubicBezTo>
                    <a:pt x="164" y="165"/>
                    <a:pt x="164" y="165"/>
                    <a:pt x="164" y="166"/>
                  </a:cubicBezTo>
                  <a:cubicBezTo>
                    <a:pt x="163" y="166"/>
                    <a:pt x="163" y="166"/>
                    <a:pt x="162" y="167"/>
                  </a:cubicBezTo>
                  <a:cubicBezTo>
                    <a:pt x="161" y="167"/>
                    <a:pt x="159" y="167"/>
                    <a:pt x="158" y="168"/>
                  </a:cubicBezTo>
                  <a:cubicBezTo>
                    <a:pt x="157" y="169"/>
                    <a:pt x="156" y="170"/>
                    <a:pt x="155" y="171"/>
                  </a:cubicBezTo>
                  <a:cubicBezTo>
                    <a:pt x="153" y="172"/>
                    <a:pt x="152" y="172"/>
                    <a:pt x="151" y="172"/>
                  </a:cubicBezTo>
                  <a:cubicBezTo>
                    <a:pt x="150" y="173"/>
                    <a:pt x="149" y="174"/>
                    <a:pt x="148" y="174"/>
                  </a:cubicBezTo>
                  <a:cubicBezTo>
                    <a:pt x="147" y="175"/>
                    <a:pt x="145" y="176"/>
                    <a:pt x="144" y="176"/>
                  </a:cubicBezTo>
                  <a:cubicBezTo>
                    <a:pt x="142" y="177"/>
                    <a:pt x="140" y="178"/>
                    <a:pt x="139" y="180"/>
                  </a:cubicBezTo>
                  <a:cubicBezTo>
                    <a:pt x="136" y="182"/>
                    <a:pt x="132" y="183"/>
                    <a:pt x="129" y="184"/>
                  </a:cubicBezTo>
                  <a:cubicBezTo>
                    <a:pt x="129" y="185"/>
                    <a:pt x="128" y="185"/>
                    <a:pt x="128" y="185"/>
                  </a:cubicBezTo>
                  <a:cubicBezTo>
                    <a:pt x="128" y="186"/>
                    <a:pt x="127" y="187"/>
                    <a:pt x="127" y="187"/>
                  </a:cubicBezTo>
                  <a:cubicBezTo>
                    <a:pt x="125" y="188"/>
                    <a:pt x="121" y="188"/>
                    <a:pt x="120" y="186"/>
                  </a:cubicBezTo>
                  <a:cubicBezTo>
                    <a:pt x="119" y="184"/>
                    <a:pt x="117" y="183"/>
                    <a:pt x="116" y="182"/>
                  </a:cubicBezTo>
                  <a:cubicBezTo>
                    <a:pt x="114" y="181"/>
                    <a:pt x="112" y="179"/>
                    <a:pt x="112" y="176"/>
                  </a:cubicBezTo>
                  <a:close/>
                  <a:moveTo>
                    <a:pt x="115" y="184"/>
                  </a:moveTo>
                  <a:cubicBezTo>
                    <a:pt x="116" y="184"/>
                    <a:pt x="117" y="184"/>
                    <a:pt x="118" y="185"/>
                  </a:cubicBezTo>
                  <a:cubicBezTo>
                    <a:pt x="118" y="185"/>
                    <a:pt x="118" y="186"/>
                    <a:pt x="118" y="186"/>
                  </a:cubicBezTo>
                  <a:cubicBezTo>
                    <a:pt x="117" y="187"/>
                    <a:pt x="116" y="188"/>
                    <a:pt x="115" y="189"/>
                  </a:cubicBezTo>
                  <a:cubicBezTo>
                    <a:pt x="114" y="189"/>
                    <a:pt x="113" y="189"/>
                    <a:pt x="113" y="189"/>
                  </a:cubicBezTo>
                  <a:cubicBezTo>
                    <a:pt x="113" y="188"/>
                    <a:pt x="113" y="187"/>
                    <a:pt x="113" y="186"/>
                  </a:cubicBezTo>
                  <a:cubicBezTo>
                    <a:pt x="114" y="185"/>
                    <a:pt x="114" y="185"/>
                    <a:pt x="115" y="184"/>
                  </a:cubicBezTo>
                  <a:cubicBezTo>
                    <a:pt x="115" y="184"/>
                    <a:pt x="115" y="184"/>
                    <a:pt x="115" y="184"/>
                  </a:cubicBezTo>
                  <a:close/>
                  <a:moveTo>
                    <a:pt x="126" y="212"/>
                  </a:moveTo>
                  <a:cubicBezTo>
                    <a:pt x="125" y="212"/>
                    <a:pt x="124" y="212"/>
                    <a:pt x="124" y="212"/>
                  </a:cubicBezTo>
                  <a:cubicBezTo>
                    <a:pt x="124" y="212"/>
                    <a:pt x="124" y="212"/>
                    <a:pt x="124" y="212"/>
                  </a:cubicBezTo>
                  <a:cubicBezTo>
                    <a:pt x="124" y="212"/>
                    <a:pt x="125" y="211"/>
                    <a:pt x="125" y="211"/>
                  </a:cubicBezTo>
                  <a:cubicBezTo>
                    <a:pt x="125" y="211"/>
                    <a:pt x="125" y="210"/>
                    <a:pt x="125" y="210"/>
                  </a:cubicBezTo>
                  <a:cubicBezTo>
                    <a:pt x="124" y="204"/>
                    <a:pt x="123" y="199"/>
                    <a:pt x="121" y="194"/>
                  </a:cubicBezTo>
                  <a:cubicBezTo>
                    <a:pt x="120" y="193"/>
                    <a:pt x="119" y="192"/>
                    <a:pt x="118" y="192"/>
                  </a:cubicBezTo>
                  <a:cubicBezTo>
                    <a:pt x="116" y="192"/>
                    <a:pt x="114" y="192"/>
                    <a:pt x="112" y="192"/>
                  </a:cubicBezTo>
                  <a:cubicBezTo>
                    <a:pt x="112" y="192"/>
                    <a:pt x="112" y="191"/>
                    <a:pt x="111" y="191"/>
                  </a:cubicBezTo>
                  <a:cubicBezTo>
                    <a:pt x="111" y="191"/>
                    <a:pt x="110" y="192"/>
                    <a:pt x="110" y="192"/>
                  </a:cubicBezTo>
                  <a:cubicBezTo>
                    <a:pt x="110" y="193"/>
                    <a:pt x="109" y="195"/>
                    <a:pt x="108" y="196"/>
                  </a:cubicBezTo>
                  <a:cubicBezTo>
                    <a:pt x="108" y="198"/>
                    <a:pt x="106" y="199"/>
                    <a:pt x="105" y="201"/>
                  </a:cubicBezTo>
                  <a:cubicBezTo>
                    <a:pt x="105" y="202"/>
                    <a:pt x="105" y="204"/>
                    <a:pt x="105" y="205"/>
                  </a:cubicBezTo>
                  <a:cubicBezTo>
                    <a:pt x="105" y="206"/>
                    <a:pt x="104" y="207"/>
                    <a:pt x="102" y="207"/>
                  </a:cubicBezTo>
                  <a:cubicBezTo>
                    <a:pt x="101" y="207"/>
                    <a:pt x="103" y="210"/>
                    <a:pt x="102" y="211"/>
                  </a:cubicBezTo>
                  <a:cubicBezTo>
                    <a:pt x="102" y="211"/>
                    <a:pt x="102" y="211"/>
                    <a:pt x="101" y="211"/>
                  </a:cubicBezTo>
                  <a:cubicBezTo>
                    <a:pt x="101" y="209"/>
                    <a:pt x="101" y="208"/>
                    <a:pt x="101" y="207"/>
                  </a:cubicBezTo>
                  <a:lnTo>
                    <a:pt x="101" y="206"/>
                  </a:lnTo>
                  <a:cubicBezTo>
                    <a:pt x="102" y="206"/>
                    <a:pt x="103" y="206"/>
                    <a:pt x="103" y="205"/>
                  </a:cubicBezTo>
                  <a:cubicBezTo>
                    <a:pt x="104" y="205"/>
                    <a:pt x="104" y="204"/>
                    <a:pt x="104" y="203"/>
                  </a:cubicBezTo>
                  <a:cubicBezTo>
                    <a:pt x="104" y="202"/>
                    <a:pt x="103" y="201"/>
                    <a:pt x="103" y="201"/>
                  </a:cubicBezTo>
                  <a:cubicBezTo>
                    <a:pt x="104" y="199"/>
                    <a:pt x="106" y="197"/>
                    <a:pt x="108" y="195"/>
                  </a:cubicBezTo>
                  <a:cubicBezTo>
                    <a:pt x="108" y="195"/>
                    <a:pt x="108" y="195"/>
                    <a:pt x="108" y="194"/>
                  </a:cubicBezTo>
                  <a:cubicBezTo>
                    <a:pt x="108" y="194"/>
                    <a:pt x="108" y="194"/>
                    <a:pt x="108" y="194"/>
                  </a:cubicBezTo>
                  <a:cubicBezTo>
                    <a:pt x="108" y="193"/>
                    <a:pt x="109" y="192"/>
                    <a:pt x="109" y="191"/>
                  </a:cubicBezTo>
                  <a:cubicBezTo>
                    <a:pt x="109" y="190"/>
                    <a:pt x="109" y="190"/>
                    <a:pt x="110" y="189"/>
                  </a:cubicBezTo>
                  <a:cubicBezTo>
                    <a:pt x="110" y="189"/>
                    <a:pt x="111" y="188"/>
                    <a:pt x="112" y="188"/>
                  </a:cubicBezTo>
                  <a:cubicBezTo>
                    <a:pt x="112" y="189"/>
                    <a:pt x="112" y="189"/>
                    <a:pt x="112" y="189"/>
                  </a:cubicBezTo>
                  <a:cubicBezTo>
                    <a:pt x="113" y="190"/>
                    <a:pt x="112" y="191"/>
                    <a:pt x="112" y="191"/>
                  </a:cubicBezTo>
                  <a:cubicBezTo>
                    <a:pt x="115" y="192"/>
                    <a:pt x="117" y="191"/>
                    <a:pt x="120" y="191"/>
                  </a:cubicBezTo>
                  <a:cubicBezTo>
                    <a:pt x="121" y="192"/>
                    <a:pt x="122" y="193"/>
                    <a:pt x="122" y="194"/>
                  </a:cubicBezTo>
                  <a:cubicBezTo>
                    <a:pt x="124" y="200"/>
                    <a:pt x="125" y="206"/>
                    <a:pt x="127" y="212"/>
                  </a:cubicBezTo>
                  <a:lnTo>
                    <a:pt x="126" y="212"/>
                  </a:lnTo>
                  <a:close/>
                  <a:moveTo>
                    <a:pt x="128" y="212"/>
                  </a:moveTo>
                  <a:cubicBezTo>
                    <a:pt x="128" y="212"/>
                    <a:pt x="128" y="211"/>
                    <a:pt x="128" y="211"/>
                  </a:cubicBezTo>
                  <a:cubicBezTo>
                    <a:pt x="128" y="210"/>
                    <a:pt x="128" y="210"/>
                    <a:pt x="128" y="209"/>
                  </a:cubicBezTo>
                  <a:cubicBezTo>
                    <a:pt x="127" y="208"/>
                    <a:pt x="127" y="206"/>
                    <a:pt x="127" y="205"/>
                  </a:cubicBezTo>
                  <a:cubicBezTo>
                    <a:pt x="126" y="204"/>
                    <a:pt x="126" y="204"/>
                    <a:pt x="126" y="203"/>
                  </a:cubicBezTo>
                  <a:cubicBezTo>
                    <a:pt x="125" y="199"/>
                    <a:pt x="124" y="195"/>
                    <a:pt x="123" y="191"/>
                  </a:cubicBezTo>
                  <a:cubicBezTo>
                    <a:pt x="123" y="191"/>
                    <a:pt x="124" y="190"/>
                    <a:pt x="125" y="190"/>
                  </a:cubicBezTo>
                  <a:lnTo>
                    <a:pt x="124" y="190"/>
                  </a:lnTo>
                  <a:cubicBezTo>
                    <a:pt x="125" y="189"/>
                    <a:pt x="127" y="189"/>
                    <a:pt x="128" y="189"/>
                  </a:cubicBezTo>
                  <a:cubicBezTo>
                    <a:pt x="128" y="189"/>
                    <a:pt x="129" y="189"/>
                    <a:pt x="128" y="190"/>
                  </a:cubicBezTo>
                  <a:cubicBezTo>
                    <a:pt x="129" y="190"/>
                    <a:pt x="129" y="190"/>
                    <a:pt x="129" y="190"/>
                  </a:cubicBezTo>
                  <a:cubicBezTo>
                    <a:pt x="130" y="191"/>
                    <a:pt x="130" y="192"/>
                    <a:pt x="131" y="192"/>
                  </a:cubicBezTo>
                  <a:cubicBezTo>
                    <a:pt x="133" y="195"/>
                    <a:pt x="136" y="197"/>
                    <a:pt x="138" y="200"/>
                  </a:cubicBezTo>
                  <a:cubicBezTo>
                    <a:pt x="138" y="200"/>
                    <a:pt x="138" y="201"/>
                    <a:pt x="138" y="201"/>
                  </a:cubicBezTo>
                  <a:cubicBezTo>
                    <a:pt x="137" y="202"/>
                    <a:pt x="136" y="202"/>
                    <a:pt x="136" y="203"/>
                  </a:cubicBezTo>
                  <a:cubicBezTo>
                    <a:pt x="136" y="204"/>
                    <a:pt x="137" y="205"/>
                    <a:pt x="137" y="206"/>
                  </a:cubicBezTo>
                  <a:cubicBezTo>
                    <a:pt x="136" y="207"/>
                    <a:pt x="136" y="207"/>
                    <a:pt x="135" y="208"/>
                  </a:cubicBezTo>
                  <a:cubicBezTo>
                    <a:pt x="133" y="210"/>
                    <a:pt x="130" y="210"/>
                    <a:pt x="128" y="212"/>
                  </a:cubicBezTo>
                  <a:close/>
                  <a:moveTo>
                    <a:pt x="216" y="237"/>
                  </a:moveTo>
                  <a:cubicBezTo>
                    <a:pt x="214" y="238"/>
                    <a:pt x="213" y="240"/>
                    <a:pt x="211" y="242"/>
                  </a:cubicBezTo>
                  <a:cubicBezTo>
                    <a:pt x="210" y="242"/>
                    <a:pt x="210" y="242"/>
                    <a:pt x="209" y="242"/>
                  </a:cubicBezTo>
                  <a:cubicBezTo>
                    <a:pt x="207" y="241"/>
                    <a:pt x="207" y="239"/>
                    <a:pt x="208" y="238"/>
                  </a:cubicBezTo>
                  <a:cubicBezTo>
                    <a:pt x="209" y="236"/>
                    <a:pt x="211" y="237"/>
                    <a:pt x="212" y="238"/>
                  </a:cubicBezTo>
                  <a:cubicBezTo>
                    <a:pt x="212" y="239"/>
                    <a:pt x="213" y="238"/>
                    <a:pt x="213" y="238"/>
                  </a:cubicBezTo>
                  <a:cubicBezTo>
                    <a:pt x="213" y="237"/>
                    <a:pt x="212" y="235"/>
                    <a:pt x="213" y="235"/>
                  </a:cubicBezTo>
                  <a:cubicBezTo>
                    <a:pt x="214" y="235"/>
                    <a:pt x="215" y="235"/>
                    <a:pt x="215" y="235"/>
                  </a:cubicBezTo>
                  <a:cubicBezTo>
                    <a:pt x="215" y="235"/>
                    <a:pt x="216" y="235"/>
                    <a:pt x="216" y="235"/>
                  </a:cubicBezTo>
                  <a:cubicBezTo>
                    <a:pt x="216" y="236"/>
                    <a:pt x="216" y="236"/>
                    <a:pt x="216" y="237"/>
                  </a:cubicBezTo>
                  <a:close/>
                  <a:moveTo>
                    <a:pt x="216" y="232"/>
                  </a:moveTo>
                  <a:cubicBezTo>
                    <a:pt x="216" y="232"/>
                    <a:pt x="215" y="233"/>
                    <a:pt x="214" y="233"/>
                  </a:cubicBezTo>
                  <a:cubicBezTo>
                    <a:pt x="212" y="234"/>
                    <a:pt x="210" y="235"/>
                    <a:pt x="207" y="236"/>
                  </a:cubicBezTo>
                  <a:cubicBezTo>
                    <a:pt x="206" y="234"/>
                    <a:pt x="204" y="233"/>
                    <a:pt x="202" y="234"/>
                  </a:cubicBezTo>
                  <a:cubicBezTo>
                    <a:pt x="200" y="233"/>
                    <a:pt x="197" y="234"/>
                    <a:pt x="194" y="234"/>
                  </a:cubicBezTo>
                  <a:cubicBezTo>
                    <a:pt x="192" y="235"/>
                    <a:pt x="191" y="234"/>
                    <a:pt x="189" y="235"/>
                  </a:cubicBezTo>
                  <a:cubicBezTo>
                    <a:pt x="188" y="235"/>
                    <a:pt x="187" y="235"/>
                    <a:pt x="187" y="236"/>
                  </a:cubicBezTo>
                  <a:cubicBezTo>
                    <a:pt x="186" y="237"/>
                    <a:pt x="184" y="238"/>
                    <a:pt x="183" y="240"/>
                  </a:cubicBezTo>
                  <a:cubicBezTo>
                    <a:pt x="182" y="242"/>
                    <a:pt x="181" y="243"/>
                    <a:pt x="180" y="245"/>
                  </a:cubicBezTo>
                  <a:cubicBezTo>
                    <a:pt x="179" y="245"/>
                    <a:pt x="178" y="245"/>
                    <a:pt x="178" y="246"/>
                  </a:cubicBezTo>
                  <a:cubicBezTo>
                    <a:pt x="178" y="247"/>
                    <a:pt x="176" y="247"/>
                    <a:pt x="175" y="249"/>
                  </a:cubicBezTo>
                  <a:cubicBezTo>
                    <a:pt x="175" y="249"/>
                    <a:pt x="174" y="250"/>
                    <a:pt x="174" y="250"/>
                  </a:cubicBezTo>
                  <a:cubicBezTo>
                    <a:pt x="171" y="251"/>
                    <a:pt x="168" y="251"/>
                    <a:pt x="165" y="250"/>
                  </a:cubicBezTo>
                  <a:cubicBezTo>
                    <a:pt x="164" y="249"/>
                    <a:pt x="163" y="247"/>
                    <a:pt x="162" y="246"/>
                  </a:cubicBezTo>
                  <a:cubicBezTo>
                    <a:pt x="160" y="245"/>
                    <a:pt x="158" y="245"/>
                    <a:pt x="156" y="244"/>
                  </a:cubicBezTo>
                  <a:cubicBezTo>
                    <a:pt x="153" y="244"/>
                    <a:pt x="151" y="241"/>
                    <a:pt x="150" y="239"/>
                  </a:cubicBezTo>
                  <a:cubicBezTo>
                    <a:pt x="150" y="239"/>
                    <a:pt x="150" y="238"/>
                    <a:pt x="149" y="238"/>
                  </a:cubicBezTo>
                  <a:cubicBezTo>
                    <a:pt x="148" y="238"/>
                    <a:pt x="147" y="237"/>
                    <a:pt x="146" y="236"/>
                  </a:cubicBezTo>
                  <a:cubicBezTo>
                    <a:pt x="146" y="236"/>
                    <a:pt x="146" y="236"/>
                    <a:pt x="146" y="236"/>
                  </a:cubicBezTo>
                  <a:cubicBezTo>
                    <a:pt x="145" y="235"/>
                    <a:pt x="144" y="235"/>
                    <a:pt x="144" y="234"/>
                  </a:cubicBezTo>
                  <a:cubicBezTo>
                    <a:pt x="143" y="233"/>
                    <a:pt x="143" y="232"/>
                    <a:pt x="142" y="232"/>
                  </a:cubicBezTo>
                  <a:cubicBezTo>
                    <a:pt x="141" y="231"/>
                    <a:pt x="139" y="230"/>
                    <a:pt x="138" y="229"/>
                  </a:cubicBezTo>
                  <a:cubicBezTo>
                    <a:pt x="134" y="228"/>
                    <a:pt x="132" y="226"/>
                    <a:pt x="129" y="223"/>
                  </a:cubicBezTo>
                  <a:cubicBezTo>
                    <a:pt x="129" y="223"/>
                    <a:pt x="130" y="222"/>
                    <a:pt x="130" y="222"/>
                  </a:cubicBezTo>
                  <a:cubicBezTo>
                    <a:pt x="130" y="222"/>
                    <a:pt x="131" y="221"/>
                    <a:pt x="131" y="221"/>
                  </a:cubicBezTo>
                  <a:cubicBezTo>
                    <a:pt x="132" y="222"/>
                    <a:pt x="133" y="222"/>
                    <a:pt x="134" y="223"/>
                  </a:cubicBezTo>
                  <a:cubicBezTo>
                    <a:pt x="135" y="223"/>
                    <a:pt x="136" y="223"/>
                    <a:pt x="137" y="222"/>
                  </a:cubicBezTo>
                  <a:lnTo>
                    <a:pt x="204" y="222"/>
                  </a:lnTo>
                  <a:cubicBezTo>
                    <a:pt x="204" y="222"/>
                    <a:pt x="205" y="221"/>
                    <a:pt x="205" y="221"/>
                  </a:cubicBezTo>
                  <a:cubicBezTo>
                    <a:pt x="207" y="220"/>
                    <a:pt x="209" y="222"/>
                    <a:pt x="210" y="221"/>
                  </a:cubicBezTo>
                  <a:cubicBezTo>
                    <a:pt x="211" y="221"/>
                    <a:pt x="211" y="222"/>
                    <a:pt x="211" y="222"/>
                  </a:cubicBezTo>
                  <a:cubicBezTo>
                    <a:pt x="212" y="223"/>
                    <a:pt x="212" y="224"/>
                    <a:pt x="213" y="225"/>
                  </a:cubicBezTo>
                  <a:cubicBezTo>
                    <a:pt x="214" y="226"/>
                    <a:pt x="215" y="226"/>
                    <a:pt x="216" y="227"/>
                  </a:cubicBezTo>
                  <a:cubicBezTo>
                    <a:pt x="217" y="227"/>
                    <a:pt x="217" y="228"/>
                    <a:pt x="217" y="228"/>
                  </a:cubicBezTo>
                  <a:cubicBezTo>
                    <a:pt x="218" y="229"/>
                    <a:pt x="217" y="231"/>
                    <a:pt x="216" y="232"/>
                  </a:cubicBezTo>
                  <a:close/>
                  <a:moveTo>
                    <a:pt x="217" y="234"/>
                  </a:moveTo>
                  <a:cubicBezTo>
                    <a:pt x="217" y="234"/>
                    <a:pt x="216" y="234"/>
                    <a:pt x="217" y="233"/>
                  </a:cubicBezTo>
                  <a:cubicBezTo>
                    <a:pt x="217" y="232"/>
                    <a:pt x="218" y="231"/>
                    <a:pt x="219" y="230"/>
                  </a:cubicBezTo>
                  <a:lnTo>
                    <a:pt x="219" y="231"/>
                  </a:lnTo>
                  <a:cubicBezTo>
                    <a:pt x="219" y="232"/>
                    <a:pt x="220" y="233"/>
                    <a:pt x="219" y="234"/>
                  </a:cubicBezTo>
                  <a:cubicBezTo>
                    <a:pt x="219" y="235"/>
                    <a:pt x="218" y="235"/>
                    <a:pt x="217" y="234"/>
                  </a:cubicBezTo>
                  <a:cubicBezTo>
                    <a:pt x="217" y="234"/>
                    <a:pt x="217" y="234"/>
                    <a:pt x="217" y="234"/>
                  </a:cubicBezTo>
                  <a:close/>
                </a:path>
              </a:pathLst>
            </a:custGeom>
            <a:solidFill>
              <a:srgbClr val="EAEAEA">
                <a:alpha val="50195"/>
              </a:srgbClr>
            </a:solidFill>
            <a:ln w="12700">
              <a:noFill/>
              <a:round/>
              <a:headEnd/>
              <a:tailEnd/>
            </a:ln>
          </p:spPr>
          <p:txBody>
            <a:bodyPr/>
            <a:lstStyle/>
            <a:p>
              <a:endParaRPr lang="en-US"/>
            </a:p>
          </p:txBody>
        </p:sp>
        <p:sp>
          <p:nvSpPr>
            <p:cNvPr id="19487" name="Freeform 26"/>
            <p:cNvSpPr>
              <a:spLocks noChangeAspect="1"/>
            </p:cNvSpPr>
            <p:nvPr/>
          </p:nvSpPr>
          <p:spPr bwMode="auto">
            <a:xfrm>
              <a:off x="3255" y="3990"/>
              <a:ext cx="5" cy="4"/>
            </a:xfrm>
            <a:custGeom>
              <a:avLst/>
              <a:gdLst>
                <a:gd name="T0" fmla="*/ 9765623 w 1"/>
                <a:gd name="T1" fmla="*/ 1048576 h 1"/>
                <a:gd name="T2" fmla="*/ 0 w 1"/>
                <a:gd name="T3" fmla="*/ 0 h 1"/>
                <a:gd name="T4" fmla="*/ 0 w 1"/>
                <a:gd name="T5" fmla="*/ 1048576 h 1"/>
                <a:gd name="T6" fmla="*/ 9765623 w 1"/>
                <a:gd name="T7" fmla="*/ 1048576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cubicBezTo>
                    <a:pt x="1" y="1"/>
                    <a:pt x="1" y="1"/>
                    <a:pt x="0" y="0"/>
                  </a:cubicBezTo>
                  <a:cubicBezTo>
                    <a:pt x="0" y="1"/>
                    <a:pt x="0" y="1"/>
                    <a:pt x="0" y="1"/>
                  </a:cubicBezTo>
                  <a:lnTo>
                    <a:pt x="1" y="1"/>
                  </a:lnTo>
                  <a:close/>
                </a:path>
              </a:pathLst>
            </a:custGeom>
            <a:noFill/>
            <a:ln w="12700">
              <a:noFill/>
              <a:round/>
              <a:headEnd/>
              <a:tailEnd/>
            </a:ln>
          </p:spPr>
          <p:txBody>
            <a:bodyPr/>
            <a:lstStyle/>
            <a:p>
              <a:endParaRPr lang="en-US"/>
            </a:p>
          </p:txBody>
        </p:sp>
        <p:sp>
          <p:nvSpPr>
            <p:cNvPr id="19488" name="Freeform 27"/>
            <p:cNvSpPr>
              <a:spLocks noChangeAspect="1"/>
            </p:cNvSpPr>
            <p:nvPr/>
          </p:nvSpPr>
          <p:spPr bwMode="auto">
            <a:xfrm>
              <a:off x="2640" y="3175"/>
              <a:ext cx="5" cy="1"/>
            </a:xfrm>
            <a:custGeom>
              <a:avLst/>
              <a:gdLst>
                <a:gd name="T0" fmla="*/ 9765623 w 1"/>
                <a:gd name="T1" fmla="*/ 0 h 1"/>
                <a:gd name="T2" fmla="*/ 0 w 1"/>
                <a:gd name="T3" fmla="*/ 0 h 1"/>
                <a:gd name="T4" fmla="*/ 0 w 1"/>
                <a:gd name="T5" fmla="*/ 0 h 1"/>
                <a:gd name="T6" fmla="*/ 9765623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0" y="0"/>
                  </a:cubicBezTo>
                  <a:cubicBezTo>
                    <a:pt x="0" y="0"/>
                    <a:pt x="0" y="0"/>
                    <a:pt x="0" y="0"/>
                  </a:cubicBezTo>
                  <a:lnTo>
                    <a:pt x="1" y="0"/>
                  </a:lnTo>
                  <a:close/>
                </a:path>
              </a:pathLst>
            </a:custGeom>
            <a:noFill/>
            <a:ln w="12700">
              <a:noFill/>
              <a:round/>
              <a:headEnd/>
              <a:tailEnd/>
            </a:ln>
          </p:spPr>
          <p:txBody>
            <a:bodyPr/>
            <a:lstStyle/>
            <a:p>
              <a:endParaRPr lang="en-US"/>
            </a:p>
          </p:txBody>
        </p:sp>
        <p:sp>
          <p:nvSpPr>
            <p:cNvPr id="19489" name="Freeform 28"/>
            <p:cNvSpPr>
              <a:spLocks noChangeAspect="1"/>
            </p:cNvSpPr>
            <p:nvPr/>
          </p:nvSpPr>
          <p:spPr bwMode="auto">
            <a:xfrm>
              <a:off x="3005" y="3151"/>
              <a:ext cx="2" cy="4"/>
            </a:xfrm>
            <a:custGeom>
              <a:avLst/>
              <a:gdLst>
                <a:gd name="T0" fmla="*/ 0 w 2"/>
                <a:gd name="T1" fmla="*/ 1048576 h 1"/>
                <a:gd name="T2" fmla="*/ 0 w 2"/>
                <a:gd name="T3" fmla="*/ 0 h 1"/>
                <a:gd name="T4" fmla="*/ 0 w 2"/>
                <a:gd name="T5" fmla="*/ 1048576 h 1"/>
                <a:gd name="T6" fmla="*/ 0 60000 65536"/>
                <a:gd name="T7" fmla="*/ 0 60000 65536"/>
                <a:gd name="T8" fmla="*/ 0 60000 65536"/>
                <a:gd name="T9" fmla="*/ 0 w 2"/>
                <a:gd name="T10" fmla="*/ 0 h 1"/>
                <a:gd name="T11" fmla="*/ 2 w 2"/>
                <a:gd name="T12" fmla="*/ 1 h 1"/>
              </a:gdLst>
              <a:ahLst/>
              <a:cxnLst>
                <a:cxn ang="T6">
                  <a:pos x="T0" y="T1"/>
                </a:cxn>
                <a:cxn ang="T7">
                  <a:pos x="T2" y="T3"/>
                </a:cxn>
                <a:cxn ang="T8">
                  <a:pos x="T4" y="T5"/>
                </a:cxn>
              </a:cxnLst>
              <a:rect l="T9" t="T10" r="T11" b="T12"/>
              <a:pathLst>
                <a:path w="2" h="1">
                  <a:moveTo>
                    <a:pt x="0" y="1"/>
                  </a:moveTo>
                  <a:lnTo>
                    <a:pt x="0" y="0"/>
                  </a:lnTo>
                  <a:cubicBezTo>
                    <a:pt x="0" y="1"/>
                    <a:pt x="0" y="1"/>
                    <a:pt x="0" y="1"/>
                  </a:cubicBezTo>
                  <a:close/>
                </a:path>
              </a:pathLst>
            </a:custGeom>
            <a:noFill/>
            <a:ln w="12700">
              <a:noFill/>
              <a:round/>
              <a:headEnd/>
              <a:tailEnd/>
            </a:ln>
          </p:spPr>
          <p:txBody>
            <a:bodyPr/>
            <a:lstStyle/>
            <a:p>
              <a:endParaRPr lang="en-US"/>
            </a:p>
          </p:txBody>
        </p:sp>
        <p:sp>
          <p:nvSpPr>
            <p:cNvPr id="19490" name="Freeform 29"/>
            <p:cNvSpPr>
              <a:spLocks noChangeAspect="1"/>
            </p:cNvSpPr>
            <p:nvPr/>
          </p:nvSpPr>
          <p:spPr bwMode="auto">
            <a:xfrm>
              <a:off x="2835" y="3420"/>
              <a:ext cx="4" cy="5"/>
            </a:xfrm>
            <a:custGeom>
              <a:avLst/>
              <a:gdLst>
                <a:gd name="T0" fmla="*/ 1048576 w 1"/>
                <a:gd name="T1" fmla="*/ 0 h 1"/>
                <a:gd name="T2" fmla="*/ 1048576 w 1"/>
                <a:gd name="T3" fmla="*/ 0 h 1"/>
                <a:gd name="T4" fmla="*/ 0 w 1"/>
                <a:gd name="T5" fmla="*/ 9765623 h 1"/>
                <a:gd name="T6" fmla="*/ 1048576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0"/>
                  </a:moveTo>
                  <a:cubicBezTo>
                    <a:pt x="1" y="0"/>
                    <a:pt x="1" y="0"/>
                    <a:pt x="1" y="0"/>
                  </a:cubicBezTo>
                  <a:cubicBezTo>
                    <a:pt x="1" y="1"/>
                    <a:pt x="1" y="1"/>
                    <a:pt x="0" y="1"/>
                  </a:cubicBezTo>
                  <a:lnTo>
                    <a:pt x="1" y="0"/>
                  </a:lnTo>
                  <a:close/>
                </a:path>
              </a:pathLst>
            </a:custGeom>
            <a:noFill/>
            <a:ln w="12700">
              <a:noFill/>
              <a:round/>
              <a:headEnd/>
              <a:tailEnd/>
            </a:ln>
          </p:spPr>
          <p:txBody>
            <a:bodyPr/>
            <a:lstStyle/>
            <a:p>
              <a:endParaRPr lang="en-US"/>
            </a:p>
          </p:txBody>
        </p:sp>
        <p:sp>
          <p:nvSpPr>
            <p:cNvPr id="19491" name="Freeform 30"/>
            <p:cNvSpPr>
              <a:spLocks noChangeAspect="1"/>
            </p:cNvSpPr>
            <p:nvPr/>
          </p:nvSpPr>
          <p:spPr bwMode="auto">
            <a:xfrm>
              <a:off x="3359" y="3437"/>
              <a:ext cx="103" cy="97"/>
            </a:xfrm>
            <a:custGeom>
              <a:avLst/>
              <a:gdLst>
                <a:gd name="T0" fmla="*/ 22817021 w 26"/>
                <a:gd name="T1" fmla="*/ 25633737 h 24"/>
                <a:gd name="T2" fmla="*/ 18986373 w 26"/>
                <a:gd name="T3" fmla="*/ 27904975 h 24"/>
                <a:gd name="T4" fmla="*/ 17041670 w 26"/>
                <a:gd name="T5" fmla="*/ 27904975 h 24"/>
                <a:gd name="T6" fmla="*/ 13230469 w 26"/>
                <a:gd name="T7" fmla="*/ 25633737 h 24"/>
                <a:gd name="T8" fmla="*/ 12496792 w 26"/>
                <a:gd name="T9" fmla="*/ 24487408 h 24"/>
                <a:gd name="T10" fmla="*/ 6737155 w 26"/>
                <a:gd name="T11" fmla="*/ 22143016 h 24"/>
                <a:gd name="T12" fmla="*/ 5759637 w 26"/>
                <a:gd name="T13" fmla="*/ 21000663 h 24"/>
                <a:gd name="T14" fmla="*/ 2910491 w 26"/>
                <a:gd name="T15" fmla="*/ 16385004 h 24"/>
                <a:gd name="T16" fmla="*/ 1944478 w 26"/>
                <a:gd name="T17" fmla="*/ 11537407 h 24"/>
                <a:gd name="T18" fmla="*/ 965954 w 26"/>
                <a:gd name="T19" fmla="*/ 10395329 h 24"/>
                <a:gd name="T20" fmla="*/ 965954 w 26"/>
                <a:gd name="T21" fmla="*/ 8050656 h 24"/>
                <a:gd name="T22" fmla="*/ 1944478 w 26"/>
                <a:gd name="T23" fmla="*/ 2271312 h 24"/>
                <a:gd name="T24" fmla="*/ 3826664 w 26"/>
                <a:gd name="T25" fmla="*/ 2271312 h 24"/>
                <a:gd name="T26" fmla="*/ 6737155 w 26"/>
                <a:gd name="T27" fmla="*/ 0 h 24"/>
                <a:gd name="T28" fmla="*/ 7703124 w 26"/>
                <a:gd name="T29" fmla="*/ 2271312 h 24"/>
                <a:gd name="T30" fmla="*/ 7703124 w 26"/>
                <a:gd name="T31" fmla="*/ 2271312 h 24"/>
                <a:gd name="T32" fmla="*/ 2910491 w 26"/>
                <a:gd name="T33" fmla="*/ 5762309 h 24"/>
                <a:gd name="T34" fmla="*/ 2910491 w 26"/>
                <a:gd name="T35" fmla="*/ 6904326 h 24"/>
                <a:gd name="T36" fmla="*/ 4792678 w 26"/>
                <a:gd name="T37" fmla="*/ 14092030 h 24"/>
                <a:gd name="T38" fmla="*/ 6737155 w 26"/>
                <a:gd name="T39" fmla="*/ 18725125 h 24"/>
                <a:gd name="T40" fmla="*/ 7703124 w 26"/>
                <a:gd name="T41" fmla="*/ 19871697 h 24"/>
                <a:gd name="T42" fmla="*/ 8681879 w 26"/>
                <a:gd name="T43" fmla="*/ 21000663 h 24"/>
                <a:gd name="T44" fmla="*/ 10552248 w 26"/>
                <a:gd name="T45" fmla="*/ 22143016 h 24"/>
                <a:gd name="T46" fmla="*/ 14193503 w 26"/>
                <a:gd name="T47" fmla="*/ 23289329 h 24"/>
                <a:gd name="T48" fmla="*/ 16079614 w 26"/>
                <a:gd name="T49" fmla="*/ 24487408 h 24"/>
                <a:gd name="T50" fmla="*/ 18024337 w 26"/>
                <a:gd name="T51" fmla="*/ 25633737 h 24"/>
                <a:gd name="T52" fmla="*/ 20930869 w 26"/>
                <a:gd name="T53" fmla="*/ 23289329 h 24"/>
                <a:gd name="T54" fmla="*/ 24746004 w 26"/>
                <a:gd name="T55" fmla="*/ 21000663 h 24"/>
                <a:gd name="T56" fmla="*/ 22817021 w 26"/>
                <a:gd name="T57" fmla="*/ 25633737 h 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
                <a:gd name="T88" fmla="*/ 0 h 24"/>
                <a:gd name="T89" fmla="*/ 26 w 26"/>
                <a:gd name="T90" fmla="*/ 24 h 2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 h="24">
                  <a:moveTo>
                    <a:pt x="24" y="22"/>
                  </a:moveTo>
                  <a:cubicBezTo>
                    <a:pt x="23" y="22"/>
                    <a:pt x="21" y="23"/>
                    <a:pt x="20" y="24"/>
                  </a:cubicBezTo>
                  <a:cubicBezTo>
                    <a:pt x="19" y="24"/>
                    <a:pt x="18" y="24"/>
                    <a:pt x="18" y="24"/>
                  </a:cubicBezTo>
                  <a:cubicBezTo>
                    <a:pt x="16" y="24"/>
                    <a:pt x="15" y="23"/>
                    <a:pt x="14" y="22"/>
                  </a:cubicBezTo>
                  <a:cubicBezTo>
                    <a:pt x="14" y="22"/>
                    <a:pt x="14" y="21"/>
                    <a:pt x="13" y="21"/>
                  </a:cubicBezTo>
                  <a:cubicBezTo>
                    <a:pt x="11" y="21"/>
                    <a:pt x="8" y="21"/>
                    <a:pt x="7" y="19"/>
                  </a:cubicBezTo>
                  <a:cubicBezTo>
                    <a:pt x="7" y="19"/>
                    <a:pt x="7" y="18"/>
                    <a:pt x="6" y="18"/>
                  </a:cubicBezTo>
                  <a:cubicBezTo>
                    <a:pt x="5" y="16"/>
                    <a:pt x="4" y="15"/>
                    <a:pt x="3" y="14"/>
                  </a:cubicBezTo>
                  <a:cubicBezTo>
                    <a:pt x="2" y="13"/>
                    <a:pt x="2" y="11"/>
                    <a:pt x="2" y="10"/>
                  </a:cubicBezTo>
                  <a:cubicBezTo>
                    <a:pt x="1" y="10"/>
                    <a:pt x="1" y="9"/>
                    <a:pt x="1" y="9"/>
                  </a:cubicBezTo>
                  <a:cubicBezTo>
                    <a:pt x="1" y="8"/>
                    <a:pt x="1" y="8"/>
                    <a:pt x="1" y="7"/>
                  </a:cubicBezTo>
                  <a:cubicBezTo>
                    <a:pt x="2" y="6"/>
                    <a:pt x="0" y="3"/>
                    <a:pt x="2" y="2"/>
                  </a:cubicBezTo>
                  <a:cubicBezTo>
                    <a:pt x="3" y="2"/>
                    <a:pt x="4" y="3"/>
                    <a:pt x="4" y="2"/>
                  </a:cubicBezTo>
                  <a:cubicBezTo>
                    <a:pt x="5" y="1"/>
                    <a:pt x="6" y="1"/>
                    <a:pt x="7" y="0"/>
                  </a:cubicBezTo>
                  <a:cubicBezTo>
                    <a:pt x="8" y="0"/>
                    <a:pt x="9" y="1"/>
                    <a:pt x="8" y="2"/>
                  </a:cubicBezTo>
                  <a:cubicBezTo>
                    <a:pt x="8" y="2"/>
                    <a:pt x="8" y="2"/>
                    <a:pt x="8" y="2"/>
                  </a:cubicBezTo>
                  <a:cubicBezTo>
                    <a:pt x="7" y="4"/>
                    <a:pt x="5" y="4"/>
                    <a:pt x="3" y="5"/>
                  </a:cubicBezTo>
                  <a:cubicBezTo>
                    <a:pt x="3" y="5"/>
                    <a:pt x="3" y="5"/>
                    <a:pt x="3" y="6"/>
                  </a:cubicBezTo>
                  <a:cubicBezTo>
                    <a:pt x="3" y="8"/>
                    <a:pt x="5" y="10"/>
                    <a:pt x="5" y="12"/>
                  </a:cubicBezTo>
                  <a:cubicBezTo>
                    <a:pt x="5" y="13"/>
                    <a:pt x="6" y="15"/>
                    <a:pt x="7" y="16"/>
                  </a:cubicBezTo>
                  <a:cubicBezTo>
                    <a:pt x="8" y="16"/>
                    <a:pt x="8" y="17"/>
                    <a:pt x="8" y="17"/>
                  </a:cubicBezTo>
                  <a:cubicBezTo>
                    <a:pt x="8" y="18"/>
                    <a:pt x="9" y="18"/>
                    <a:pt x="9" y="18"/>
                  </a:cubicBezTo>
                  <a:cubicBezTo>
                    <a:pt x="10" y="18"/>
                    <a:pt x="10" y="18"/>
                    <a:pt x="11" y="19"/>
                  </a:cubicBezTo>
                  <a:cubicBezTo>
                    <a:pt x="12" y="19"/>
                    <a:pt x="14" y="19"/>
                    <a:pt x="15" y="20"/>
                  </a:cubicBezTo>
                  <a:cubicBezTo>
                    <a:pt x="16" y="20"/>
                    <a:pt x="16" y="21"/>
                    <a:pt x="17" y="21"/>
                  </a:cubicBezTo>
                  <a:cubicBezTo>
                    <a:pt x="17" y="22"/>
                    <a:pt x="18" y="22"/>
                    <a:pt x="19" y="22"/>
                  </a:cubicBezTo>
                  <a:cubicBezTo>
                    <a:pt x="20" y="21"/>
                    <a:pt x="21" y="21"/>
                    <a:pt x="22" y="20"/>
                  </a:cubicBezTo>
                  <a:cubicBezTo>
                    <a:pt x="23" y="20"/>
                    <a:pt x="25" y="19"/>
                    <a:pt x="26" y="18"/>
                  </a:cubicBezTo>
                  <a:lnTo>
                    <a:pt x="24" y="22"/>
                  </a:lnTo>
                  <a:close/>
                </a:path>
              </a:pathLst>
            </a:custGeom>
            <a:noFill/>
            <a:ln w="12700">
              <a:noFill/>
              <a:round/>
              <a:headEnd/>
              <a:tailEnd/>
            </a:ln>
          </p:spPr>
          <p:txBody>
            <a:bodyPr/>
            <a:lstStyle/>
            <a:p>
              <a:endParaRPr lang="en-US"/>
            </a:p>
          </p:txBody>
        </p:sp>
        <p:sp>
          <p:nvSpPr>
            <p:cNvPr id="19492" name="Freeform 31"/>
            <p:cNvSpPr>
              <a:spLocks noChangeAspect="1"/>
            </p:cNvSpPr>
            <p:nvPr/>
          </p:nvSpPr>
          <p:spPr bwMode="auto">
            <a:xfrm>
              <a:off x="1549" y="2687"/>
              <a:ext cx="548" cy="408"/>
            </a:xfrm>
            <a:custGeom>
              <a:avLst/>
              <a:gdLst>
                <a:gd name="T0" fmla="*/ 134548268 w 138"/>
                <a:gd name="T1" fmla="*/ 125324604 h 100"/>
                <a:gd name="T2" fmla="*/ 123726051 w 138"/>
                <a:gd name="T3" fmla="*/ 118718661 h 100"/>
                <a:gd name="T4" fmla="*/ 121809418 w 138"/>
                <a:gd name="T5" fmla="*/ 99593716 h 100"/>
                <a:gd name="T6" fmla="*/ 115131445 w 138"/>
                <a:gd name="T7" fmla="*/ 93366659 h 100"/>
                <a:gd name="T8" fmla="*/ 117856704 w 138"/>
                <a:gd name="T9" fmla="*/ 88380770 h 100"/>
                <a:gd name="T10" fmla="*/ 116127820 w 138"/>
                <a:gd name="T11" fmla="*/ 79251299 h 100"/>
                <a:gd name="T12" fmla="*/ 117856704 w 138"/>
                <a:gd name="T13" fmla="*/ 71405168 h 100"/>
                <a:gd name="T14" fmla="*/ 113214050 w 138"/>
                <a:gd name="T15" fmla="*/ 65192521 h 100"/>
                <a:gd name="T16" fmla="*/ 105367773 w 138"/>
                <a:gd name="T17" fmla="*/ 70178427 h 100"/>
                <a:gd name="T18" fmla="*/ 100415762 w 138"/>
                <a:gd name="T19" fmla="*/ 66414824 h 100"/>
                <a:gd name="T20" fmla="*/ 102391547 w 138"/>
                <a:gd name="T21" fmla="*/ 57663944 h 100"/>
                <a:gd name="T22" fmla="*/ 105367773 w 138"/>
                <a:gd name="T23" fmla="*/ 49835830 h 100"/>
                <a:gd name="T24" fmla="*/ 74132486 w 138"/>
                <a:gd name="T25" fmla="*/ 14133324 h 100"/>
                <a:gd name="T26" fmla="*/ 68262058 w 138"/>
                <a:gd name="T27" fmla="*/ 14133324 h 100"/>
                <a:gd name="T28" fmla="*/ 67266700 w 138"/>
                <a:gd name="T29" fmla="*/ 7528632 h 100"/>
                <a:gd name="T30" fmla="*/ 62392695 w 138"/>
                <a:gd name="T31" fmla="*/ 1222029 h 100"/>
                <a:gd name="T32" fmla="*/ 52551001 w 138"/>
                <a:gd name="T33" fmla="*/ 1222029 h 100"/>
                <a:gd name="T34" fmla="*/ 47864761 w 138"/>
                <a:gd name="T35" fmla="*/ 6305175 h 100"/>
                <a:gd name="T36" fmla="*/ 39019473 w 138"/>
                <a:gd name="T37" fmla="*/ 10369762 h 100"/>
                <a:gd name="T38" fmla="*/ 29243880 w 138"/>
                <a:gd name="T39" fmla="*/ 19120351 h 100"/>
                <a:gd name="T40" fmla="*/ 22326900 w 138"/>
                <a:gd name="T41" fmla="*/ 19120351 h 100"/>
                <a:gd name="T42" fmla="*/ 15712039 w 138"/>
                <a:gd name="T43" fmla="*/ 20342376 h 100"/>
                <a:gd name="T44" fmla="*/ 11802870 w 138"/>
                <a:gd name="T45" fmla="*/ 30716817 h 100"/>
                <a:gd name="T46" fmla="*/ 7846187 w 138"/>
                <a:gd name="T47" fmla="*/ 38244032 h 100"/>
                <a:gd name="T48" fmla="*/ 4889653 w 138"/>
                <a:gd name="T49" fmla="*/ 47294481 h 100"/>
                <a:gd name="T50" fmla="*/ 996391 w 138"/>
                <a:gd name="T51" fmla="*/ 53600788 h 100"/>
                <a:gd name="T52" fmla="*/ 0 w 138"/>
                <a:gd name="T53" fmla="*/ 66414824 h 100"/>
                <a:gd name="T54" fmla="*/ 7846187 w 138"/>
                <a:gd name="T55" fmla="*/ 60132082 h 100"/>
                <a:gd name="T56" fmla="*/ 3956682 w 138"/>
                <a:gd name="T57" fmla="*/ 54822764 h 100"/>
                <a:gd name="T58" fmla="*/ 5870386 w 138"/>
                <a:gd name="T59" fmla="*/ 48535584 h 100"/>
                <a:gd name="T60" fmla="*/ 8846332 w 138"/>
                <a:gd name="T61" fmla="*/ 41007300 h 100"/>
                <a:gd name="T62" fmla="*/ 13731226 w 138"/>
                <a:gd name="T63" fmla="*/ 33179162 h 100"/>
                <a:gd name="T64" fmla="*/ 16692525 w 138"/>
                <a:gd name="T65" fmla="*/ 22883987 h 100"/>
                <a:gd name="T66" fmla="*/ 22326900 w 138"/>
                <a:gd name="T67" fmla="*/ 21661962 h 100"/>
                <a:gd name="T68" fmla="*/ 27263059 w 138"/>
                <a:gd name="T69" fmla="*/ 21661962 h 100"/>
                <a:gd name="T70" fmla="*/ 34129600 w 138"/>
                <a:gd name="T71" fmla="*/ 15355618 h 100"/>
                <a:gd name="T72" fmla="*/ 43955569 w 138"/>
                <a:gd name="T73" fmla="*/ 10369762 h 100"/>
                <a:gd name="T74" fmla="*/ 49841595 w 138"/>
                <a:gd name="T75" fmla="*/ 6305175 h 100"/>
                <a:gd name="T76" fmla="*/ 55464072 w 138"/>
                <a:gd name="T77" fmla="*/ 2541608 h 100"/>
                <a:gd name="T78" fmla="*/ 64306406 w 138"/>
                <a:gd name="T79" fmla="*/ 7528632 h 100"/>
                <a:gd name="T80" fmla="*/ 67266700 w 138"/>
                <a:gd name="T81" fmla="*/ 16578744 h 100"/>
                <a:gd name="T82" fmla="*/ 74132486 w 138"/>
                <a:gd name="T83" fmla="*/ 16578744 h 100"/>
                <a:gd name="T84" fmla="*/ 102391547 w 138"/>
                <a:gd name="T85" fmla="*/ 51059177 h 100"/>
                <a:gd name="T86" fmla="*/ 98438896 w 138"/>
                <a:gd name="T87" fmla="*/ 65192521 h 100"/>
                <a:gd name="T88" fmla="*/ 104371398 w 138"/>
                <a:gd name="T89" fmla="*/ 73019542 h 100"/>
                <a:gd name="T90" fmla="*/ 110241762 w 138"/>
                <a:gd name="T91" fmla="*/ 68956124 h 100"/>
                <a:gd name="T92" fmla="*/ 114194413 w 138"/>
                <a:gd name="T93" fmla="*/ 68956124 h 100"/>
                <a:gd name="T94" fmla="*/ 115131445 w 138"/>
                <a:gd name="T95" fmla="*/ 75487778 h 100"/>
                <a:gd name="T96" fmla="*/ 115131445 w 138"/>
                <a:gd name="T97" fmla="*/ 80548217 h 100"/>
                <a:gd name="T98" fmla="*/ 116127820 w 138"/>
                <a:gd name="T99" fmla="*/ 85539655 h 100"/>
                <a:gd name="T100" fmla="*/ 113214050 w 138"/>
                <a:gd name="T101" fmla="*/ 93366659 h 100"/>
                <a:gd name="T102" fmla="*/ 117856704 w 138"/>
                <a:gd name="T103" fmla="*/ 98353658 h 100"/>
                <a:gd name="T104" fmla="*/ 120813297 w 138"/>
                <a:gd name="T105" fmla="*/ 104958360 h 100"/>
                <a:gd name="T106" fmla="*/ 122788892 w 138"/>
                <a:gd name="T107" fmla="*/ 120315083 h 100"/>
                <a:gd name="T108" fmla="*/ 132568702 w 138"/>
                <a:gd name="T109" fmla="*/ 127842322 h 100"/>
                <a:gd name="T110" fmla="*/ 134548268 w 138"/>
                <a:gd name="T111" fmla="*/ 125324604 h 1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8"/>
                <a:gd name="T169" fmla="*/ 0 h 100"/>
                <a:gd name="T170" fmla="*/ 138 w 138"/>
                <a:gd name="T171" fmla="*/ 100 h 1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8" h="100">
                  <a:moveTo>
                    <a:pt x="138" y="98"/>
                  </a:moveTo>
                  <a:cubicBezTo>
                    <a:pt x="135" y="99"/>
                    <a:pt x="128" y="94"/>
                    <a:pt x="127" y="93"/>
                  </a:cubicBezTo>
                  <a:cubicBezTo>
                    <a:pt x="125" y="91"/>
                    <a:pt x="126" y="80"/>
                    <a:pt x="125" y="78"/>
                  </a:cubicBezTo>
                  <a:cubicBezTo>
                    <a:pt x="124" y="76"/>
                    <a:pt x="120" y="75"/>
                    <a:pt x="118" y="73"/>
                  </a:cubicBezTo>
                  <a:cubicBezTo>
                    <a:pt x="117" y="72"/>
                    <a:pt x="120" y="71"/>
                    <a:pt x="121" y="69"/>
                  </a:cubicBezTo>
                  <a:cubicBezTo>
                    <a:pt x="122" y="67"/>
                    <a:pt x="121" y="64"/>
                    <a:pt x="119" y="62"/>
                  </a:cubicBezTo>
                  <a:cubicBezTo>
                    <a:pt x="118" y="60"/>
                    <a:pt x="120" y="58"/>
                    <a:pt x="121" y="56"/>
                  </a:cubicBezTo>
                  <a:cubicBezTo>
                    <a:pt x="121" y="54"/>
                    <a:pt x="119" y="52"/>
                    <a:pt x="116" y="51"/>
                  </a:cubicBezTo>
                  <a:cubicBezTo>
                    <a:pt x="113" y="51"/>
                    <a:pt x="111" y="54"/>
                    <a:pt x="108" y="55"/>
                  </a:cubicBezTo>
                  <a:cubicBezTo>
                    <a:pt x="106" y="56"/>
                    <a:pt x="104" y="53"/>
                    <a:pt x="103" y="52"/>
                  </a:cubicBezTo>
                  <a:cubicBezTo>
                    <a:pt x="102" y="51"/>
                    <a:pt x="104" y="48"/>
                    <a:pt x="105" y="45"/>
                  </a:cubicBezTo>
                  <a:cubicBezTo>
                    <a:pt x="106" y="43"/>
                    <a:pt x="108" y="42"/>
                    <a:pt x="108" y="39"/>
                  </a:cubicBezTo>
                  <a:cubicBezTo>
                    <a:pt x="107" y="37"/>
                    <a:pt x="77" y="10"/>
                    <a:pt x="76" y="11"/>
                  </a:cubicBezTo>
                  <a:cubicBezTo>
                    <a:pt x="76" y="11"/>
                    <a:pt x="72" y="12"/>
                    <a:pt x="70" y="11"/>
                  </a:cubicBezTo>
                  <a:cubicBezTo>
                    <a:pt x="68" y="9"/>
                    <a:pt x="69" y="8"/>
                    <a:pt x="69" y="6"/>
                  </a:cubicBezTo>
                  <a:cubicBezTo>
                    <a:pt x="68" y="5"/>
                    <a:pt x="65" y="3"/>
                    <a:pt x="64" y="1"/>
                  </a:cubicBezTo>
                  <a:cubicBezTo>
                    <a:pt x="62" y="0"/>
                    <a:pt x="56" y="0"/>
                    <a:pt x="54" y="1"/>
                  </a:cubicBezTo>
                  <a:cubicBezTo>
                    <a:pt x="52" y="1"/>
                    <a:pt x="50" y="4"/>
                    <a:pt x="49" y="5"/>
                  </a:cubicBezTo>
                  <a:cubicBezTo>
                    <a:pt x="47" y="5"/>
                    <a:pt x="43" y="8"/>
                    <a:pt x="40" y="8"/>
                  </a:cubicBezTo>
                  <a:cubicBezTo>
                    <a:pt x="37" y="9"/>
                    <a:pt x="32" y="13"/>
                    <a:pt x="30" y="15"/>
                  </a:cubicBezTo>
                  <a:cubicBezTo>
                    <a:pt x="28" y="16"/>
                    <a:pt x="26" y="15"/>
                    <a:pt x="23" y="15"/>
                  </a:cubicBezTo>
                  <a:cubicBezTo>
                    <a:pt x="21" y="14"/>
                    <a:pt x="18" y="15"/>
                    <a:pt x="16" y="16"/>
                  </a:cubicBezTo>
                  <a:cubicBezTo>
                    <a:pt x="15" y="17"/>
                    <a:pt x="13" y="22"/>
                    <a:pt x="12" y="24"/>
                  </a:cubicBezTo>
                  <a:cubicBezTo>
                    <a:pt x="12" y="26"/>
                    <a:pt x="9" y="30"/>
                    <a:pt x="8" y="30"/>
                  </a:cubicBezTo>
                  <a:cubicBezTo>
                    <a:pt x="6" y="31"/>
                    <a:pt x="6" y="35"/>
                    <a:pt x="5" y="37"/>
                  </a:cubicBezTo>
                  <a:cubicBezTo>
                    <a:pt x="3" y="39"/>
                    <a:pt x="2" y="40"/>
                    <a:pt x="1" y="42"/>
                  </a:cubicBezTo>
                  <a:cubicBezTo>
                    <a:pt x="1" y="44"/>
                    <a:pt x="0" y="50"/>
                    <a:pt x="0" y="52"/>
                  </a:cubicBezTo>
                  <a:lnTo>
                    <a:pt x="8" y="47"/>
                  </a:lnTo>
                  <a:cubicBezTo>
                    <a:pt x="8" y="47"/>
                    <a:pt x="4" y="45"/>
                    <a:pt x="4" y="43"/>
                  </a:cubicBezTo>
                  <a:cubicBezTo>
                    <a:pt x="4" y="41"/>
                    <a:pt x="6" y="39"/>
                    <a:pt x="6" y="38"/>
                  </a:cubicBezTo>
                  <a:cubicBezTo>
                    <a:pt x="7" y="36"/>
                    <a:pt x="7" y="33"/>
                    <a:pt x="9" y="32"/>
                  </a:cubicBezTo>
                  <a:cubicBezTo>
                    <a:pt x="10" y="31"/>
                    <a:pt x="13" y="28"/>
                    <a:pt x="14" y="26"/>
                  </a:cubicBezTo>
                  <a:cubicBezTo>
                    <a:pt x="14" y="25"/>
                    <a:pt x="15" y="18"/>
                    <a:pt x="17" y="18"/>
                  </a:cubicBezTo>
                  <a:cubicBezTo>
                    <a:pt x="18" y="17"/>
                    <a:pt x="21" y="16"/>
                    <a:pt x="23" y="17"/>
                  </a:cubicBezTo>
                  <a:cubicBezTo>
                    <a:pt x="24" y="17"/>
                    <a:pt x="26" y="18"/>
                    <a:pt x="28" y="17"/>
                  </a:cubicBezTo>
                  <a:cubicBezTo>
                    <a:pt x="30" y="17"/>
                    <a:pt x="34" y="13"/>
                    <a:pt x="35" y="12"/>
                  </a:cubicBezTo>
                  <a:cubicBezTo>
                    <a:pt x="37" y="11"/>
                    <a:pt x="43" y="8"/>
                    <a:pt x="45" y="8"/>
                  </a:cubicBezTo>
                  <a:cubicBezTo>
                    <a:pt x="47" y="7"/>
                    <a:pt x="51" y="6"/>
                    <a:pt x="51" y="5"/>
                  </a:cubicBezTo>
                  <a:cubicBezTo>
                    <a:pt x="52" y="4"/>
                    <a:pt x="54" y="1"/>
                    <a:pt x="57" y="2"/>
                  </a:cubicBezTo>
                  <a:cubicBezTo>
                    <a:pt x="60" y="2"/>
                    <a:pt x="65" y="3"/>
                    <a:pt x="66" y="6"/>
                  </a:cubicBezTo>
                  <a:cubicBezTo>
                    <a:pt x="68" y="10"/>
                    <a:pt x="67" y="12"/>
                    <a:pt x="69" y="13"/>
                  </a:cubicBezTo>
                  <a:cubicBezTo>
                    <a:pt x="71" y="14"/>
                    <a:pt x="76" y="13"/>
                    <a:pt x="76" y="13"/>
                  </a:cubicBezTo>
                  <a:cubicBezTo>
                    <a:pt x="76" y="13"/>
                    <a:pt x="106" y="38"/>
                    <a:pt x="105" y="40"/>
                  </a:cubicBezTo>
                  <a:cubicBezTo>
                    <a:pt x="105" y="43"/>
                    <a:pt x="100" y="49"/>
                    <a:pt x="101" y="51"/>
                  </a:cubicBezTo>
                  <a:cubicBezTo>
                    <a:pt x="102" y="54"/>
                    <a:pt x="105" y="57"/>
                    <a:pt x="107" y="57"/>
                  </a:cubicBezTo>
                  <a:cubicBezTo>
                    <a:pt x="109" y="57"/>
                    <a:pt x="112" y="55"/>
                    <a:pt x="113" y="54"/>
                  </a:cubicBezTo>
                  <a:cubicBezTo>
                    <a:pt x="114" y="53"/>
                    <a:pt x="116" y="53"/>
                    <a:pt x="117" y="54"/>
                  </a:cubicBezTo>
                  <a:cubicBezTo>
                    <a:pt x="118" y="55"/>
                    <a:pt x="118" y="56"/>
                    <a:pt x="118" y="59"/>
                  </a:cubicBezTo>
                  <a:cubicBezTo>
                    <a:pt x="117" y="62"/>
                    <a:pt x="117" y="62"/>
                    <a:pt x="118" y="63"/>
                  </a:cubicBezTo>
                  <a:cubicBezTo>
                    <a:pt x="119" y="65"/>
                    <a:pt x="119" y="66"/>
                    <a:pt x="119" y="67"/>
                  </a:cubicBezTo>
                  <a:cubicBezTo>
                    <a:pt x="118" y="68"/>
                    <a:pt x="115" y="71"/>
                    <a:pt x="116" y="73"/>
                  </a:cubicBezTo>
                  <a:cubicBezTo>
                    <a:pt x="117" y="74"/>
                    <a:pt x="118" y="75"/>
                    <a:pt x="121" y="77"/>
                  </a:cubicBezTo>
                  <a:cubicBezTo>
                    <a:pt x="123" y="78"/>
                    <a:pt x="124" y="79"/>
                    <a:pt x="124" y="82"/>
                  </a:cubicBezTo>
                  <a:cubicBezTo>
                    <a:pt x="124" y="84"/>
                    <a:pt x="124" y="93"/>
                    <a:pt x="126" y="94"/>
                  </a:cubicBezTo>
                  <a:cubicBezTo>
                    <a:pt x="128" y="96"/>
                    <a:pt x="134" y="100"/>
                    <a:pt x="136" y="100"/>
                  </a:cubicBezTo>
                  <a:lnTo>
                    <a:pt x="138" y="98"/>
                  </a:lnTo>
                  <a:close/>
                </a:path>
              </a:pathLst>
            </a:custGeom>
            <a:solidFill>
              <a:srgbClr val="EAEAEA">
                <a:alpha val="50195"/>
              </a:srgbClr>
            </a:solidFill>
            <a:ln w="12700">
              <a:noFill/>
              <a:round/>
              <a:headEnd/>
              <a:tailEnd/>
            </a:ln>
          </p:spPr>
          <p:txBody>
            <a:bodyPr/>
            <a:lstStyle/>
            <a:p>
              <a:endParaRPr lang="en-US"/>
            </a:p>
          </p:txBody>
        </p:sp>
        <p:sp>
          <p:nvSpPr>
            <p:cNvPr id="19493" name="Freeform 32"/>
            <p:cNvSpPr>
              <a:spLocks noChangeAspect="1"/>
            </p:cNvSpPr>
            <p:nvPr/>
          </p:nvSpPr>
          <p:spPr bwMode="auto">
            <a:xfrm>
              <a:off x="1518" y="2549"/>
              <a:ext cx="159" cy="378"/>
            </a:xfrm>
            <a:custGeom>
              <a:avLst/>
              <a:gdLst>
                <a:gd name="T0" fmla="*/ 6915096 w 40"/>
                <a:gd name="T1" fmla="*/ 114408515 h 93"/>
                <a:gd name="T2" fmla="*/ 0 w 40"/>
                <a:gd name="T3" fmla="*/ 107185970 h 93"/>
                <a:gd name="T4" fmla="*/ 1002407 w 40"/>
                <a:gd name="T5" fmla="*/ 95936824 h 93"/>
                <a:gd name="T6" fmla="*/ 6915096 w 40"/>
                <a:gd name="T7" fmla="*/ 88713173 h 93"/>
                <a:gd name="T8" fmla="*/ 6915096 w 40"/>
                <a:gd name="T9" fmla="*/ 79917498 h 93"/>
                <a:gd name="T10" fmla="*/ 11901770 w 40"/>
                <a:gd name="T11" fmla="*/ 76273482 h 93"/>
                <a:gd name="T12" fmla="*/ 13893578 w 40"/>
                <a:gd name="T13" fmla="*/ 72626149 h 93"/>
                <a:gd name="T14" fmla="*/ 8907856 w 40"/>
                <a:gd name="T15" fmla="*/ 62639164 h 93"/>
                <a:gd name="T16" fmla="*/ 12903167 w 40"/>
                <a:gd name="T17" fmla="*/ 57797091 h 93"/>
                <a:gd name="T18" fmla="*/ 16824046 w 40"/>
                <a:gd name="T19" fmla="*/ 52959538 h 93"/>
                <a:gd name="T20" fmla="*/ 19818206 w 40"/>
                <a:gd name="T21" fmla="*/ 49388683 h 93"/>
                <a:gd name="T22" fmla="*/ 17830484 w 40"/>
                <a:gd name="T23" fmla="*/ 41782415 h 93"/>
                <a:gd name="T24" fmla="*/ 22564198 w 40"/>
                <a:gd name="T25" fmla="*/ 40592228 h 93"/>
                <a:gd name="T26" fmla="*/ 24555768 w 40"/>
                <a:gd name="T27" fmla="*/ 38135115 h 93"/>
                <a:gd name="T28" fmla="*/ 28492670 w 40"/>
                <a:gd name="T29" fmla="*/ 35754447 h 93"/>
                <a:gd name="T30" fmla="*/ 24555768 w 40"/>
                <a:gd name="T31" fmla="*/ 29648936 h 93"/>
                <a:gd name="T32" fmla="*/ 27487504 w 40"/>
                <a:gd name="T33" fmla="*/ 25691026 h 93"/>
                <a:gd name="T34" fmla="*/ 32473202 w 40"/>
                <a:gd name="T35" fmla="*/ 23310602 h 93"/>
                <a:gd name="T36" fmla="*/ 31471820 w 40"/>
                <a:gd name="T37" fmla="*/ 16014680 h 93"/>
                <a:gd name="T38" fmla="*/ 30481457 w 40"/>
                <a:gd name="T39" fmla="*/ 12444085 h 93"/>
                <a:gd name="T40" fmla="*/ 34466019 w 40"/>
                <a:gd name="T41" fmla="*/ 9986980 h 93"/>
                <a:gd name="T42" fmla="*/ 36394180 w 40"/>
                <a:gd name="T43" fmla="*/ 2457114 h 93"/>
                <a:gd name="T44" fmla="*/ 36394180 w 40"/>
                <a:gd name="T45" fmla="*/ 1190188 h 93"/>
                <a:gd name="T46" fmla="*/ 37396484 w 40"/>
                <a:gd name="T47" fmla="*/ 3647285 h 93"/>
                <a:gd name="T48" fmla="*/ 36394180 w 40"/>
                <a:gd name="T49" fmla="*/ 4837539 h 93"/>
                <a:gd name="T50" fmla="*/ 35408730 w 40"/>
                <a:gd name="T51" fmla="*/ 8484819 h 93"/>
                <a:gd name="T52" fmla="*/ 34466019 w 40"/>
                <a:gd name="T53" fmla="*/ 11177151 h 93"/>
                <a:gd name="T54" fmla="*/ 30481457 w 40"/>
                <a:gd name="T55" fmla="*/ 12444085 h 93"/>
                <a:gd name="T56" fmla="*/ 32473202 w 40"/>
                <a:gd name="T57" fmla="*/ 14824444 h 93"/>
                <a:gd name="T58" fmla="*/ 32473202 w 40"/>
                <a:gd name="T59" fmla="*/ 25691026 h 93"/>
                <a:gd name="T60" fmla="*/ 28492670 w 40"/>
                <a:gd name="T61" fmla="*/ 26957968 h 93"/>
                <a:gd name="T62" fmla="*/ 25494742 w 40"/>
                <a:gd name="T63" fmla="*/ 29648936 h 93"/>
                <a:gd name="T64" fmla="*/ 28492670 w 40"/>
                <a:gd name="T65" fmla="*/ 35754447 h 93"/>
                <a:gd name="T66" fmla="*/ 26485153 w 40"/>
                <a:gd name="T67" fmla="*/ 39325302 h 93"/>
                <a:gd name="T68" fmla="*/ 23566375 w 40"/>
                <a:gd name="T69" fmla="*/ 41782415 h 93"/>
                <a:gd name="T70" fmla="*/ 18816872 w 40"/>
                <a:gd name="T71" fmla="*/ 41782415 h 93"/>
                <a:gd name="T72" fmla="*/ 20572454 w 40"/>
                <a:gd name="T73" fmla="*/ 50579164 h 93"/>
                <a:gd name="T74" fmla="*/ 17830484 w 40"/>
                <a:gd name="T75" fmla="*/ 52959538 h 93"/>
                <a:gd name="T76" fmla="*/ 13893578 w 40"/>
                <a:gd name="T77" fmla="*/ 57797091 h 93"/>
                <a:gd name="T78" fmla="*/ 9909015 w 40"/>
                <a:gd name="T79" fmla="*/ 61444620 h 93"/>
                <a:gd name="T80" fmla="*/ 15838648 w 40"/>
                <a:gd name="T81" fmla="*/ 72626149 h 93"/>
                <a:gd name="T82" fmla="*/ 10915366 w 40"/>
                <a:gd name="T83" fmla="*/ 78727278 h 93"/>
                <a:gd name="T84" fmla="*/ 7917440 w 40"/>
                <a:gd name="T85" fmla="*/ 82374676 h 93"/>
                <a:gd name="T86" fmla="*/ 7917440 w 40"/>
                <a:gd name="T87" fmla="*/ 88713173 h 93"/>
                <a:gd name="T88" fmla="*/ 1991809 w 40"/>
                <a:gd name="T89" fmla="*/ 97199034 h 93"/>
                <a:gd name="T90" fmla="*/ 1991809 w 40"/>
                <a:gd name="T91" fmla="*/ 107185970 h 93"/>
                <a:gd name="T92" fmla="*/ 6915096 w 40"/>
                <a:gd name="T93" fmla="*/ 112023458 h 93"/>
                <a:gd name="T94" fmla="*/ 6915096 w 40"/>
                <a:gd name="T95" fmla="*/ 114408515 h 9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0"/>
                <a:gd name="T145" fmla="*/ 0 h 93"/>
                <a:gd name="T146" fmla="*/ 40 w 40"/>
                <a:gd name="T147" fmla="*/ 93 h 9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0" h="93">
                  <a:moveTo>
                    <a:pt x="7" y="93"/>
                  </a:moveTo>
                  <a:cubicBezTo>
                    <a:pt x="6" y="92"/>
                    <a:pt x="0" y="89"/>
                    <a:pt x="0" y="87"/>
                  </a:cubicBezTo>
                  <a:cubicBezTo>
                    <a:pt x="0" y="85"/>
                    <a:pt x="0" y="79"/>
                    <a:pt x="1" y="78"/>
                  </a:cubicBezTo>
                  <a:cubicBezTo>
                    <a:pt x="1" y="77"/>
                    <a:pt x="7" y="73"/>
                    <a:pt x="7" y="72"/>
                  </a:cubicBezTo>
                  <a:cubicBezTo>
                    <a:pt x="7" y="70"/>
                    <a:pt x="6" y="66"/>
                    <a:pt x="7" y="65"/>
                  </a:cubicBezTo>
                  <a:cubicBezTo>
                    <a:pt x="8" y="64"/>
                    <a:pt x="11" y="62"/>
                    <a:pt x="12" y="62"/>
                  </a:cubicBezTo>
                  <a:cubicBezTo>
                    <a:pt x="13" y="62"/>
                    <a:pt x="15" y="60"/>
                    <a:pt x="14" y="59"/>
                  </a:cubicBezTo>
                  <a:cubicBezTo>
                    <a:pt x="14" y="57"/>
                    <a:pt x="9" y="53"/>
                    <a:pt x="9" y="51"/>
                  </a:cubicBezTo>
                  <a:cubicBezTo>
                    <a:pt x="8" y="49"/>
                    <a:pt x="12" y="48"/>
                    <a:pt x="13" y="47"/>
                  </a:cubicBezTo>
                  <a:cubicBezTo>
                    <a:pt x="15" y="46"/>
                    <a:pt x="17" y="44"/>
                    <a:pt x="17" y="43"/>
                  </a:cubicBezTo>
                  <a:cubicBezTo>
                    <a:pt x="16" y="42"/>
                    <a:pt x="19" y="41"/>
                    <a:pt x="20" y="40"/>
                  </a:cubicBezTo>
                  <a:cubicBezTo>
                    <a:pt x="21" y="40"/>
                    <a:pt x="17" y="35"/>
                    <a:pt x="18" y="34"/>
                  </a:cubicBezTo>
                  <a:cubicBezTo>
                    <a:pt x="18" y="32"/>
                    <a:pt x="22" y="33"/>
                    <a:pt x="23" y="33"/>
                  </a:cubicBezTo>
                  <a:cubicBezTo>
                    <a:pt x="24" y="33"/>
                    <a:pt x="25" y="32"/>
                    <a:pt x="25" y="31"/>
                  </a:cubicBezTo>
                  <a:cubicBezTo>
                    <a:pt x="26" y="30"/>
                    <a:pt x="29" y="31"/>
                    <a:pt x="29" y="29"/>
                  </a:cubicBezTo>
                  <a:cubicBezTo>
                    <a:pt x="28" y="27"/>
                    <a:pt x="25" y="26"/>
                    <a:pt x="25" y="24"/>
                  </a:cubicBezTo>
                  <a:cubicBezTo>
                    <a:pt x="26" y="22"/>
                    <a:pt x="27" y="23"/>
                    <a:pt x="28" y="21"/>
                  </a:cubicBezTo>
                  <a:cubicBezTo>
                    <a:pt x="29" y="20"/>
                    <a:pt x="34" y="21"/>
                    <a:pt x="33" y="19"/>
                  </a:cubicBezTo>
                  <a:cubicBezTo>
                    <a:pt x="33" y="17"/>
                    <a:pt x="34" y="14"/>
                    <a:pt x="32" y="13"/>
                  </a:cubicBezTo>
                  <a:cubicBezTo>
                    <a:pt x="31" y="12"/>
                    <a:pt x="29" y="11"/>
                    <a:pt x="31" y="10"/>
                  </a:cubicBezTo>
                  <a:cubicBezTo>
                    <a:pt x="32" y="8"/>
                    <a:pt x="35" y="9"/>
                    <a:pt x="35" y="8"/>
                  </a:cubicBezTo>
                  <a:cubicBezTo>
                    <a:pt x="35" y="6"/>
                    <a:pt x="38" y="4"/>
                    <a:pt x="37" y="2"/>
                  </a:cubicBezTo>
                  <a:cubicBezTo>
                    <a:pt x="35" y="2"/>
                    <a:pt x="35" y="0"/>
                    <a:pt x="37" y="1"/>
                  </a:cubicBezTo>
                  <a:cubicBezTo>
                    <a:pt x="39" y="1"/>
                    <a:pt x="40" y="2"/>
                    <a:pt x="38" y="3"/>
                  </a:cubicBezTo>
                  <a:lnTo>
                    <a:pt x="37" y="4"/>
                  </a:lnTo>
                  <a:cubicBezTo>
                    <a:pt x="37" y="4"/>
                    <a:pt x="36" y="7"/>
                    <a:pt x="36" y="7"/>
                  </a:cubicBezTo>
                  <a:cubicBezTo>
                    <a:pt x="36" y="8"/>
                    <a:pt x="36" y="9"/>
                    <a:pt x="35" y="9"/>
                  </a:cubicBezTo>
                  <a:cubicBezTo>
                    <a:pt x="34" y="9"/>
                    <a:pt x="31" y="10"/>
                    <a:pt x="31" y="10"/>
                  </a:cubicBezTo>
                  <a:cubicBezTo>
                    <a:pt x="31" y="11"/>
                    <a:pt x="33" y="11"/>
                    <a:pt x="33" y="12"/>
                  </a:cubicBezTo>
                  <a:cubicBezTo>
                    <a:pt x="34" y="13"/>
                    <a:pt x="34" y="20"/>
                    <a:pt x="33" y="21"/>
                  </a:cubicBezTo>
                  <a:cubicBezTo>
                    <a:pt x="32" y="21"/>
                    <a:pt x="29" y="21"/>
                    <a:pt x="29" y="22"/>
                  </a:cubicBezTo>
                  <a:cubicBezTo>
                    <a:pt x="28" y="23"/>
                    <a:pt x="26" y="24"/>
                    <a:pt x="26" y="24"/>
                  </a:cubicBezTo>
                  <a:cubicBezTo>
                    <a:pt x="26" y="25"/>
                    <a:pt x="30" y="27"/>
                    <a:pt x="29" y="29"/>
                  </a:cubicBezTo>
                  <a:cubicBezTo>
                    <a:pt x="29" y="31"/>
                    <a:pt x="28" y="31"/>
                    <a:pt x="27" y="32"/>
                  </a:cubicBezTo>
                  <a:cubicBezTo>
                    <a:pt x="26" y="32"/>
                    <a:pt x="25" y="34"/>
                    <a:pt x="24" y="34"/>
                  </a:cubicBezTo>
                  <a:cubicBezTo>
                    <a:pt x="22" y="33"/>
                    <a:pt x="19" y="34"/>
                    <a:pt x="19" y="34"/>
                  </a:cubicBezTo>
                  <a:cubicBezTo>
                    <a:pt x="18" y="35"/>
                    <a:pt x="22" y="40"/>
                    <a:pt x="21" y="41"/>
                  </a:cubicBezTo>
                  <a:cubicBezTo>
                    <a:pt x="20" y="42"/>
                    <a:pt x="18" y="42"/>
                    <a:pt x="18" y="43"/>
                  </a:cubicBezTo>
                  <a:cubicBezTo>
                    <a:pt x="18" y="44"/>
                    <a:pt x="16" y="46"/>
                    <a:pt x="14" y="47"/>
                  </a:cubicBezTo>
                  <a:cubicBezTo>
                    <a:pt x="13" y="48"/>
                    <a:pt x="10" y="49"/>
                    <a:pt x="10" y="50"/>
                  </a:cubicBezTo>
                  <a:cubicBezTo>
                    <a:pt x="10" y="51"/>
                    <a:pt x="16" y="57"/>
                    <a:pt x="16" y="59"/>
                  </a:cubicBezTo>
                  <a:cubicBezTo>
                    <a:pt x="15" y="62"/>
                    <a:pt x="12" y="63"/>
                    <a:pt x="11" y="64"/>
                  </a:cubicBezTo>
                  <a:cubicBezTo>
                    <a:pt x="10" y="65"/>
                    <a:pt x="8" y="65"/>
                    <a:pt x="8" y="67"/>
                  </a:cubicBezTo>
                  <a:cubicBezTo>
                    <a:pt x="8" y="68"/>
                    <a:pt x="9" y="71"/>
                    <a:pt x="8" y="72"/>
                  </a:cubicBezTo>
                  <a:cubicBezTo>
                    <a:pt x="7" y="74"/>
                    <a:pt x="2" y="78"/>
                    <a:pt x="2" y="79"/>
                  </a:cubicBezTo>
                  <a:cubicBezTo>
                    <a:pt x="1" y="80"/>
                    <a:pt x="1" y="86"/>
                    <a:pt x="2" y="87"/>
                  </a:cubicBezTo>
                  <a:cubicBezTo>
                    <a:pt x="3" y="87"/>
                    <a:pt x="5" y="90"/>
                    <a:pt x="7" y="91"/>
                  </a:cubicBezTo>
                  <a:lnTo>
                    <a:pt x="7" y="93"/>
                  </a:lnTo>
                  <a:close/>
                </a:path>
              </a:pathLst>
            </a:custGeom>
            <a:solidFill>
              <a:srgbClr val="527DB9">
                <a:alpha val="50195"/>
              </a:srgbClr>
            </a:solidFill>
            <a:ln w="12700">
              <a:noFill/>
              <a:round/>
              <a:headEnd/>
              <a:tailEnd/>
            </a:ln>
          </p:spPr>
          <p:txBody>
            <a:bodyPr/>
            <a:lstStyle/>
            <a:p>
              <a:endParaRPr lang="en-US"/>
            </a:p>
          </p:txBody>
        </p:sp>
        <p:sp>
          <p:nvSpPr>
            <p:cNvPr id="19494" name="Freeform 33"/>
            <p:cNvSpPr>
              <a:spLocks noChangeAspect="1"/>
            </p:cNvSpPr>
            <p:nvPr/>
          </p:nvSpPr>
          <p:spPr bwMode="auto">
            <a:xfrm>
              <a:off x="2284" y="3237"/>
              <a:ext cx="78" cy="29"/>
            </a:xfrm>
            <a:custGeom>
              <a:avLst/>
              <a:gdLst>
                <a:gd name="T0" fmla="*/ 6478106 w 20"/>
                <a:gd name="T1" fmla="*/ 2871568 h 7"/>
                <a:gd name="T2" fmla="*/ 13751079 w 20"/>
                <a:gd name="T3" fmla="*/ 0 h 7"/>
                <a:gd name="T4" fmla="*/ 851822 w 20"/>
                <a:gd name="T5" fmla="*/ 6072725 h 7"/>
                <a:gd name="T6" fmla="*/ 6478106 w 20"/>
                <a:gd name="T7" fmla="*/ 2871568 h 7"/>
                <a:gd name="T8" fmla="*/ 0 60000 65536"/>
                <a:gd name="T9" fmla="*/ 0 60000 65536"/>
                <a:gd name="T10" fmla="*/ 0 60000 65536"/>
                <a:gd name="T11" fmla="*/ 0 60000 65536"/>
                <a:gd name="T12" fmla="*/ 0 w 20"/>
                <a:gd name="T13" fmla="*/ 0 h 7"/>
                <a:gd name="T14" fmla="*/ 20 w 20"/>
                <a:gd name="T15" fmla="*/ 7 h 7"/>
              </a:gdLst>
              <a:ahLst/>
              <a:cxnLst>
                <a:cxn ang="T8">
                  <a:pos x="T0" y="T1"/>
                </a:cxn>
                <a:cxn ang="T9">
                  <a:pos x="T2" y="T3"/>
                </a:cxn>
                <a:cxn ang="T10">
                  <a:pos x="T4" y="T5"/>
                </a:cxn>
                <a:cxn ang="T11">
                  <a:pos x="T6" y="T7"/>
                </a:cxn>
              </a:cxnLst>
              <a:rect l="T12" t="T13" r="T14" b="T15"/>
              <a:pathLst>
                <a:path w="20" h="7">
                  <a:moveTo>
                    <a:pt x="8" y="2"/>
                  </a:moveTo>
                  <a:cubicBezTo>
                    <a:pt x="9" y="2"/>
                    <a:pt x="15" y="0"/>
                    <a:pt x="17" y="0"/>
                  </a:cubicBezTo>
                  <a:cubicBezTo>
                    <a:pt x="20" y="1"/>
                    <a:pt x="5" y="7"/>
                    <a:pt x="1" y="4"/>
                  </a:cubicBezTo>
                  <a:cubicBezTo>
                    <a:pt x="0" y="3"/>
                    <a:pt x="6" y="3"/>
                    <a:pt x="8" y="2"/>
                  </a:cubicBezTo>
                  <a:close/>
                </a:path>
              </a:pathLst>
            </a:custGeom>
            <a:noFill/>
            <a:ln w="12700">
              <a:noFill/>
              <a:round/>
              <a:headEnd/>
              <a:tailEnd/>
            </a:ln>
          </p:spPr>
          <p:txBody>
            <a:bodyPr/>
            <a:lstStyle/>
            <a:p>
              <a:endParaRPr lang="en-US"/>
            </a:p>
          </p:txBody>
        </p:sp>
        <p:sp>
          <p:nvSpPr>
            <p:cNvPr id="19495" name="Freeform 34"/>
            <p:cNvSpPr>
              <a:spLocks noChangeAspect="1"/>
            </p:cNvSpPr>
            <p:nvPr/>
          </p:nvSpPr>
          <p:spPr bwMode="auto">
            <a:xfrm>
              <a:off x="2192" y="3213"/>
              <a:ext cx="52" cy="44"/>
            </a:xfrm>
            <a:custGeom>
              <a:avLst/>
              <a:gdLst>
                <a:gd name="T0" fmla="*/ 12582912 w 13"/>
                <a:gd name="T1" fmla="*/ 9437185 h 11"/>
                <a:gd name="T2" fmla="*/ 2097152 w 13"/>
                <a:gd name="T3" fmla="*/ 1048576 h 11"/>
                <a:gd name="T4" fmla="*/ 12582912 w 13"/>
                <a:gd name="T5" fmla="*/ 9437185 h 11"/>
                <a:gd name="T6" fmla="*/ 0 60000 65536"/>
                <a:gd name="T7" fmla="*/ 0 60000 65536"/>
                <a:gd name="T8" fmla="*/ 0 60000 65536"/>
                <a:gd name="T9" fmla="*/ 0 w 13"/>
                <a:gd name="T10" fmla="*/ 0 h 11"/>
                <a:gd name="T11" fmla="*/ 13 w 13"/>
                <a:gd name="T12" fmla="*/ 11 h 11"/>
              </a:gdLst>
              <a:ahLst/>
              <a:cxnLst>
                <a:cxn ang="T6">
                  <a:pos x="T0" y="T1"/>
                </a:cxn>
                <a:cxn ang="T7">
                  <a:pos x="T2" y="T3"/>
                </a:cxn>
                <a:cxn ang="T8">
                  <a:pos x="T4" y="T5"/>
                </a:cxn>
              </a:cxnLst>
              <a:rect l="T9" t="T10" r="T11" b="T12"/>
              <a:pathLst>
                <a:path w="13" h="11">
                  <a:moveTo>
                    <a:pt x="12" y="9"/>
                  </a:moveTo>
                  <a:cubicBezTo>
                    <a:pt x="11" y="11"/>
                    <a:pt x="0" y="3"/>
                    <a:pt x="2" y="1"/>
                  </a:cubicBezTo>
                  <a:cubicBezTo>
                    <a:pt x="3" y="0"/>
                    <a:pt x="13" y="8"/>
                    <a:pt x="12" y="9"/>
                  </a:cubicBezTo>
                  <a:close/>
                </a:path>
              </a:pathLst>
            </a:custGeom>
            <a:noFill/>
            <a:ln w="12700">
              <a:noFill/>
              <a:round/>
              <a:headEnd/>
              <a:tailEnd/>
            </a:ln>
          </p:spPr>
          <p:txBody>
            <a:bodyPr/>
            <a:lstStyle/>
            <a:p>
              <a:endParaRPr lang="en-US"/>
            </a:p>
          </p:txBody>
        </p:sp>
        <p:sp>
          <p:nvSpPr>
            <p:cNvPr id="19496" name="Freeform 35"/>
            <p:cNvSpPr>
              <a:spLocks noChangeAspect="1"/>
            </p:cNvSpPr>
            <p:nvPr/>
          </p:nvSpPr>
          <p:spPr bwMode="auto">
            <a:xfrm>
              <a:off x="2066" y="3172"/>
              <a:ext cx="63" cy="53"/>
            </a:xfrm>
            <a:custGeom>
              <a:avLst/>
              <a:gdLst>
                <a:gd name="T0" fmla="*/ 13397105 w 16"/>
                <a:gd name="T1" fmla="*/ 13964220 h 13"/>
                <a:gd name="T2" fmla="*/ 9756171 w 16"/>
                <a:gd name="T3" fmla="*/ 13964220 h 13"/>
                <a:gd name="T4" fmla="*/ 5429729 w 16"/>
                <a:gd name="T5" fmla="*/ 15259385 h 13"/>
                <a:gd name="T6" fmla="*/ 1848435 w 16"/>
                <a:gd name="T7" fmla="*/ 9004922 h 13"/>
                <a:gd name="T8" fmla="*/ 10680901 w 16"/>
                <a:gd name="T9" fmla="*/ 2525075 h 13"/>
                <a:gd name="T10" fmla="*/ 14321771 w 16"/>
                <a:gd name="T11" fmla="*/ 10294534 h 13"/>
                <a:gd name="T12" fmla="*/ 13397105 w 16"/>
                <a:gd name="T13" fmla="*/ 13964220 h 13"/>
                <a:gd name="T14" fmla="*/ 0 60000 65536"/>
                <a:gd name="T15" fmla="*/ 0 60000 65536"/>
                <a:gd name="T16" fmla="*/ 0 60000 65536"/>
                <a:gd name="T17" fmla="*/ 0 60000 65536"/>
                <a:gd name="T18" fmla="*/ 0 60000 65536"/>
                <a:gd name="T19" fmla="*/ 0 60000 65536"/>
                <a:gd name="T20" fmla="*/ 0 60000 65536"/>
                <a:gd name="T21" fmla="*/ 0 w 16"/>
                <a:gd name="T22" fmla="*/ 0 h 13"/>
                <a:gd name="T23" fmla="*/ 16 w 16"/>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3">
                  <a:moveTo>
                    <a:pt x="15" y="11"/>
                  </a:moveTo>
                  <a:cubicBezTo>
                    <a:pt x="15" y="11"/>
                    <a:pt x="12" y="10"/>
                    <a:pt x="11" y="11"/>
                  </a:cubicBezTo>
                  <a:cubicBezTo>
                    <a:pt x="9" y="12"/>
                    <a:pt x="8" y="13"/>
                    <a:pt x="6" y="12"/>
                  </a:cubicBezTo>
                  <a:cubicBezTo>
                    <a:pt x="4" y="12"/>
                    <a:pt x="0" y="9"/>
                    <a:pt x="2" y="7"/>
                  </a:cubicBezTo>
                  <a:cubicBezTo>
                    <a:pt x="3" y="4"/>
                    <a:pt x="7" y="0"/>
                    <a:pt x="12" y="2"/>
                  </a:cubicBezTo>
                  <a:cubicBezTo>
                    <a:pt x="16" y="4"/>
                    <a:pt x="16" y="5"/>
                    <a:pt x="16" y="8"/>
                  </a:cubicBezTo>
                  <a:cubicBezTo>
                    <a:pt x="16" y="9"/>
                    <a:pt x="16" y="10"/>
                    <a:pt x="15" y="11"/>
                  </a:cubicBezTo>
                  <a:close/>
                </a:path>
              </a:pathLst>
            </a:custGeom>
            <a:noFill/>
            <a:ln w="12700">
              <a:noFill/>
              <a:round/>
              <a:headEnd/>
              <a:tailEnd/>
            </a:ln>
          </p:spPr>
          <p:txBody>
            <a:bodyPr/>
            <a:lstStyle/>
            <a:p>
              <a:endParaRPr lang="en-US"/>
            </a:p>
          </p:txBody>
        </p:sp>
        <p:sp>
          <p:nvSpPr>
            <p:cNvPr id="19497" name="Freeform 36"/>
            <p:cNvSpPr>
              <a:spLocks noChangeAspect="1"/>
            </p:cNvSpPr>
            <p:nvPr/>
          </p:nvSpPr>
          <p:spPr bwMode="auto">
            <a:xfrm>
              <a:off x="2112" y="3151"/>
              <a:ext cx="52" cy="82"/>
            </a:xfrm>
            <a:custGeom>
              <a:avLst/>
              <a:gdLst>
                <a:gd name="T0" fmla="*/ 9437185 w 13"/>
                <a:gd name="T1" fmla="*/ 12131268 h 20"/>
                <a:gd name="T2" fmla="*/ 9437185 w 13"/>
                <a:gd name="T3" fmla="*/ 16046045 h 20"/>
                <a:gd name="T4" fmla="*/ 13631488 w 13"/>
                <a:gd name="T5" fmla="*/ 25550805 h 20"/>
                <a:gd name="T6" fmla="*/ 8388610 w 13"/>
                <a:gd name="T7" fmla="*/ 25550805 h 20"/>
                <a:gd name="T8" fmla="*/ 7340032 w 13"/>
                <a:gd name="T9" fmla="*/ 16046045 h 20"/>
                <a:gd name="T10" fmla="*/ 6291456 w 13"/>
                <a:gd name="T11" fmla="*/ 12131268 h 20"/>
                <a:gd name="T12" fmla="*/ 2097152 w 13"/>
                <a:gd name="T13" fmla="*/ 5277418 h 20"/>
                <a:gd name="T14" fmla="*/ 4194305 w 13"/>
                <a:gd name="T15" fmla="*/ 3913671 h 20"/>
                <a:gd name="T16" fmla="*/ 1048576 w 13"/>
                <a:gd name="T17" fmla="*/ 1287175 h 20"/>
                <a:gd name="T18" fmla="*/ 5242880 w 13"/>
                <a:gd name="T19" fmla="*/ 1287175 h 20"/>
                <a:gd name="T20" fmla="*/ 9437185 w 13"/>
                <a:gd name="T21" fmla="*/ 12131268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20"/>
                <a:gd name="T35" fmla="*/ 13 w 13"/>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20">
                  <a:moveTo>
                    <a:pt x="9" y="9"/>
                  </a:moveTo>
                  <a:cubicBezTo>
                    <a:pt x="9" y="9"/>
                    <a:pt x="9" y="11"/>
                    <a:pt x="9" y="12"/>
                  </a:cubicBezTo>
                  <a:cubicBezTo>
                    <a:pt x="10" y="14"/>
                    <a:pt x="13" y="18"/>
                    <a:pt x="13" y="19"/>
                  </a:cubicBezTo>
                  <a:cubicBezTo>
                    <a:pt x="13" y="19"/>
                    <a:pt x="9" y="20"/>
                    <a:pt x="8" y="19"/>
                  </a:cubicBezTo>
                  <a:cubicBezTo>
                    <a:pt x="7" y="17"/>
                    <a:pt x="8" y="14"/>
                    <a:pt x="7" y="12"/>
                  </a:cubicBezTo>
                  <a:cubicBezTo>
                    <a:pt x="7" y="11"/>
                    <a:pt x="7" y="10"/>
                    <a:pt x="6" y="9"/>
                  </a:cubicBezTo>
                  <a:cubicBezTo>
                    <a:pt x="5" y="7"/>
                    <a:pt x="2" y="5"/>
                    <a:pt x="2" y="4"/>
                  </a:cubicBezTo>
                  <a:cubicBezTo>
                    <a:pt x="3" y="4"/>
                    <a:pt x="4" y="5"/>
                    <a:pt x="4" y="3"/>
                  </a:cubicBezTo>
                  <a:cubicBezTo>
                    <a:pt x="4" y="1"/>
                    <a:pt x="0" y="2"/>
                    <a:pt x="1" y="1"/>
                  </a:cubicBezTo>
                  <a:cubicBezTo>
                    <a:pt x="2" y="0"/>
                    <a:pt x="4" y="1"/>
                    <a:pt x="5" y="1"/>
                  </a:cubicBezTo>
                  <a:cubicBezTo>
                    <a:pt x="7" y="3"/>
                    <a:pt x="7" y="8"/>
                    <a:pt x="9" y="9"/>
                  </a:cubicBezTo>
                  <a:close/>
                </a:path>
              </a:pathLst>
            </a:custGeom>
            <a:noFill/>
            <a:ln w="12700">
              <a:noFill/>
              <a:round/>
              <a:headEnd/>
              <a:tailEnd/>
            </a:ln>
          </p:spPr>
          <p:txBody>
            <a:bodyPr/>
            <a:lstStyle/>
            <a:p>
              <a:endParaRPr lang="en-US"/>
            </a:p>
          </p:txBody>
        </p:sp>
        <p:sp>
          <p:nvSpPr>
            <p:cNvPr id="19498" name="Freeform 37"/>
            <p:cNvSpPr>
              <a:spLocks noChangeAspect="1"/>
            </p:cNvSpPr>
            <p:nvPr/>
          </p:nvSpPr>
          <p:spPr bwMode="auto">
            <a:xfrm>
              <a:off x="2439" y="2977"/>
              <a:ext cx="63" cy="56"/>
            </a:xfrm>
            <a:custGeom>
              <a:avLst/>
              <a:gdLst>
                <a:gd name="T0" fmla="*/ 14321771 w 16"/>
                <a:gd name="T1" fmla="*/ 2097152 h 14"/>
                <a:gd name="T2" fmla="*/ 13397105 w 16"/>
                <a:gd name="T3" fmla="*/ 7340032 h 14"/>
                <a:gd name="T4" fmla="*/ 12532934 w 16"/>
                <a:gd name="T5" fmla="*/ 11534337 h 14"/>
                <a:gd name="T6" fmla="*/ 2712610 w 16"/>
                <a:gd name="T7" fmla="*/ 13631488 h 14"/>
                <a:gd name="T8" fmla="*/ 0 w 16"/>
                <a:gd name="T9" fmla="*/ 13631488 h 14"/>
                <a:gd name="T10" fmla="*/ 12532934 w 16"/>
                <a:gd name="T11" fmla="*/ 0 h 14"/>
                <a:gd name="T12" fmla="*/ 14321771 w 16"/>
                <a:gd name="T13" fmla="*/ 2097152 h 14"/>
                <a:gd name="T14" fmla="*/ 0 60000 65536"/>
                <a:gd name="T15" fmla="*/ 0 60000 65536"/>
                <a:gd name="T16" fmla="*/ 0 60000 65536"/>
                <a:gd name="T17" fmla="*/ 0 60000 65536"/>
                <a:gd name="T18" fmla="*/ 0 60000 65536"/>
                <a:gd name="T19" fmla="*/ 0 60000 65536"/>
                <a:gd name="T20" fmla="*/ 0 60000 65536"/>
                <a:gd name="T21" fmla="*/ 0 w 16"/>
                <a:gd name="T22" fmla="*/ 0 h 14"/>
                <a:gd name="T23" fmla="*/ 16 w 16"/>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4">
                  <a:moveTo>
                    <a:pt x="16" y="2"/>
                  </a:moveTo>
                  <a:cubicBezTo>
                    <a:pt x="15" y="4"/>
                    <a:pt x="15" y="5"/>
                    <a:pt x="15" y="7"/>
                  </a:cubicBezTo>
                  <a:cubicBezTo>
                    <a:pt x="15" y="7"/>
                    <a:pt x="15" y="9"/>
                    <a:pt x="14" y="11"/>
                  </a:cubicBezTo>
                  <a:cubicBezTo>
                    <a:pt x="13" y="12"/>
                    <a:pt x="5" y="14"/>
                    <a:pt x="3" y="13"/>
                  </a:cubicBezTo>
                  <a:cubicBezTo>
                    <a:pt x="2" y="13"/>
                    <a:pt x="0" y="14"/>
                    <a:pt x="0" y="13"/>
                  </a:cubicBezTo>
                  <a:cubicBezTo>
                    <a:pt x="0" y="10"/>
                    <a:pt x="13" y="0"/>
                    <a:pt x="14" y="0"/>
                  </a:cubicBezTo>
                  <a:cubicBezTo>
                    <a:pt x="16" y="0"/>
                    <a:pt x="16" y="0"/>
                    <a:pt x="16" y="2"/>
                  </a:cubicBezTo>
                  <a:close/>
                </a:path>
              </a:pathLst>
            </a:custGeom>
            <a:noFill/>
            <a:ln w="12700">
              <a:noFill/>
              <a:round/>
              <a:headEnd/>
              <a:tailEnd/>
            </a:ln>
          </p:spPr>
          <p:txBody>
            <a:bodyPr/>
            <a:lstStyle/>
            <a:p>
              <a:endParaRPr lang="en-US"/>
            </a:p>
          </p:txBody>
        </p:sp>
        <p:sp>
          <p:nvSpPr>
            <p:cNvPr id="19499" name="Freeform 38"/>
            <p:cNvSpPr>
              <a:spLocks noChangeAspect="1"/>
            </p:cNvSpPr>
            <p:nvPr/>
          </p:nvSpPr>
          <p:spPr bwMode="auto">
            <a:xfrm>
              <a:off x="1931" y="3086"/>
              <a:ext cx="83" cy="74"/>
            </a:xfrm>
            <a:custGeom>
              <a:avLst/>
              <a:gdLst>
                <a:gd name="T0" fmla="*/ 7501824 w 21"/>
                <a:gd name="T1" fmla="*/ 0 h 18"/>
                <a:gd name="T2" fmla="*/ 10125091 w 21"/>
                <a:gd name="T3" fmla="*/ 12402119 h 18"/>
                <a:gd name="T4" fmla="*/ 19524968 w 21"/>
                <a:gd name="T5" fmla="*/ 20798851 h 18"/>
                <a:gd name="T6" fmla="*/ 949026 w 21"/>
                <a:gd name="T7" fmla="*/ 20798851 h 18"/>
                <a:gd name="T8" fmla="*/ 5648964 w 21"/>
                <a:gd name="T9" fmla="*/ 11094121 h 18"/>
                <a:gd name="T10" fmla="*/ 7501824 w 21"/>
                <a:gd name="T11" fmla="*/ 0 h 18"/>
                <a:gd name="T12" fmla="*/ 0 60000 65536"/>
                <a:gd name="T13" fmla="*/ 0 60000 65536"/>
                <a:gd name="T14" fmla="*/ 0 60000 65536"/>
                <a:gd name="T15" fmla="*/ 0 60000 65536"/>
                <a:gd name="T16" fmla="*/ 0 60000 65536"/>
                <a:gd name="T17" fmla="*/ 0 60000 65536"/>
                <a:gd name="T18" fmla="*/ 0 w 21"/>
                <a:gd name="T19" fmla="*/ 0 h 18"/>
                <a:gd name="T20" fmla="*/ 21 w 21"/>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1" h="18">
                  <a:moveTo>
                    <a:pt x="8" y="0"/>
                  </a:moveTo>
                  <a:cubicBezTo>
                    <a:pt x="10" y="0"/>
                    <a:pt x="9" y="8"/>
                    <a:pt x="11" y="9"/>
                  </a:cubicBezTo>
                  <a:cubicBezTo>
                    <a:pt x="14" y="11"/>
                    <a:pt x="20" y="12"/>
                    <a:pt x="21" y="15"/>
                  </a:cubicBezTo>
                  <a:cubicBezTo>
                    <a:pt x="19" y="18"/>
                    <a:pt x="2" y="17"/>
                    <a:pt x="1" y="15"/>
                  </a:cubicBezTo>
                  <a:cubicBezTo>
                    <a:pt x="0" y="12"/>
                    <a:pt x="6" y="10"/>
                    <a:pt x="6" y="8"/>
                  </a:cubicBezTo>
                  <a:cubicBezTo>
                    <a:pt x="6" y="6"/>
                    <a:pt x="5" y="0"/>
                    <a:pt x="8" y="0"/>
                  </a:cubicBezTo>
                  <a:close/>
                </a:path>
              </a:pathLst>
            </a:custGeom>
            <a:noFill/>
            <a:ln w="12700">
              <a:noFill/>
              <a:round/>
              <a:headEnd/>
              <a:tailEnd/>
            </a:ln>
          </p:spPr>
          <p:txBody>
            <a:bodyPr/>
            <a:lstStyle/>
            <a:p>
              <a:endParaRPr lang="en-US"/>
            </a:p>
          </p:txBody>
        </p:sp>
        <p:sp>
          <p:nvSpPr>
            <p:cNvPr id="19500" name="Freeform 39"/>
            <p:cNvSpPr>
              <a:spLocks noChangeAspect="1"/>
            </p:cNvSpPr>
            <p:nvPr/>
          </p:nvSpPr>
          <p:spPr bwMode="auto">
            <a:xfrm>
              <a:off x="1633" y="3062"/>
              <a:ext cx="59" cy="33"/>
            </a:xfrm>
            <a:custGeom>
              <a:avLst/>
              <a:gdLst>
                <a:gd name="T0" fmla="*/ 7910224 w 15"/>
                <a:gd name="T1" fmla="*/ 0 h 8"/>
                <a:gd name="T2" fmla="*/ 13298081 w 15"/>
                <a:gd name="T3" fmla="*/ 7296195 h 8"/>
                <a:gd name="T4" fmla="*/ 7910224 w 15"/>
                <a:gd name="T5" fmla="*/ 11399750 h 8"/>
                <a:gd name="T6" fmla="*/ 917902 w 15"/>
                <a:gd name="T7" fmla="*/ 1423645 h 8"/>
                <a:gd name="T8" fmla="*/ 7910224 w 15"/>
                <a:gd name="T9" fmla="*/ 0 h 8"/>
                <a:gd name="T10" fmla="*/ 0 60000 65536"/>
                <a:gd name="T11" fmla="*/ 0 60000 65536"/>
                <a:gd name="T12" fmla="*/ 0 60000 65536"/>
                <a:gd name="T13" fmla="*/ 0 60000 65536"/>
                <a:gd name="T14" fmla="*/ 0 60000 65536"/>
                <a:gd name="T15" fmla="*/ 0 w 15"/>
                <a:gd name="T16" fmla="*/ 0 h 8"/>
                <a:gd name="T17" fmla="*/ 15 w 15"/>
                <a:gd name="T18" fmla="*/ 8 h 8"/>
              </a:gdLst>
              <a:ahLst/>
              <a:cxnLst>
                <a:cxn ang="T10">
                  <a:pos x="T0" y="T1"/>
                </a:cxn>
                <a:cxn ang="T11">
                  <a:pos x="T2" y="T3"/>
                </a:cxn>
                <a:cxn ang="T12">
                  <a:pos x="T4" y="T5"/>
                </a:cxn>
                <a:cxn ang="T13">
                  <a:pos x="T6" y="T7"/>
                </a:cxn>
                <a:cxn ang="T14">
                  <a:pos x="T8" y="T9"/>
                </a:cxn>
              </a:cxnLst>
              <a:rect l="T15" t="T16" r="T17" b="T18"/>
              <a:pathLst>
                <a:path w="15" h="8">
                  <a:moveTo>
                    <a:pt x="9" y="0"/>
                  </a:moveTo>
                  <a:cubicBezTo>
                    <a:pt x="10" y="1"/>
                    <a:pt x="15" y="4"/>
                    <a:pt x="15" y="5"/>
                  </a:cubicBezTo>
                  <a:cubicBezTo>
                    <a:pt x="15" y="6"/>
                    <a:pt x="10" y="8"/>
                    <a:pt x="9" y="8"/>
                  </a:cubicBezTo>
                  <a:cubicBezTo>
                    <a:pt x="9" y="8"/>
                    <a:pt x="0" y="2"/>
                    <a:pt x="1" y="1"/>
                  </a:cubicBezTo>
                  <a:cubicBezTo>
                    <a:pt x="2" y="0"/>
                    <a:pt x="8" y="0"/>
                    <a:pt x="9" y="0"/>
                  </a:cubicBezTo>
                  <a:close/>
                </a:path>
              </a:pathLst>
            </a:custGeom>
            <a:noFill/>
            <a:ln w="12700">
              <a:noFill/>
              <a:round/>
              <a:headEnd/>
              <a:tailEnd/>
            </a:ln>
          </p:spPr>
          <p:txBody>
            <a:bodyPr/>
            <a:lstStyle/>
            <a:p>
              <a:endParaRPr lang="en-US"/>
            </a:p>
          </p:txBody>
        </p:sp>
        <p:sp>
          <p:nvSpPr>
            <p:cNvPr id="19501" name="Freeform 40"/>
            <p:cNvSpPr>
              <a:spLocks noChangeAspect="1"/>
            </p:cNvSpPr>
            <p:nvPr/>
          </p:nvSpPr>
          <p:spPr bwMode="auto">
            <a:xfrm>
              <a:off x="-17" y="2711"/>
              <a:ext cx="3054" cy="2395"/>
            </a:xfrm>
            <a:custGeom>
              <a:avLst/>
              <a:gdLst>
                <a:gd name="T0" fmla="*/ 86709870 w 770"/>
                <a:gd name="T1" fmla="*/ 691208313 h 588"/>
                <a:gd name="T2" fmla="*/ 97363996 w 770"/>
                <a:gd name="T3" fmla="*/ 608177510 h 588"/>
                <a:gd name="T4" fmla="*/ 100065984 w 770"/>
                <a:gd name="T5" fmla="*/ 526731512 h 588"/>
                <a:gd name="T6" fmla="*/ 88671791 w 770"/>
                <a:gd name="T7" fmla="*/ 419619336 h 588"/>
                <a:gd name="T8" fmla="*/ 146480455 w 770"/>
                <a:gd name="T9" fmla="*/ 392203343 h 588"/>
                <a:gd name="T10" fmla="*/ 174411997 w 770"/>
                <a:gd name="T11" fmla="*/ 432268581 h 588"/>
                <a:gd name="T12" fmla="*/ 183163092 w 770"/>
                <a:gd name="T13" fmla="*/ 468703065 h 588"/>
                <a:gd name="T14" fmla="*/ 201354075 w 770"/>
                <a:gd name="T15" fmla="*/ 506366135 h 588"/>
                <a:gd name="T16" fmla="*/ 217642281 w 770"/>
                <a:gd name="T17" fmla="*/ 577043436 h 588"/>
                <a:gd name="T18" fmla="*/ 281271121 w 770"/>
                <a:gd name="T19" fmla="*/ 647347312 h 588"/>
                <a:gd name="T20" fmla="*/ 344899898 w 770"/>
                <a:gd name="T21" fmla="*/ 709991883 h 588"/>
                <a:gd name="T22" fmla="*/ 341949275 w 770"/>
                <a:gd name="T23" fmla="*/ 698942172 h 588"/>
                <a:gd name="T24" fmla="*/ 278336490 w 770"/>
                <a:gd name="T25" fmla="*/ 631054801 h 588"/>
                <a:gd name="T26" fmla="*/ 224435263 w 770"/>
                <a:gd name="T27" fmla="*/ 566814867 h 588"/>
                <a:gd name="T28" fmla="*/ 218615753 w 770"/>
                <a:gd name="T29" fmla="*/ 478858903 h 588"/>
                <a:gd name="T30" fmla="*/ 198419570 w 770"/>
                <a:gd name="T31" fmla="*/ 408551117 h 588"/>
                <a:gd name="T32" fmla="*/ 207174473 w 770"/>
                <a:gd name="T33" fmla="*/ 393412638 h 588"/>
                <a:gd name="T34" fmla="*/ 196519206 w 770"/>
                <a:gd name="T35" fmla="*/ 375837581 h 588"/>
                <a:gd name="T36" fmla="*/ 184073612 w 770"/>
                <a:gd name="T37" fmla="*/ 382047244 h 588"/>
                <a:gd name="T38" fmla="*/ 153274326 w 770"/>
                <a:gd name="T39" fmla="*/ 277725127 h 588"/>
                <a:gd name="T40" fmla="*/ 177280884 w 770"/>
                <a:gd name="T41" fmla="*/ 289163773 h 588"/>
                <a:gd name="T42" fmla="*/ 148380566 w 770"/>
                <a:gd name="T43" fmla="*/ 223714609 h 588"/>
                <a:gd name="T44" fmla="*/ 198419570 w 770"/>
                <a:gd name="T45" fmla="*/ 147195727 h 588"/>
                <a:gd name="T46" fmla="*/ 256228964 w 770"/>
                <a:gd name="T47" fmla="*/ 129620377 h 588"/>
                <a:gd name="T48" fmla="*/ 309202537 w 770"/>
                <a:gd name="T49" fmla="*/ 147195727 h 588"/>
                <a:gd name="T50" fmla="*/ 358241416 w 770"/>
                <a:gd name="T51" fmla="*/ 144387419 h 588"/>
                <a:gd name="T52" fmla="*/ 407540480 w 770"/>
                <a:gd name="T53" fmla="*/ 129620377 h 588"/>
                <a:gd name="T54" fmla="*/ 470982432 w 770"/>
                <a:gd name="T55" fmla="*/ 144387419 h 588"/>
                <a:gd name="T56" fmla="*/ 541404064 w 770"/>
                <a:gd name="T57" fmla="*/ 168488734 h 588"/>
                <a:gd name="T58" fmla="*/ 589484702 w 770"/>
                <a:gd name="T59" fmla="*/ 161963909 h 588"/>
                <a:gd name="T60" fmla="*/ 644358576 w 770"/>
                <a:gd name="T61" fmla="*/ 90372241 h 588"/>
                <a:gd name="T62" fmla="*/ 707061348 w 770"/>
                <a:gd name="T63" fmla="*/ 125601340 h 588"/>
                <a:gd name="T64" fmla="*/ 728183789 w 770"/>
                <a:gd name="T65" fmla="*/ 145688995 h 588"/>
                <a:gd name="T66" fmla="*/ 707061348 w 770"/>
                <a:gd name="T67" fmla="*/ 119387246 h 588"/>
                <a:gd name="T68" fmla="*/ 713854584 w 770"/>
                <a:gd name="T69" fmla="*/ 98112291 h 588"/>
                <a:gd name="T70" fmla="*/ 648279371 w 770"/>
                <a:gd name="T71" fmla="*/ 87957235 h 588"/>
                <a:gd name="T72" fmla="*/ 594315763 w 770"/>
                <a:gd name="T73" fmla="*/ 158338109 h 588"/>
                <a:gd name="T74" fmla="*/ 527818480 w 770"/>
                <a:gd name="T75" fmla="*/ 160753050 h 588"/>
                <a:gd name="T76" fmla="*/ 527074732 w 770"/>
                <a:gd name="T77" fmla="*/ 125601340 h 588"/>
                <a:gd name="T78" fmla="*/ 612815541 w 770"/>
                <a:gd name="T79" fmla="*/ 71586194 h 588"/>
                <a:gd name="T80" fmla="*/ 620347448 w 770"/>
                <a:gd name="T81" fmla="*/ 47801003 h 588"/>
                <a:gd name="T82" fmla="*/ 555005767 w 770"/>
                <a:gd name="T83" fmla="*/ 121898248 h 588"/>
                <a:gd name="T84" fmla="*/ 438402719 w 770"/>
                <a:gd name="T85" fmla="*/ 125601340 h 588"/>
                <a:gd name="T86" fmla="*/ 355612914 w 770"/>
                <a:gd name="T87" fmla="*/ 126812069 h 588"/>
                <a:gd name="T88" fmla="*/ 315007324 w 770"/>
                <a:gd name="T89" fmla="*/ 135757113 h 588"/>
                <a:gd name="T90" fmla="*/ 260149125 w 770"/>
                <a:gd name="T91" fmla="*/ 115688521 h 588"/>
                <a:gd name="T92" fmla="*/ 203312442 w 770"/>
                <a:gd name="T93" fmla="*/ 139474771 h 588"/>
                <a:gd name="T94" fmla="*/ 133801330 w 770"/>
                <a:gd name="T95" fmla="*/ 221221203 h 588"/>
                <a:gd name="T96" fmla="*/ 129944153 w 770"/>
                <a:gd name="T97" fmla="*/ 275231982 h 588"/>
                <a:gd name="T98" fmla="*/ 123396442 w 770"/>
                <a:gd name="T99" fmla="*/ 332945789 h 588"/>
                <a:gd name="T100" fmla="*/ 94491111 w 770"/>
                <a:gd name="T101" fmla="*/ 370905773 h 588"/>
                <a:gd name="T102" fmla="*/ 61666713 w 770"/>
                <a:gd name="T103" fmla="*/ 350522149 h 588"/>
                <a:gd name="T104" fmla="*/ 0 w 770"/>
                <a:gd name="T105" fmla="*/ 290373590 h 5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70"/>
                <a:gd name="T160" fmla="*/ 0 h 588"/>
                <a:gd name="T161" fmla="*/ 770 w 770"/>
                <a:gd name="T162" fmla="*/ 588 h 5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70" h="588">
                  <a:moveTo>
                    <a:pt x="131" y="588"/>
                  </a:moveTo>
                  <a:cubicBezTo>
                    <a:pt x="131" y="586"/>
                    <a:pt x="130" y="584"/>
                    <a:pt x="128" y="583"/>
                  </a:cubicBezTo>
                  <a:cubicBezTo>
                    <a:pt x="125" y="579"/>
                    <a:pt x="120" y="576"/>
                    <a:pt x="117" y="574"/>
                  </a:cubicBezTo>
                  <a:cubicBezTo>
                    <a:pt x="110" y="571"/>
                    <a:pt x="104" y="570"/>
                    <a:pt x="97" y="568"/>
                  </a:cubicBezTo>
                  <a:cubicBezTo>
                    <a:pt x="92" y="566"/>
                    <a:pt x="92" y="564"/>
                    <a:pt x="91" y="560"/>
                  </a:cubicBezTo>
                  <a:cubicBezTo>
                    <a:pt x="89" y="555"/>
                    <a:pt x="89" y="555"/>
                    <a:pt x="90" y="550"/>
                  </a:cubicBezTo>
                  <a:cubicBezTo>
                    <a:pt x="92" y="543"/>
                    <a:pt x="88" y="535"/>
                    <a:pt x="89" y="528"/>
                  </a:cubicBezTo>
                  <a:cubicBezTo>
                    <a:pt x="90" y="524"/>
                    <a:pt x="90" y="521"/>
                    <a:pt x="88" y="517"/>
                  </a:cubicBezTo>
                  <a:cubicBezTo>
                    <a:pt x="87" y="515"/>
                    <a:pt x="86" y="513"/>
                    <a:pt x="85" y="512"/>
                  </a:cubicBezTo>
                  <a:cubicBezTo>
                    <a:pt x="84" y="509"/>
                    <a:pt x="85" y="509"/>
                    <a:pt x="86" y="505"/>
                  </a:cubicBezTo>
                  <a:cubicBezTo>
                    <a:pt x="88" y="501"/>
                    <a:pt x="85" y="483"/>
                    <a:pt x="96" y="489"/>
                  </a:cubicBezTo>
                  <a:cubicBezTo>
                    <a:pt x="98" y="487"/>
                    <a:pt x="99" y="486"/>
                    <a:pt x="101" y="484"/>
                  </a:cubicBezTo>
                  <a:cubicBezTo>
                    <a:pt x="101" y="482"/>
                    <a:pt x="101" y="480"/>
                    <a:pt x="102" y="478"/>
                  </a:cubicBezTo>
                  <a:cubicBezTo>
                    <a:pt x="104" y="473"/>
                    <a:pt x="102" y="473"/>
                    <a:pt x="101" y="468"/>
                  </a:cubicBezTo>
                  <a:cubicBezTo>
                    <a:pt x="100" y="465"/>
                    <a:pt x="103" y="460"/>
                    <a:pt x="103" y="456"/>
                  </a:cubicBezTo>
                  <a:cubicBezTo>
                    <a:pt x="103" y="450"/>
                    <a:pt x="103" y="445"/>
                    <a:pt x="104" y="439"/>
                  </a:cubicBezTo>
                  <a:cubicBezTo>
                    <a:pt x="105" y="437"/>
                    <a:pt x="106" y="434"/>
                    <a:pt x="106" y="432"/>
                  </a:cubicBezTo>
                  <a:cubicBezTo>
                    <a:pt x="106" y="428"/>
                    <a:pt x="104" y="423"/>
                    <a:pt x="104" y="419"/>
                  </a:cubicBezTo>
                  <a:cubicBezTo>
                    <a:pt x="103" y="415"/>
                    <a:pt x="105" y="414"/>
                    <a:pt x="105" y="409"/>
                  </a:cubicBezTo>
                  <a:cubicBezTo>
                    <a:pt x="104" y="405"/>
                    <a:pt x="104" y="401"/>
                    <a:pt x="103" y="398"/>
                  </a:cubicBezTo>
                  <a:cubicBezTo>
                    <a:pt x="100" y="391"/>
                    <a:pt x="92" y="387"/>
                    <a:pt x="96" y="378"/>
                  </a:cubicBezTo>
                  <a:cubicBezTo>
                    <a:pt x="98" y="374"/>
                    <a:pt x="99" y="372"/>
                    <a:pt x="96" y="367"/>
                  </a:cubicBezTo>
                  <a:cubicBezTo>
                    <a:pt x="93" y="363"/>
                    <a:pt x="91" y="362"/>
                    <a:pt x="93" y="357"/>
                  </a:cubicBezTo>
                  <a:cubicBezTo>
                    <a:pt x="95" y="352"/>
                    <a:pt x="93" y="340"/>
                    <a:pt x="92" y="334"/>
                  </a:cubicBezTo>
                  <a:cubicBezTo>
                    <a:pt x="91" y="329"/>
                    <a:pt x="99" y="330"/>
                    <a:pt x="104" y="331"/>
                  </a:cubicBezTo>
                  <a:cubicBezTo>
                    <a:pt x="106" y="330"/>
                    <a:pt x="112" y="323"/>
                    <a:pt x="110" y="324"/>
                  </a:cubicBezTo>
                  <a:cubicBezTo>
                    <a:pt x="113" y="320"/>
                    <a:pt x="112" y="316"/>
                    <a:pt x="116" y="314"/>
                  </a:cubicBezTo>
                  <a:cubicBezTo>
                    <a:pt x="121" y="312"/>
                    <a:pt x="121" y="317"/>
                    <a:pt x="126" y="316"/>
                  </a:cubicBezTo>
                  <a:cubicBezTo>
                    <a:pt x="129" y="316"/>
                    <a:pt x="130" y="314"/>
                    <a:pt x="136" y="312"/>
                  </a:cubicBezTo>
                  <a:cubicBezTo>
                    <a:pt x="141" y="312"/>
                    <a:pt x="147" y="313"/>
                    <a:pt x="152" y="312"/>
                  </a:cubicBezTo>
                  <a:cubicBezTo>
                    <a:pt x="155" y="311"/>
                    <a:pt x="153" y="309"/>
                    <a:pt x="155" y="308"/>
                  </a:cubicBezTo>
                  <a:cubicBezTo>
                    <a:pt x="158" y="308"/>
                    <a:pt x="164" y="313"/>
                    <a:pt x="166" y="315"/>
                  </a:cubicBezTo>
                  <a:cubicBezTo>
                    <a:pt x="169" y="319"/>
                    <a:pt x="175" y="322"/>
                    <a:pt x="177" y="330"/>
                  </a:cubicBezTo>
                  <a:cubicBezTo>
                    <a:pt x="177" y="333"/>
                    <a:pt x="173" y="333"/>
                    <a:pt x="174" y="337"/>
                  </a:cubicBezTo>
                  <a:cubicBezTo>
                    <a:pt x="175" y="340"/>
                    <a:pt x="179" y="342"/>
                    <a:pt x="181" y="343"/>
                  </a:cubicBezTo>
                  <a:cubicBezTo>
                    <a:pt x="181" y="343"/>
                    <a:pt x="181" y="343"/>
                    <a:pt x="181" y="344"/>
                  </a:cubicBezTo>
                  <a:cubicBezTo>
                    <a:pt x="180" y="346"/>
                    <a:pt x="178" y="350"/>
                    <a:pt x="178" y="353"/>
                  </a:cubicBezTo>
                  <a:cubicBezTo>
                    <a:pt x="178" y="353"/>
                    <a:pt x="178" y="354"/>
                    <a:pt x="178" y="354"/>
                  </a:cubicBezTo>
                  <a:cubicBezTo>
                    <a:pt x="178" y="354"/>
                    <a:pt x="179" y="355"/>
                    <a:pt x="179" y="355"/>
                  </a:cubicBezTo>
                  <a:cubicBezTo>
                    <a:pt x="181" y="358"/>
                    <a:pt x="183" y="358"/>
                    <a:pt x="184" y="360"/>
                  </a:cubicBezTo>
                  <a:cubicBezTo>
                    <a:pt x="184" y="363"/>
                    <a:pt x="186" y="368"/>
                    <a:pt x="186" y="368"/>
                  </a:cubicBezTo>
                  <a:cubicBezTo>
                    <a:pt x="187" y="371"/>
                    <a:pt x="188" y="370"/>
                    <a:pt x="190" y="373"/>
                  </a:cubicBezTo>
                  <a:cubicBezTo>
                    <a:pt x="193" y="374"/>
                    <a:pt x="194" y="372"/>
                    <a:pt x="195" y="373"/>
                  </a:cubicBezTo>
                  <a:cubicBezTo>
                    <a:pt x="199" y="374"/>
                    <a:pt x="198" y="375"/>
                    <a:pt x="198" y="379"/>
                  </a:cubicBezTo>
                  <a:cubicBezTo>
                    <a:pt x="198" y="380"/>
                    <a:pt x="197" y="382"/>
                    <a:pt x="197" y="383"/>
                  </a:cubicBezTo>
                  <a:cubicBezTo>
                    <a:pt x="197" y="386"/>
                    <a:pt x="198" y="386"/>
                    <a:pt x="198" y="389"/>
                  </a:cubicBezTo>
                  <a:cubicBezTo>
                    <a:pt x="197" y="392"/>
                    <a:pt x="199" y="396"/>
                    <a:pt x="200" y="399"/>
                  </a:cubicBezTo>
                  <a:cubicBezTo>
                    <a:pt x="203" y="403"/>
                    <a:pt x="206" y="401"/>
                    <a:pt x="209" y="403"/>
                  </a:cubicBezTo>
                  <a:cubicBezTo>
                    <a:pt x="212" y="406"/>
                    <a:pt x="212" y="411"/>
                    <a:pt x="213" y="413"/>
                  </a:cubicBezTo>
                  <a:cubicBezTo>
                    <a:pt x="214" y="416"/>
                    <a:pt x="215" y="420"/>
                    <a:pt x="217" y="423"/>
                  </a:cubicBezTo>
                  <a:cubicBezTo>
                    <a:pt x="218" y="427"/>
                    <a:pt x="219" y="429"/>
                    <a:pt x="221" y="432"/>
                  </a:cubicBezTo>
                  <a:cubicBezTo>
                    <a:pt x="224" y="436"/>
                    <a:pt x="225" y="438"/>
                    <a:pt x="226" y="443"/>
                  </a:cubicBezTo>
                  <a:cubicBezTo>
                    <a:pt x="227" y="446"/>
                    <a:pt x="228" y="449"/>
                    <a:pt x="227" y="453"/>
                  </a:cubicBezTo>
                  <a:cubicBezTo>
                    <a:pt x="227" y="455"/>
                    <a:pt x="226" y="457"/>
                    <a:pt x="226" y="459"/>
                  </a:cubicBezTo>
                  <a:cubicBezTo>
                    <a:pt x="226" y="461"/>
                    <a:pt x="228" y="464"/>
                    <a:pt x="229" y="465"/>
                  </a:cubicBezTo>
                  <a:cubicBezTo>
                    <a:pt x="234" y="472"/>
                    <a:pt x="242" y="477"/>
                    <a:pt x="248" y="484"/>
                  </a:cubicBezTo>
                  <a:cubicBezTo>
                    <a:pt x="254" y="490"/>
                    <a:pt x="260" y="495"/>
                    <a:pt x="266" y="501"/>
                  </a:cubicBezTo>
                  <a:cubicBezTo>
                    <a:pt x="269" y="504"/>
                    <a:pt x="273" y="504"/>
                    <a:pt x="277" y="506"/>
                  </a:cubicBezTo>
                  <a:cubicBezTo>
                    <a:pt x="281" y="508"/>
                    <a:pt x="283" y="512"/>
                    <a:pt x="287" y="514"/>
                  </a:cubicBezTo>
                  <a:cubicBezTo>
                    <a:pt x="289" y="514"/>
                    <a:pt x="291" y="514"/>
                    <a:pt x="292" y="515"/>
                  </a:cubicBezTo>
                  <a:cubicBezTo>
                    <a:pt x="294" y="516"/>
                    <a:pt x="295" y="517"/>
                    <a:pt x="297" y="518"/>
                  </a:cubicBezTo>
                  <a:cubicBezTo>
                    <a:pt x="297" y="519"/>
                    <a:pt x="299" y="518"/>
                    <a:pt x="300" y="518"/>
                  </a:cubicBezTo>
                  <a:cubicBezTo>
                    <a:pt x="301" y="519"/>
                    <a:pt x="301" y="520"/>
                    <a:pt x="302" y="521"/>
                  </a:cubicBezTo>
                  <a:cubicBezTo>
                    <a:pt x="308" y="528"/>
                    <a:pt x="315" y="534"/>
                    <a:pt x="323" y="540"/>
                  </a:cubicBezTo>
                  <a:cubicBezTo>
                    <a:pt x="328" y="545"/>
                    <a:pt x="336" y="546"/>
                    <a:pt x="341" y="551"/>
                  </a:cubicBezTo>
                  <a:cubicBezTo>
                    <a:pt x="347" y="556"/>
                    <a:pt x="353" y="560"/>
                    <a:pt x="358" y="565"/>
                  </a:cubicBezTo>
                  <a:cubicBezTo>
                    <a:pt x="361" y="570"/>
                    <a:pt x="361" y="571"/>
                    <a:pt x="366" y="572"/>
                  </a:cubicBezTo>
                  <a:cubicBezTo>
                    <a:pt x="370" y="572"/>
                    <a:pt x="377" y="574"/>
                    <a:pt x="379" y="577"/>
                  </a:cubicBezTo>
                  <a:cubicBezTo>
                    <a:pt x="380" y="577"/>
                    <a:pt x="381" y="575"/>
                    <a:pt x="382" y="575"/>
                  </a:cubicBezTo>
                  <a:cubicBezTo>
                    <a:pt x="382" y="576"/>
                    <a:pt x="382" y="574"/>
                    <a:pt x="383" y="575"/>
                  </a:cubicBezTo>
                  <a:cubicBezTo>
                    <a:pt x="378" y="575"/>
                    <a:pt x="373" y="572"/>
                    <a:pt x="369" y="569"/>
                  </a:cubicBezTo>
                  <a:cubicBezTo>
                    <a:pt x="364" y="564"/>
                    <a:pt x="359" y="561"/>
                    <a:pt x="355" y="556"/>
                  </a:cubicBezTo>
                  <a:cubicBezTo>
                    <a:pt x="350" y="550"/>
                    <a:pt x="344" y="546"/>
                    <a:pt x="339" y="542"/>
                  </a:cubicBezTo>
                  <a:cubicBezTo>
                    <a:pt x="333" y="538"/>
                    <a:pt x="325" y="535"/>
                    <a:pt x="321" y="529"/>
                  </a:cubicBezTo>
                  <a:cubicBezTo>
                    <a:pt x="318" y="526"/>
                    <a:pt x="317" y="523"/>
                    <a:pt x="313" y="521"/>
                  </a:cubicBezTo>
                  <a:cubicBezTo>
                    <a:pt x="309" y="518"/>
                    <a:pt x="307" y="513"/>
                    <a:pt x="303" y="511"/>
                  </a:cubicBezTo>
                  <a:cubicBezTo>
                    <a:pt x="301" y="508"/>
                    <a:pt x="298" y="506"/>
                    <a:pt x="295" y="504"/>
                  </a:cubicBezTo>
                  <a:cubicBezTo>
                    <a:pt x="293" y="503"/>
                    <a:pt x="291" y="503"/>
                    <a:pt x="289" y="502"/>
                  </a:cubicBezTo>
                  <a:cubicBezTo>
                    <a:pt x="286" y="501"/>
                    <a:pt x="282" y="498"/>
                    <a:pt x="279" y="496"/>
                  </a:cubicBezTo>
                  <a:cubicBezTo>
                    <a:pt x="278" y="495"/>
                    <a:pt x="277" y="493"/>
                    <a:pt x="275" y="492"/>
                  </a:cubicBezTo>
                  <a:cubicBezTo>
                    <a:pt x="272" y="489"/>
                    <a:pt x="268" y="487"/>
                    <a:pt x="266" y="484"/>
                  </a:cubicBezTo>
                  <a:cubicBezTo>
                    <a:pt x="263" y="480"/>
                    <a:pt x="260" y="479"/>
                    <a:pt x="257" y="476"/>
                  </a:cubicBezTo>
                  <a:cubicBezTo>
                    <a:pt x="254" y="474"/>
                    <a:pt x="252" y="470"/>
                    <a:pt x="250" y="467"/>
                  </a:cubicBezTo>
                  <a:cubicBezTo>
                    <a:pt x="245" y="460"/>
                    <a:pt x="238" y="456"/>
                    <a:pt x="233" y="451"/>
                  </a:cubicBezTo>
                  <a:cubicBezTo>
                    <a:pt x="230" y="447"/>
                    <a:pt x="230" y="444"/>
                    <a:pt x="228" y="439"/>
                  </a:cubicBezTo>
                  <a:cubicBezTo>
                    <a:pt x="226" y="434"/>
                    <a:pt x="222" y="431"/>
                    <a:pt x="220" y="426"/>
                  </a:cubicBezTo>
                  <a:cubicBezTo>
                    <a:pt x="219" y="422"/>
                    <a:pt x="217" y="419"/>
                    <a:pt x="216" y="414"/>
                  </a:cubicBezTo>
                  <a:cubicBezTo>
                    <a:pt x="215" y="411"/>
                    <a:pt x="213" y="406"/>
                    <a:pt x="213" y="403"/>
                  </a:cubicBezTo>
                  <a:cubicBezTo>
                    <a:pt x="212" y="392"/>
                    <a:pt x="231" y="405"/>
                    <a:pt x="233" y="403"/>
                  </a:cubicBezTo>
                  <a:cubicBezTo>
                    <a:pt x="235" y="396"/>
                    <a:pt x="230" y="388"/>
                    <a:pt x="227" y="381"/>
                  </a:cubicBezTo>
                  <a:cubicBezTo>
                    <a:pt x="225" y="377"/>
                    <a:pt x="226" y="372"/>
                    <a:pt x="225" y="368"/>
                  </a:cubicBezTo>
                  <a:cubicBezTo>
                    <a:pt x="225" y="359"/>
                    <a:pt x="213" y="347"/>
                    <a:pt x="214" y="345"/>
                  </a:cubicBezTo>
                  <a:cubicBezTo>
                    <a:pt x="223" y="341"/>
                    <a:pt x="236" y="350"/>
                    <a:pt x="243" y="345"/>
                  </a:cubicBezTo>
                  <a:cubicBezTo>
                    <a:pt x="239" y="338"/>
                    <a:pt x="234" y="340"/>
                    <a:pt x="228" y="340"/>
                  </a:cubicBezTo>
                  <a:cubicBezTo>
                    <a:pt x="223" y="340"/>
                    <a:pt x="217" y="337"/>
                    <a:pt x="213" y="333"/>
                  </a:cubicBezTo>
                  <a:cubicBezTo>
                    <a:pt x="210" y="331"/>
                    <a:pt x="208" y="328"/>
                    <a:pt x="206" y="325"/>
                  </a:cubicBezTo>
                  <a:cubicBezTo>
                    <a:pt x="205" y="323"/>
                    <a:pt x="200" y="319"/>
                    <a:pt x="205" y="320"/>
                  </a:cubicBezTo>
                  <a:cubicBezTo>
                    <a:pt x="205" y="320"/>
                    <a:pt x="206" y="321"/>
                    <a:pt x="207" y="321"/>
                  </a:cubicBezTo>
                  <a:cubicBezTo>
                    <a:pt x="209" y="322"/>
                    <a:pt x="210" y="322"/>
                    <a:pt x="212" y="322"/>
                  </a:cubicBezTo>
                  <a:cubicBezTo>
                    <a:pt x="212" y="322"/>
                    <a:pt x="215" y="321"/>
                    <a:pt x="215" y="321"/>
                  </a:cubicBezTo>
                  <a:cubicBezTo>
                    <a:pt x="218" y="321"/>
                    <a:pt x="221" y="320"/>
                    <a:pt x="224" y="321"/>
                  </a:cubicBezTo>
                  <a:cubicBezTo>
                    <a:pt x="220" y="318"/>
                    <a:pt x="213" y="320"/>
                    <a:pt x="215" y="313"/>
                  </a:cubicBezTo>
                  <a:cubicBezTo>
                    <a:pt x="216" y="307"/>
                    <a:pt x="221" y="310"/>
                    <a:pt x="224" y="304"/>
                  </a:cubicBezTo>
                  <a:cubicBezTo>
                    <a:pt x="223" y="304"/>
                    <a:pt x="222" y="304"/>
                    <a:pt x="220" y="305"/>
                  </a:cubicBezTo>
                  <a:cubicBezTo>
                    <a:pt x="219" y="306"/>
                    <a:pt x="216" y="306"/>
                    <a:pt x="215" y="307"/>
                  </a:cubicBezTo>
                  <a:cubicBezTo>
                    <a:pt x="213" y="308"/>
                    <a:pt x="212" y="312"/>
                    <a:pt x="210" y="311"/>
                  </a:cubicBezTo>
                  <a:cubicBezTo>
                    <a:pt x="208" y="310"/>
                    <a:pt x="209" y="309"/>
                    <a:pt x="208" y="307"/>
                  </a:cubicBezTo>
                  <a:cubicBezTo>
                    <a:pt x="207" y="304"/>
                    <a:pt x="205" y="303"/>
                    <a:pt x="204" y="299"/>
                  </a:cubicBezTo>
                  <a:cubicBezTo>
                    <a:pt x="204" y="296"/>
                    <a:pt x="206" y="293"/>
                    <a:pt x="202" y="290"/>
                  </a:cubicBezTo>
                  <a:cubicBezTo>
                    <a:pt x="199" y="292"/>
                    <a:pt x="196" y="286"/>
                    <a:pt x="193" y="289"/>
                  </a:cubicBezTo>
                  <a:cubicBezTo>
                    <a:pt x="196" y="293"/>
                    <a:pt x="196" y="294"/>
                    <a:pt x="197" y="299"/>
                  </a:cubicBezTo>
                  <a:cubicBezTo>
                    <a:pt x="198" y="301"/>
                    <a:pt x="199" y="303"/>
                    <a:pt x="199" y="305"/>
                  </a:cubicBezTo>
                  <a:cubicBezTo>
                    <a:pt x="199" y="307"/>
                    <a:pt x="198" y="308"/>
                    <a:pt x="199" y="310"/>
                  </a:cubicBezTo>
                  <a:cubicBezTo>
                    <a:pt x="193" y="314"/>
                    <a:pt x="194" y="310"/>
                    <a:pt x="191" y="304"/>
                  </a:cubicBezTo>
                  <a:cubicBezTo>
                    <a:pt x="188" y="297"/>
                    <a:pt x="181" y="294"/>
                    <a:pt x="179" y="286"/>
                  </a:cubicBezTo>
                  <a:cubicBezTo>
                    <a:pt x="177" y="278"/>
                    <a:pt x="179" y="268"/>
                    <a:pt x="177" y="261"/>
                  </a:cubicBezTo>
                  <a:cubicBezTo>
                    <a:pt x="175" y="258"/>
                    <a:pt x="174" y="254"/>
                    <a:pt x="172" y="251"/>
                  </a:cubicBezTo>
                  <a:cubicBezTo>
                    <a:pt x="169" y="248"/>
                    <a:pt x="166" y="245"/>
                    <a:pt x="165" y="242"/>
                  </a:cubicBezTo>
                  <a:cubicBezTo>
                    <a:pt x="163" y="238"/>
                    <a:pt x="163" y="235"/>
                    <a:pt x="161" y="231"/>
                  </a:cubicBezTo>
                  <a:cubicBezTo>
                    <a:pt x="160" y="228"/>
                    <a:pt x="160" y="224"/>
                    <a:pt x="159" y="221"/>
                  </a:cubicBezTo>
                  <a:cubicBezTo>
                    <a:pt x="163" y="223"/>
                    <a:pt x="167" y="227"/>
                    <a:pt x="171" y="229"/>
                  </a:cubicBezTo>
                  <a:cubicBezTo>
                    <a:pt x="175" y="232"/>
                    <a:pt x="181" y="232"/>
                    <a:pt x="184" y="235"/>
                  </a:cubicBezTo>
                  <a:cubicBezTo>
                    <a:pt x="190" y="236"/>
                    <a:pt x="193" y="235"/>
                    <a:pt x="194" y="233"/>
                  </a:cubicBezTo>
                  <a:cubicBezTo>
                    <a:pt x="198" y="230"/>
                    <a:pt x="198" y="227"/>
                    <a:pt x="195" y="222"/>
                  </a:cubicBezTo>
                  <a:cubicBezTo>
                    <a:pt x="193" y="224"/>
                    <a:pt x="194" y="226"/>
                    <a:pt x="191" y="230"/>
                  </a:cubicBezTo>
                  <a:cubicBezTo>
                    <a:pt x="188" y="233"/>
                    <a:pt x="187" y="231"/>
                    <a:pt x="184" y="230"/>
                  </a:cubicBezTo>
                  <a:cubicBezTo>
                    <a:pt x="181" y="229"/>
                    <a:pt x="180" y="231"/>
                    <a:pt x="177" y="229"/>
                  </a:cubicBezTo>
                  <a:cubicBezTo>
                    <a:pt x="174" y="227"/>
                    <a:pt x="170" y="226"/>
                    <a:pt x="169" y="223"/>
                  </a:cubicBezTo>
                  <a:cubicBezTo>
                    <a:pt x="168" y="220"/>
                    <a:pt x="171" y="219"/>
                    <a:pt x="168" y="215"/>
                  </a:cubicBezTo>
                  <a:cubicBezTo>
                    <a:pt x="166" y="212"/>
                    <a:pt x="163" y="211"/>
                    <a:pt x="161" y="208"/>
                  </a:cubicBezTo>
                  <a:cubicBezTo>
                    <a:pt x="157" y="202"/>
                    <a:pt x="156" y="196"/>
                    <a:pt x="154" y="189"/>
                  </a:cubicBezTo>
                  <a:cubicBezTo>
                    <a:pt x="152" y="185"/>
                    <a:pt x="153" y="183"/>
                    <a:pt x="154" y="178"/>
                  </a:cubicBezTo>
                  <a:cubicBezTo>
                    <a:pt x="156" y="175"/>
                    <a:pt x="157" y="168"/>
                    <a:pt x="159" y="165"/>
                  </a:cubicBezTo>
                  <a:cubicBezTo>
                    <a:pt x="160" y="163"/>
                    <a:pt x="162" y="162"/>
                    <a:pt x="164" y="160"/>
                  </a:cubicBezTo>
                  <a:cubicBezTo>
                    <a:pt x="165" y="159"/>
                    <a:pt x="165" y="157"/>
                    <a:pt x="167" y="156"/>
                  </a:cubicBezTo>
                  <a:cubicBezTo>
                    <a:pt x="169" y="152"/>
                    <a:pt x="172" y="149"/>
                    <a:pt x="175" y="146"/>
                  </a:cubicBezTo>
                  <a:cubicBezTo>
                    <a:pt x="181" y="140"/>
                    <a:pt x="186" y="133"/>
                    <a:pt x="193" y="128"/>
                  </a:cubicBezTo>
                  <a:cubicBezTo>
                    <a:pt x="199" y="124"/>
                    <a:pt x="200" y="122"/>
                    <a:pt x="206" y="117"/>
                  </a:cubicBezTo>
                  <a:cubicBezTo>
                    <a:pt x="210" y="114"/>
                    <a:pt x="220" y="108"/>
                    <a:pt x="226" y="108"/>
                  </a:cubicBezTo>
                  <a:cubicBezTo>
                    <a:pt x="228" y="107"/>
                    <a:pt x="233" y="107"/>
                    <a:pt x="233" y="106"/>
                  </a:cubicBezTo>
                  <a:cubicBezTo>
                    <a:pt x="234" y="107"/>
                    <a:pt x="235" y="109"/>
                    <a:pt x="236" y="109"/>
                  </a:cubicBezTo>
                  <a:cubicBezTo>
                    <a:pt x="237" y="110"/>
                    <a:pt x="244" y="109"/>
                    <a:pt x="244" y="108"/>
                  </a:cubicBezTo>
                  <a:cubicBezTo>
                    <a:pt x="246" y="108"/>
                    <a:pt x="248" y="106"/>
                    <a:pt x="251" y="106"/>
                  </a:cubicBezTo>
                  <a:cubicBezTo>
                    <a:pt x="256" y="106"/>
                    <a:pt x="261" y="103"/>
                    <a:pt x="266" y="103"/>
                  </a:cubicBezTo>
                  <a:cubicBezTo>
                    <a:pt x="269" y="103"/>
                    <a:pt x="271" y="102"/>
                    <a:pt x="275" y="102"/>
                  </a:cubicBezTo>
                  <a:cubicBezTo>
                    <a:pt x="279" y="102"/>
                    <a:pt x="282" y="104"/>
                    <a:pt x="286" y="105"/>
                  </a:cubicBezTo>
                  <a:cubicBezTo>
                    <a:pt x="290" y="105"/>
                    <a:pt x="293" y="106"/>
                    <a:pt x="297" y="106"/>
                  </a:cubicBezTo>
                  <a:cubicBezTo>
                    <a:pt x="301" y="106"/>
                    <a:pt x="304" y="106"/>
                    <a:pt x="308" y="107"/>
                  </a:cubicBezTo>
                  <a:cubicBezTo>
                    <a:pt x="312" y="108"/>
                    <a:pt x="317" y="107"/>
                    <a:pt x="319" y="112"/>
                  </a:cubicBezTo>
                  <a:cubicBezTo>
                    <a:pt x="320" y="114"/>
                    <a:pt x="320" y="114"/>
                    <a:pt x="321" y="117"/>
                  </a:cubicBezTo>
                  <a:cubicBezTo>
                    <a:pt x="322" y="118"/>
                    <a:pt x="322" y="121"/>
                    <a:pt x="323" y="122"/>
                  </a:cubicBezTo>
                  <a:cubicBezTo>
                    <a:pt x="326" y="125"/>
                    <a:pt x="329" y="128"/>
                    <a:pt x="333" y="129"/>
                  </a:cubicBezTo>
                  <a:cubicBezTo>
                    <a:pt x="337" y="130"/>
                    <a:pt x="342" y="129"/>
                    <a:pt x="346" y="128"/>
                  </a:cubicBezTo>
                  <a:cubicBezTo>
                    <a:pt x="349" y="127"/>
                    <a:pt x="351" y="126"/>
                    <a:pt x="354" y="125"/>
                  </a:cubicBezTo>
                  <a:cubicBezTo>
                    <a:pt x="356" y="124"/>
                    <a:pt x="357" y="123"/>
                    <a:pt x="359" y="122"/>
                  </a:cubicBezTo>
                  <a:cubicBezTo>
                    <a:pt x="363" y="119"/>
                    <a:pt x="368" y="118"/>
                    <a:pt x="372" y="115"/>
                  </a:cubicBezTo>
                  <a:cubicBezTo>
                    <a:pt x="374" y="114"/>
                    <a:pt x="376" y="112"/>
                    <a:pt x="378" y="112"/>
                  </a:cubicBezTo>
                  <a:cubicBezTo>
                    <a:pt x="383" y="110"/>
                    <a:pt x="386" y="109"/>
                    <a:pt x="390" y="106"/>
                  </a:cubicBezTo>
                  <a:cubicBezTo>
                    <a:pt x="394" y="104"/>
                    <a:pt x="397" y="101"/>
                    <a:pt x="401" y="99"/>
                  </a:cubicBezTo>
                  <a:cubicBezTo>
                    <a:pt x="404" y="98"/>
                    <a:pt x="408" y="99"/>
                    <a:pt x="410" y="99"/>
                  </a:cubicBezTo>
                  <a:cubicBezTo>
                    <a:pt x="411" y="98"/>
                    <a:pt x="416" y="98"/>
                    <a:pt x="417" y="99"/>
                  </a:cubicBezTo>
                  <a:cubicBezTo>
                    <a:pt x="416" y="104"/>
                    <a:pt x="421" y="102"/>
                    <a:pt x="423" y="103"/>
                  </a:cubicBezTo>
                  <a:cubicBezTo>
                    <a:pt x="429" y="104"/>
                    <a:pt x="430" y="102"/>
                    <a:pt x="436" y="103"/>
                  </a:cubicBezTo>
                  <a:cubicBezTo>
                    <a:pt x="439" y="104"/>
                    <a:pt x="440" y="105"/>
                    <a:pt x="443" y="105"/>
                  </a:cubicBezTo>
                  <a:cubicBezTo>
                    <a:pt x="446" y="105"/>
                    <a:pt x="447" y="107"/>
                    <a:pt x="450" y="104"/>
                  </a:cubicBezTo>
                  <a:cubicBezTo>
                    <a:pt x="451" y="103"/>
                    <a:pt x="459" y="105"/>
                    <a:pt x="460" y="105"/>
                  </a:cubicBezTo>
                  <a:cubicBezTo>
                    <a:pt x="463" y="106"/>
                    <a:pt x="466" y="107"/>
                    <a:pt x="469" y="107"/>
                  </a:cubicBezTo>
                  <a:cubicBezTo>
                    <a:pt x="476" y="109"/>
                    <a:pt x="482" y="113"/>
                    <a:pt x="489" y="115"/>
                  </a:cubicBezTo>
                  <a:cubicBezTo>
                    <a:pt x="497" y="117"/>
                    <a:pt x="504" y="116"/>
                    <a:pt x="512" y="117"/>
                  </a:cubicBezTo>
                  <a:cubicBezTo>
                    <a:pt x="515" y="117"/>
                    <a:pt x="518" y="119"/>
                    <a:pt x="522" y="121"/>
                  </a:cubicBezTo>
                  <a:cubicBezTo>
                    <a:pt x="525" y="125"/>
                    <a:pt x="526" y="126"/>
                    <a:pt x="530" y="127"/>
                  </a:cubicBezTo>
                  <a:cubicBezTo>
                    <a:pt x="534" y="128"/>
                    <a:pt x="538" y="128"/>
                    <a:pt x="541" y="129"/>
                  </a:cubicBezTo>
                  <a:cubicBezTo>
                    <a:pt x="545" y="130"/>
                    <a:pt x="549" y="129"/>
                    <a:pt x="553" y="130"/>
                  </a:cubicBezTo>
                  <a:cubicBezTo>
                    <a:pt x="556" y="131"/>
                    <a:pt x="559" y="133"/>
                    <a:pt x="562" y="134"/>
                  </a:cubicBezTo>
                  <a:cubicBezTo>
                    <a:pt x="567" y="137"/>
                    <a:pt x="570" y="137"/>
                    <a:pt x="574" y="138"/>
                  </a:cubicBezTo>
                  <a:cubicBezTo>
                    <a:pt x="578" y="139"/>
                    <a:pt x="585" y="140"/>
                    <a:pt x="589" y="139"/>
                  </a:cubicBezTo>
                  <a:cubicBezTo>
                    <a:pt x="592" y="139"/>
                    <a:pt x="597" y="137"/>
                    <a:pt x="601" y="136"/>
                  </a:cubicBezTo>
                  <a:cubicBezTo>
                    <a:pt x="602" y="136"/>
                    <a:pt x="578" y="138"/>
                    <a:pt x="575" y="135"/>
                  </a:cubicBezTo>
                  <a:cubicBezTo>
                    <a:pt x="580" y="132"/>
                    <a:pt x="586" y="130"/>
                    <a:pt x="592" y="129"/>
                  </a:cubicBezTo>
                  <a:cubicBezTo>
                    <a:pt x="597" y="128"/>
                    <a:pt x="606" y="129"/>
                    <a:pt x="612" y="129"/>
                  </a:cubicBezTo>
                  <a:cubicBezTo>
                    <a:pt x="618" y="129"/>
                    <a:pt x="622" y="130"/>
                    <a:pt x="627" y="128"/>
                  </a:cubicBezTo>
                  <a:cubicBezTo>
                    <a:pt x="630" y="124"/>
                    <a:pt x="633" y="126"/>
                    <a:pt x="638" y="124"/>
                  </a:cubicBezTo>
                  <a:cubicBezTo>
                    <a:pt x="641" y="121"/>
                    <a:pt x="645" y="115"/>
                    <a:pt x="647" y="112"/>
                  </a:cubicBezTo>
                  <a:cubicBezTo>
                    <a:pt x="649" y="110"/>
                    <a:pt x="652" y="105"/>
                    <a:pt x="656" y="100"/>
                  </a:cubicBezTo>
                  <a:cubicBezTo>
                    <a:pt x="663" y="92"/>
                    <a:pt x="654" y="88"/>
                    <a:pt x="656" y="78"/>
                  </a:cubicBezTo>
                  <a:cubicBezTo>
                    <a:pt x="659" y="69"/>
                    <a:pt x="663" y="72"/>
                    <a:pt x="669" y="72"/>
                  </a:cubicBezTo>
                  <a:cubicBezTo>
                    <a:pt x="673" y="73"/>
                    <a:pt x="677" y="84"/>
                    <a:pt x="687" y="80"/>
                  </a:cubicBezTo>
                  <a:cubicBezTo>
                    <a:pt x="690" y="79"/>
                    <a:pt x="689" y="70"/>
                    <a:pt x="691" y="69"/>
                  </a:cubicBezTo>
                  <a:cubicBezTo>
                    <a:pt x="695" y="64"/>
                    <a:pt x="700" y="67"/>
                    <a:pt x="706" y="67"/>
                  </a:cubicBezTo>
                  <a:cubicBezTo>
                    <a:pt x="713" y="70"/>
                    <a:pt x="714" y="70"/>
                    <a:pt x="721" y="72"/>
                  </a:cubicBezTo>
                  <a:cubicBezTo>
                    <a:pt x="724" y="72"/>
                    <a:pt x="724" y="77"/>
                    <a:pt x="726" y="79"/>
                  </a:cubicBezTo>
                  <a:cubicBezTo>
                    <a:pt x="729" y="84"/>
                    <a:pt x="730" y="92"/>
                    <a:pt x="734" y="100"/>
                  </a:cubicBezTo>
                  <a:cubicBezTo>
                    <a:pt x="736" y="103"/>
                    <a:pt x="738" y="101"/>
                    <a:pt x="741" y="103"/>
                  </a:cubicBezTo>
                  <a:cubicBezTo>
                    <a:pt x="743" y="104"/>
                    <a:pt x="750" y="104"/>
                    <a:pt x="751" y="106"/>
                  </a:cubicBezTo>
                  <a:cubicBezTo>
                    <a:pt x="751" y="106"/>
                    <a:pt x="750" y="109"/>
                    <a:pt x="751" y="112"/>
                  </a:cubicBezTo>
                  <a:cubicBezTo>
                    <a:pt x="752" y="113"/>
                    <a:pt x="753" y="115"/>
                    <a:pt x="754" y="116"/>
                  </a:cubicBezTo>
                  <a:cubicBezTo>
                    <a:pt x="756" y="118"/>
                    <a:pt x="756" y="123"/>
                    <a:pt x="759" y="124"/>
                  </a:cubicBezTo>
                  <a:cubicBezTo>
                    <a:pt x="759" y="122"/>
                    <a:pt x="757" y="118"/>
                    <a:pt x="756" y="116"/>
                  </a:cubicBezTo>
                  <a:cubicBezTo>
                    <a:pt x="751" y="110"/>
                    <a:pt x="752" y="108"/>
                    <a:pt x="753" y="106"/>
                  </a:cubicBezTo>
                  <a:cubicBezTo>
                    <a:pt x="756" y="104"/>
                    <a:pt x="757" y="106"/>
                    <a:pt x="760" y="106"/>
                  </a:cubicBezTo>
                  <a:cubicBezTo>
                    <a:pt x="763" y="106"/>
                    <a:pt x="766" y="105"/>
                    <a:pt x="770" y="108"/>
                  </a:cubicBezTo>
                  <a:cubicBezTo>
                    <a:pt x="766" y="104"/>
                    <a:pt x="759" y="104"/>
                    <a:pt x="755" y="103"/>
                  </a:cubicBezTo>
                  <a:cubicBezTo>
                    <a:pt x="751" y="102"/>
                    <a:pt x="739" y="103"/>
                    <a:pt x="737" y="99"/>
                  </a:cubicBezTo>
                  <a:cubicBezTo>
                    <a:pt x="735" y="97"/>
                    <a:pt x="735" y="97"/>
                    <a:pt x="734" y="95"/>
                  </a:cubicBezTo>
                  <a:cubicBezTo>
                    <a:pt x="733" y="92"/>
                    <a:pt x="732" y="90"/>
                    <a:pt x="731" y="87"/>
                  </a:cubicBezTo>
                  <a:cubicBezTo>
                    <a:pt x="727" y="81"/>
                    <a:pt x="731" y="81"/>
                    <a:pt x="731" y="80"/>
                  </a:cubicBezTo>
                  <a:cubicBezTo>
                    <a:pt x="735" y="80"/>
                    <a:pt x="739" y="78"/>
                    <a:pt x="744" y="79"/>
                  </a:cubicBezTo>
                  <a:cubicBezTo>
                    <a:pt x="746" y="80"/>
                    <a:pt x="751" y="80"/>
                    <a:pt x="752" y="77"/>
                  </a:cubicBezTo>
                  <a:cubicBezTo>
                    <a:pt x="749" y="77"/>
                    <a:pt x="748" y="81"/>
                    <a:pt x="745" y="78"/>
                  </a:cubicBezTo>
                  <a:cubicBezTo>
                    <a:pt x="743" y="77"/>
                    <a:pt x="742" y="78"/>
                    <a:pt x="741" y="78"/>
                  </a:cubicBezTo>
                  <a:cubicBezTo>
                    <a:pt x="740" y="78"/>
                    <a:pt x="736" y="78"/>
                    <a:pt x="735" y="78"/>
                  </a:cubicBezTo>
                  <a:cubicBezTo>
                    <a:pt x="733" y="78"/>
                    <a:pt x="731" y="80"/>
                    <a:pt x="729" y="79"/>
                  </a:cubicBezTo>
                  <a:cubicBezTo>
                    <a:pt x="723" y="67"/>
                    <a:pt x="718" y="68"/>
                    <a:pt x="707" y="64"/>
                  </a:cubicBezTo>
                  <a:cubicBezTo>
                    <a:pt x="705" y="62"/>
                    <a:pt x="691" y="63"/>
                    <a:pt x="688" y="66"/>
                  </a:cubicBezTo>
                  <a:cubicBezTo>
                    <a:pt x="686" y="69"/>
                    <a:pt x="685" y="77"/>
                    <a:pt x="681" y="79"/>
                  </a:cubicBezTo>
                  <a:cubicBezTo>
                    <a:pt x="678" y="80"/>
                    <a:pt x="675" y="72"/>
                    <a:pt x="673" y="70"/>
                  </a:cubicBezTo>
                  <a:cubicBezTo>
                    <a:pt x="666" y="67"/>
                    <a:pt x="657" y="68"/>
                    <a:pt x="654" y="77"/>
                  </a:cubicBezTo>
                  <a:cubicBezTo>
                    <a:pt x="652" y="84"/>
                    <a:pt x="656" y="93"/>
                    <a:pt x="652" y="100"/>
                  </a:cubicBezTo>
                  <a:cubicBezTo>
                    <a:pt x="650" y="103"/>
                    <a:pt x="643" y="106"/>
                    <a:pt x="644" y="108"/>
                  </a:cubicBezTo>
                  <a:cubicBezTo>
                    <a:pt x="646" y="111"/>
                    <a:pt x="641" y="117"/>
                    <a:pt x="638" y="120"/>
                  </a:cubicBezTo>
                  <a:cubicBezTo>
                    <a:pt x="632" y="121"/>
                    <a:pt x="629" y="122"/>
                    <a:pt x="624" y="124"/>
                  </a:cubicBezTo>
                  <a:cubicBezTo>
                    <a:pt x="622" y="125"/>
                    <a:pt x="619" y="126"/>
                    <a:pt x="617" y="126"/>
                  </a:cubicBezTo>
                  <a:cubicBezTo>
                    <a:pt x="613" y="127"/>
                    <a:pt x="610" y="128"/>
                    <a:pt x="606" y="128"/>
                  </a:cubicBezTo>
                  <a:cubicBezTo>
                    <a:pt x="598" y="128"/>
                    <a:pt x="588" y="127"/>
                    <a:pt x="580" y="131"/>
                  </a:cubicBezTo>
                  <a:cubicBezTo>
                    <a:pt x="575" y="132"/>
                    <a:pt x="572" y="134"/>
                    <a:pt x="568" y="133"/>
                  </a:cubicBezTo>
                  <a:cubicBezTo>
                    <a:pt x="565" y="132"/>
                    <a:pt x="562" y="129"/>
                    <a:pt x="559" y="128"/>
                  </a:cubicBezTo>
                  <a:cubicBezTo>
                    <a:pt x="557" y="127"/>
                    <a:pt x="555" y="126"/>
                    <a:pt x="554" y="126"/>
                  </a:cubicBezTo>
                  <a:cubicBezTo>
                    <a:pt x="551" y="126"/>
                    <a:pt x="550" y="128"/>
                    <a:pt x="548" y="128"/>
                  </a:cubicBezTo>
                  <a:cubicBezTo>
                    <a:pt x="545" y="128"/>
                    <a:pt x="539" y="125"/>
                    <a:pt x="535" y="125"/>
                  </a:cubicBezTo>
                  <a:cubicBezTo>
                    <a:pt x="526" y="124"/>
                    <a:pt x="524" y="122"/>
                    <a:pt x="522" y="113"/>
                  </a:cubicBezTo>
                  <a:cubicBezTo>
                    <a:pt x="525" y="110"/>
                    <a:pt x="526" y="104"/>
                    <a:pt x="531" y="103"/>
                  </a:cubicBezTo>
                  <a:cubicBezTo>
                    <a:pt x="531" y="103"/>
                    <a:pt x="531" y="104"/>
                    <a:pt x="532" y="104"/>
                  </a:cubicBezTo>
                  <a:cubicBezTo>
                    <a:pt x="535" y="101"/>
                    <a:pt x="542" y="102"/>
                    <a:pt x="543" y="99"/>
                  </a:cubicBezTo>
                  <a:cubicBezTo>
                    <a:pt x="544" y="97"/>
                    <a:pt x="547" y="99"/>
                    <a:pt x="547" y="100"/>
                  </a:cubicBezTo>
                  <a:cubicBezTo>
                    <a:pt x="549" y="100"/>
                    <a:pt x="553" y="100"/>
                    <a:pt x="555" y="100"/>
                  </a:cubicBezTo>
                  <a:cubicBezTo>
                    <a:pt x="565" y="103"/>
                    <a:pt x="579" y="100"/>
                    <a:pt x="588" y="94"/>
                  </a:cubicBezTo>
                  <a:cubicBezTo>
                    <a:pt x="594" y="91"/>
                    <a:pt x="600" y="89"/>
                    <a:pt x="605" y="85"/>
                  </a:cubicBezTo>
                  <a:cubicBezTo>
                    <a:pt x="608" y="82"/>
                    <a:pt x="607" y="82"/>
                    <a:pt x="609" y="79"/>
                  </a:cubicBezTo>
                  <a:cubicBezTo>
                    <a:pt x="611" y="76"/>
                    <a:pt x="618" y="73"/>
                    <a:pt x="621" y="71"/>
                  </a:cubicBezTo>
                  <a:cubicBezTo>
                    <a:pt x="625" y="68"/>
                    <a:pt x="630" y="64"/>
                    <a:pt x="636" y="57"/>
                  </a:cubicBezTo>
                  <a:cubicBezTo>
                    <a:pt x="641" y="51"/>
                    <a:pt x="645" y="46"/>
                    <a:pt x="646" y="39"/>
                  </a:cubicBezTo>
                  <a:cubicBezTo>
                    <a:pt x="648" y="31"/>
                    <a:pt x="648" y="27"/>
                    <a:pt x="652" y="21"/>
                  </a:cubicBezTo>
                  <a:cubicBezTo>
                    <a:pt x="654" y="17"/>
                    <a:pt x="657" y="15"/>
                    <a:pt x="658" y="11"/>
                  </a:cubicBezTo>
                  <a:cubicBezTo>
                    <a:pt x="660" y="7"/>
                    <a:pt x="665" y="4"/>
                    <a:pt x="668" y="0"/>
                  </a:cubicBezTo>
                  <a:cubicBezTo>
                    <a:pt x="660" y="5"/>
                    <a:pt x="652" y="14"/>
                    <a:pt x="648" y="24"/>
                  </a:cubicBezTo>
                  <a:cubicBezTo>
                    <a:pt x="647" y="28"/>
                    <a:pt x="646" y="30"/>
                    <a:pt x="644" y="38"/>
                  </a:cubicBezTo>
                  <a:cubicBezTo>
                    <a:pt x="642" y="44"/>
                    <a:pt x="636" y="50"/>
                    <a:pt x="633" y="55"/>
                  </a:cubicBezTo>
                  <a:cubicBezTo>
                    <a:pt x="627" y="65"/>
                    <a:pt x="620" y="66"/>
                    <a:pt x="618" y="69"/>
                  </a:cubicBezTo>
                  <a:cubicBezTo>
                    <a:pt x="616" y="73"/>
                    <a:pt x="612" y="75"/>
                    <a:pt x="610" y="77"/>
                  </a:cubicBezTo>
                  <a:cubicBezTo>
                    <a:pt x="606" y="81"/>
                    <a:pt x="605" y="85"/>
                    <a:pt x="600" y="88"/>
                  </a:cubicBezTo>
                  <a:cubicBezTo>
                    <a:pt x="596" y="90"/>
                    <a:pt x="592" y="90"/>
                    <a:pt x="588" y="92"/>
                  </a:cubicBezTo>
                  <a:cubicBezTo>
                    <a:pt x="584" y="94"/>
                    <a:pt x="580" y="96"/>
                    <a:pt x="576" y="97"/>
                  </a:cubicBezTo>
                  <a:cubicBezTo>
                    <a:pt x="568" y="100"/>
                    <a:pt x="562" y="97"/>
                    <a:pt x="554" y="97"/>
                  </a:cubicBezTo>
                  <a:cubicBezTo>
                    <a:pt x="548" y="96"/>
                    <a:pt x="537" y="94"/>
                    <a:pt x="532" y="97"/>
                  </a:cubicBezTo>
                  <a:cubicBezTo>
                    <a:pt x="528" y="99"/>
                    <a:pt x="526" y="103"/>
                    <a:pt x="522" y="105"/>
                  </a:cubicBezTo>
                  <a:cubicBezTo>
                    <a:pt x="518" y="106"/>
                    <a:pt x="515" y="109"/>
                    <a:pt x="511" y="111"/>
                  </a:cubicBezTo>
                  <a:cubicBezTo>
                    <a:pt x="504" y="113"/>
                    <a:pt x="498" y="111"/>
                    <a:pt x="492" y="109"/>
                  </a:cubicBezTo>
                  <a:cubicBezTo>
                    <a:pt x="480" y="105"/>
                    <a:pt x="468" y="100"/>
                    <a:pt x="455" y="100"/>
                  </a:cubicBezTo>
                  <a:cubicBezTo>
                    <a:pt x="448" y="100"/>
                    <a:pt x="440" y="99"/>
                    <a:pt x="432" y="99"/>
                  </a:cubicBezTo>
                  <a:cubicBezTo>
                    <a:pt x="425" y="99"/>
                    <a:pt x="418" y="94"/>
                    <a:pt x="410" y="95"/>
                  </a:cubicBezTo>
                  <a:cubicBezTo>
                    <a:pt x="401" y="95"/>
                    <a:pt x="394" y="99"/>
                    <a:pt x="386" y="103"/>
                  </a:cubicBezTo>
                  <a:cubicBezTo>
                    <a:pt x="382" y="105"/>
                    <a:pt x="378" y="107"/>
                    <a:pt x="375" y="108"/>
                  </a:cubicBezTo>
                  <a:cubicBezTo>
                    <a:pt x="370" y="109"/>
                    <a:pt x="366" y="110"/>
                    <a:pt x="363" y="113"/>
                  </a:cubicBezTo>
                  <a:cubicBezTo>
                    <a:pt x="365" y="108"/>
                    <a:pt x="367" y="105"/>
                    <a:pt x="369" y="101"/>
                  </a:cubicBezTo>
                  <a:cubicBezTo>
                    <a:pt x="372" y="97"/>
                    <a:pt x="383" y="88"/>
                    <a:pt x="384" y="84"/>
                  </a:cubicBezTo>
                  <a:cubicBezTo>
                    <a:pt x="379" y="90"/>
                    <a:pt x="366" y="101"/>
                    <a:pt x="360" y="106"/>
                  </a:cubicBezTo>
                  <a:cubicBezTo>
                    <a:pt x="358" y="109"/>
                    <a:pt x="356" y="111"/>
                    <a:pt x="353" y="114"/>
                  </a:cubicBezTo>
                  <a:cubicBezTo>
                    <a:pt x="351" y="117"/>
                    <a:pt x="344" y="120"/>
                    <a:pt x="340" y="121"/>
                  </a:cubicBezTo>
                  <a:cubicBezTo>
                    <a:pt x="336" y="121"/>
                    <a:pt x="335" y="120"/>
                    <a:pt x="333" y="117"/>
                  </a:cubicBezTo>
                  <a:cubicBezTo>
                    <a:pt x="331" y="113"/>
                    <a:pt x="329" y="110"/>
                    <a:pt x="327" y="108"/>
                  </a:cubicBezTo>
                  <a:cubicBezTo>
                    <a:pt x="322" y="102"/>
                    <a:pt x="313" y="101"/>
                    <a:pt x="306" y="98"/>
                  </a:cubicBezTo>
                  <a:cubicBezTo>
                    <a:pt x="299" y="95"/>
                    <a:pt x="289" y="97"/>
                    <a:pt x="282" y="94"/>
                  </a:cubicBezTo>
                  <a:cubicBezTo>
                    <a:pt x="278" y="92"/>
                    <a:pt x="278" y="89"/>
                    <a:pt x="276" y="85"/>
                  </a:cubicBezTo>
                  <a:cubicBezTo>
                    <a:pt x="275" y="82"/>
                    <a:pt x="269" y="73"/>
                    <a:pt x="265" y="73"/>
                  </a:cubicBezTo>
                  <a:cubicBezTo>
                    <a:pt x="265" y="72"/>
                    <a:pt x="267" y="77"/>
                    <a:pt x="272" y="86"/>
                  </a:cubicBezTo>
                  <a:cubicBezTo>
                    <a:pt x="271" y="88"/>
                    <a:pt x="271" y="91"/>
                    <a:pt x="270" y="92"/>
                  </a:cubicBezTo>
                  <a:cubicBezTo>
                    <a:pt x="268" y="92"/>
                    <a:pt x="268" y="93"/>
                    <a:pt x="265" y="94"/>
                  </a:cubicBezTo>
                  <a:cubicBezTo>
                    <a:pt x="262" y="94"/>
                    <a:pt x="260" y="95"/>
                    <a:pt x="257" y="96"/>
                  </a:cubicBezTo>
                  <a:cubicBezTo>
                    <a:pt x="254" y="98"/>
                    <a:pt x="252" y="99"/>
                    <a:pt x="248" y="99"/>
                  </a:cubicBezTo>
                  <a:cubicBezTo>
                    <a:pt x="242" y="99"/>
                    <a:pt x="236" y="101"/>
                    <a:pt x="231" y="103"/>
                  </a:cubicBezTo>
                  <a:cubicBezTo>
                    <a:pt x="227" y="105"/>
                    <a:pt x="223" y="105"/>
                    <a:pt x="219" y="106"/>
                  </a:cubicBezTo>
                  <a:cubicBezTo>
                    <a:pt x="216" y="108"/>
                    <a:pt x="214" y="109"/>
                    <a:pt x="211" y="111"/>
                  </a:cubicBezTo>
                  <a:cubicBezTo>
                    <a:pt x="207" y="112"/>
                    <a:pt x="204" y="114"/>
                    <a:pt x="200" y="115"/>
                  </a:cubicBezTo>
                  <a:cubicBezTo>
                    <a:pt x="197" y="116"/>
                    <a:pt x="193" y="117"/>
                    <a:pt x="190" y="119"/>
                  </a:cubicBezTo>
                  <a:cubicBezTo>
                    <a:pt x="182" y="124"/>
                    <a:pt x="178" y="127"/>
                    <a:pt x="169" y="132"/>
                  </a:cubicBezTo>
                  <a:cubicBezTo>
                    <a:pt x="166" y="135"/>
                    <a:pt x="160" y="142"/>
                    <a:pt x="157" y="145"/>
                  </a:cubicBezTo>
                  <a:cubicBezTo>
                    <a:pt x="154" y="148"/>
                    <a:pt x="151" y="149"/>
                    <a:pt x="148" y="152"/>
                  </a:cubicBezTo>
                  <a:cubicBezTo>
                    <a:pt x="142" y="157"/>
                    <a:pt x="139" y="168"/>
                    <a:pt x="139" y="176"/>
                  </a:cubicBezTo>
                  <a:cubicBezTo>
                    <a:pt x="138" y="180"/>
                    <a:pt x="136" y="183"/>
                    <a:pt x="134" y="187"/>
                  </a:cubicBezTo>
                  <a:cubicBezTo>
                    <a:pt x="133" y="194"/>
                    <a:pt x="133" y="190"/>
                    <a:pt x="132" y="195"/>
                  </a:cubicBezTo>
                  <a:lnTo>
                    <a:pt x="132" y="198"/>
                  </a:lnTo>
                  <a:cubicBezTo>
                    <a:pt x="132" y="199"/>
                    <a:pt x="132" y="202"/>
                    <a:pt x="132" y="202"/>
                  </a:cubicBezTo>
                  <a:cubicBezTo>
                    <a:pt x="132" y="206"/>
                    <a:pt x="134" y="209"/>
                    <a:pt x="134" y="213"/>
                  </a:cubicBezTo>
                  <a:cubicBezTo>
                    <a:pt x="135" y="215"/>
                    <a:pt x="134" y="217"/>
                    <a:pt x="135" y="219"/>
                  </a:cubicBezTo>
                  <a:cubicBezTo>
                    <a:pt x="135" y="221"/>
                    <a:pt x="137" y="223"/>
                    <a:pt x="137" y="225"/>
                  </a:cubicBezTo>
                  <a:cubicBezTo>
                    <a:pt x="136" y="230"/>
                    <a:pt x="129" y="229"/>
                    <a:pt x="134" y="235"/>
                  </a:cubicBezTo>
                  <a:cubicBezTo>
                    <a:pt x="136" y="237"/>
                    <a:pt x="136" y="240"/>
                    <a:pt x="138" y="243"/>
                  </a:cubicBezTo>
                  <a:cubicBezTo>
                    <a:pt x="141" y="247"/>
                    <a:pt x="139" y="250"/>
                    <a:pt x="137" y="253"/>
                  </a:cubicBezTo>
                  <a:cubicBezTo>
                    <a:pt x="135" y="255"/>
                    <a:pt x="136" y="256"/>
                    <a:pt x="134" y="259"/>
                  </a:cubicBezTo>
                  <a:cubicBezTo>
                    <a:pt x="132" y="261"/>
                    <a:pt x="130" y="263"/>
                    <a:pt x="128" y="265"/>
                  </a:cubicBezTo>
                  <a:cubicBezTo>
                    <a:pt x="126" y="266"/>
                    <a:pt x="126" y="268"/>
                    <a:pt x="125" y="271"/>
                  </a:cubicBezTo>
                  <a:cubicBezTo>
                    <a:pt x="124" y="272"/>
                    <a:pt x="122" y="275"/>
                    <a:pt x="122" y="277"/>
                  </a:cubicBezTo>
                  <a:cubicBezTo>
                    <a:pt x="122" y="279"/>
                    <a:pt x="120" y="279"/>
                    <a:pt x="120" y="282"/>
                  </a:cubicBezTo>
                  <a:cubicBezTo>
                    <a:pt x="120" y="286"/>
                    <a:pt x="120" y="290"/>
                    <a:pt x="115" y="291"/>
                  </a:cubicBezTo>
                  <a:cubicBezTo>
                    <a:pt x="110" y="293"/>
                    <a:pt x="109" y="291"/>
                    <a:pt x="104" y="292"/>
                  </a:cubicBezTo>
                  <a:cubicBezTo>
                    <a:pt x="103" y="293"/>
                    <a:pt x="100" y="295"/>
                    <a:pt x="98" y="295"/>
                  </a:cubicBezTo>
                  <a:cubicBezTo>
                    <a:pt x="97" y="295"/>
                    <a:pt x="96" y="294"/>
                    <a:pt x="95" y="294"/>
                  </a:cubicBezTo>
                  <a:cubicBezTo>
                    <a:pt x="93" y="294"/>
                    <a:pt x="93" y="293"/>
                    <a:pt x="91" y="293"/>
                  </a:cubicBezTo>
                  <a:cubicBezTo>
                    <a:pt x="91" y="293"/>
                    <a:pt x="90" y="293"/>
                    <a:pt x="90" y="293"/>
                  </a:cubicBezTo>
                  <a:cubicBezTo>
                    <a:pt x="86" y="293"/>
                    <a:pt x="87" y="293"/>
                    <a:pt x="85" y="294"/>
                  </a:cubicBezTo>
                  <a:cubicBezTo>
                    <a:pt x="83" y="295"/>
                    <a:pt x="79" y="298"/>
                    <a:pt x="78" y="299"/>
                  </a:cubicBezTo>
                  <a:cubicBezTo>
                    <a:pt x="70" y="298"/>
                    <a:pt x="68" y="283"/>
                    <a:pt x="64" y="279"/>
                  </a:cubicBezTo>
                  <a:cubicBezTo>
                    <a:pt x="58" y="275"/>
                    <a:pt x="56" y="265"/>
                    <a:pt x="52" y="261"/>
                  </a:cubicBezTo>
                  <a:cubicBezTo>
                    <a:pt x="47" y="257"/>
                    <a:pt x="45" y="263"/>
                    <a:pt x="38" y="260"/>
                  </a:cubicBezTo>
                  <a:cubicBezTo>
                    <a:pt x="31" y="258"/>
                    <a:pt x="31" y="250"/>
                    <a:pt x="27" y="245"/>
                  </a:cubicBezTo>
                  <a:cubicBezTo>
                    <a:pt x="23" y="241"/>
                    <a:pt x="15" y="244"/>
                    <a:pt x="10" y="240"/>
                  </a:cubicBezTo>
                  <a:cubicBezTo>
                    <a:pt x="9" y="239"/>
                    <a:pt x="7" y="236"/>
                    <a:pt x="5" y="235"/>
                  </a:cubicBezTo>
                  <a:cubicBezTo>
                    <a:pt x="3" y="233"/>
                    <a:pt x="1" y="232"/>
                    <a:pt x="0" y="231"/>
                  </a:cubicBezTo>
                  <a:cubicBezTo>
                    <a:pt x="1" y="231"/>
                    <a:pt x="1" y="232"/>
                    <a:pt x="1" y="232"/>
                  </a:cubicBezTo>
                  <a:lnTo>
                    <a:pt x="1" y="412"/>
                  </a:lnTo>
                  <a:lnTo>
                    <a:pt x="1" y="588"/>
                  </a:lnTo>
                  <a:lnTo>
                    <a:pt x="131" y="588"/>
                  </a:lnTo>
                  <a:close/>
                </a:path>
              </a:pathLst>
            </a:custGeom>
            <a:solidFill>
              <a:srgbClr val="EAEAEA">
                <a:alpha val="50195"/>
              </a:srgbClr>
            </a:solidFill>
            <a:ln w="12700">
              <a:noFill/>
              <a:round/>
              <a:headEnd/>
              <a:tailEnd/>
            </a:ln>
          </p:spPr>
          <p:txBody>
            <a:bodyPr/>
            <a:lstStyle/>
            <a:p>
              <a:endParaRPr lang="en-US"/>
            </a:p>
          </p:txBody>
        </p:sp>
        <p:sp>
          <p:nvSpPr>
            <p:cNvPr id="19502" name="Freeform 41"/>
            <p:cNvSpPr>
              <a:spLocks noChangeAspect="1"/>
            </p:cNvSpPr>
            <p:nvPr/>
          </p:nvSpPr>
          <p:spPr bwMode="auto">
            <a:xfrm>
              <a:off x="1701" y="3021"/>
              <a:ext cx="126" cy="65"/>
            </a:xfrm>
            <a:custGeom>
              <a:avLst/>
              <a:gdLst>
                <a:gd name="T0" fmla="*/ 0 w 32"/>
                <a:gd name="T1" fmla="*/ 0 h 16"/>
                <a:gd name="T2" fmla="*/ 6353482 w 32"/>
                <a:gd name="T3" fmla="*/ 4818941 h 16"/>
                <a:gd name="T4" fmla="*/ 8892048 w 32"/>
                <a:gd name="T5" fmla="*/ 6010574 h 16"/>
                <a:gd name="T6" fmla="*/ 11608252 w 32"/>
                <a:gd name="T7" fmla="*/ 6010574 h 16"/>
                <a:gd name="T8" fmla="*/ 13397105 w 32"/>
                <a:gd name="T9" fmla="*/ 7196774 h 16"/>
                <a:gd name="T10" fmla="*/ 16170206 w 32"/>
                <a:gd name="T11" fmla="*/ 8456250 h 16"/>
                <a:gd name="T12" fmla="*/ 18897951 w 32"/>
                <a:gd name="T13" fmla="*/ 9934510 h 16"/>
                <a:gd name="T14" fmla="*/ 20690647 w 32"/>
                <a:gd name="T15" fmla="*/ 12379906 h 16"/>
                <a:gd name="T16" fmla="*/ 24093071 w 32"/>
                <a:gd name="T17" fmla="*/ 17203404 h 16"/>
                <a:gd name="T18" fmla="*/ 28657938 w 32"/>
                <a:gd name="T19" fmla="*/ 17203404 h 16"/>
                <a:gd name="T20" fmla="*/ 25941569 w 32"/>
                <a:gd name="T21" fmla="*/ 18390742 h 16"/>
                <a:gd name="T22" fmla="*/ 23227987 w 32"/>
                <a:gd name="T23" fmla="*/ 19576943 h 16"/>
                <a:gd name="T24" fmla="*/ 18897951 w 32"/>
                <a:gd name="T25" fmla="*/ 14753380 h 16"/>
                <a:gd name="T26" fmla="*/ 17049532 w 32"/>
                <a:gd name="T27" fmla="*/ 12379906 h 16"/>
                <a:gd name="T28" fmla="*/ 14321771 w 32"/>
                <a:gd name="T29" fmla="*/ 9934510 h 16"/>
                <a:gd name="T30" fmla="*/ 11608252 w 32"/>
                <a:gd name="T31" fmla="*/ 9934510 h 16"/>
                <a:gd name="T32" fmla="*/ 8892048 w 32"/>
                <a:gd name="T33" fmla="*/ 8456250 h 16"/>
                <a:gd name="T34" fmla="*/ 6353482 w 32"/>
                <a:gd name="T35" fmla="*/ 7196774 h 16"/>
                <a:gd name="T36" fmla="*/ 3637277 w 32"/>
                <a:gd name="T37" fmla="*/ 4818941 h 16"/>
                <a:gd name="T38" fmla="*/ 1848435 w 32"/>
                <a:gd name="T39" fmla="*/ 2445418 h 16"/>
                <a:gd name="T40" fmla="*/ 923753 w 32"/>
                <a:gd name="T41" fmla="*/ 1186201 h 16"/>
                <a:gd name="T42" fmla="*/ 2712610 w 32"/>
                <a:gd name="T43" fmla="*/ 2445418 h 16"/>
                <a:gd name="T44" fmla="*/ 0 w 32"/>
                <a:gd name="T45" fmla="*/ 0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
                <a:gd name="T70" fmla="*/ 0 h 16"/>
                <a:gd name="T71" fmla="*/ 32 w 32"/>
                <a:gd name="T72" fmla="*/ 16 h 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 h="16">
                  <a:moveTo>
                    <a:pt x="0" y="0"/>
                  </a:moveTo>
                  <a:cubicBezTo>
                    <a:pt x="2" y="1"/>
                    <a:pt x="6" y="3"/>
                    <a:pt x="7" y="4"/>
                  </a:cubicBezTo>
                  <a:cubicBezTo>
                    <a:pt x="8" y="4"/>
                    <a:pt x="9" y="5"/>
                    <a:pt x="10" y="5"/>
                  </a:cubicBezTo>
                  <a:cubicBezTo>
                    <a:pt x="11" y="5"/>
                    <a:pt x="12" y="5"/>
                    <a:pt x="13" y="5"/>
                  </a:cubicBezTo>
                  <a:cubicBezTo>
                    <a:pt x="14" y="6"/>
                    <a:pt x="14" y="6"/>
                    <a:pt x="15" y="6"/>
                  </a:cubicBezTo>
                  <a:cubicBezTo>
                    <a:pt x="16" y="6"/>
                    <a:pt x="17" y="6"/>
                    <a:pt x="18" y="7"/>
                  </a:cubicBezTo>
                  <a:cubicBezTo>
                    <a:pt x="19" y="7"/>
                    <a:pt x="20" y="8"/>
                    <a:pt x="21" y="8"/>
                  </a:cubicBezTo>
                  <a:cubicBezTo>
                    <a:pt x="22" y="9"/>
                    <a:pt x="23" y="10"/>
                    <a:pt x="23" y="10"/>
                  </a:cubicBezTo>
                  <a:cubicBezTo>
                    <a:pt x="24" y="12"/>
                    <a:pt x="26" y="13"/>
                    <a:pt x="27" y="14"/>
                  </a:cubicBezTo>
                  <a:cubicBezTo>
                    <a:pt x="29" y="15"/>
                    <a:pt x="30" y="14"/>
                    <a:pt x="32" y="14"/>
                  </a:cubicBezTo>
                  <a:cubicBezTo>
                    <a:pt x="32" y="15"/>
                    <a:pt x="30" y="15"/>
                    <a:pt x="29" y="15"/>
                  </a:cubicBezTo>
                  <a:cubicBezTo>
                    <a:pt x="28" y="16"/>
                    <a:pt x="27" y="16"/>
                    <a:pt x="26" y="16"/>
                  </a:cubicBezTo>
                  <a:cubicBezTo>
                    <a:pt x="24" y="15"/>
                    <a:pt x="22" y="13"/>
                    <a:pt x="21" y="12"/>
                  </a:cubicBezTo>
                  <a:cubicBezTo>
                    <a:pt x="20" y="11"/>
                    <a:pt x="20" y="10"/>
                    <a:pt x="19" y="10"/>
                  </a:cubicBezTo>
                  <a:cubicBezTo>
                    <a:pt x="18" y="9"/>
                    <a:pt x="17" y="8"/>
                    <a:pt x="16" y="8"/>
                  </a:cubicBezTo>
                  <a:cubicBezTo>
                    <a:pt x="16" y="8"/>
                    <a:pt x="14" y="7"/>
                    <a:pt x="13" y="8"/>
                  </a:cubicBezTo>
                  <a:cubicBezTo>
                    <a:pt x="12" y="8"/>
                    <a:pt x="11" y="7"/>
                    <a:pt x="10" y="7"/>
                  </a:cubicBezTo>
                  <a:cubicBezTo>
                    <a:pt x="9" y="7"/>
                    <a:pt x="8" y="6"/>
                    <a:pt x="7" y="6"/>
                  </a:cubicBezTo>
                  <a:cubicBezTo>
                    <a:pt x="6" y="5"/>
                    <a:pt x="4" y="4"/>
                    <a:pt x="4" y="4"/>
                  </a:cubicBezTo>
                  <a:cubicBezTo>
                    <a:pt x="3" y="3"/>
                    <a:pt x="3" y="2"/>
                    <a:pt x="2" y="2"/>
                  </a:cubicBezTo>
                  <a:cubicBezTo>
                    <a:pt x="2" y="2"/>
                    <a:pt x="0" y="1"/>
                    <a:pt x="1" y="1"/>
                  </a:cubicBezTo>
                  <a:cubicBezTo>
                    <a:pt x="1" y="1"/>
                    <a:pt x="2" y="2"/>
                    <a:pt x="3" y="2"/>
                  </a:cubicBezTo>
                  <a:lnTo>
                    <a:pt x="0" y="0"/>
                  </a:lnTo>
                  <a:close/>
                </a:path>
              </a:pathLst>
            </a:custGeom>
            <a:solidFill>
              <a:srgbClr val="0D2881">
                <a:alpha val="50195"/>
              </a:srgbClr>
            </a:solidFill>
            <a:ln w="12700">
              <a:noFill/>
              <a:round/>
              <a:headEnd/>
              <a:tailEnd/>
            </a:ln>
          </p:spPr>
          <p:txBody>
            <a:bodyPr/>
            <a:lstStyle/>
            <a:p>
              <a:endParaRPr lang="en-US"/>
            </a:p>
          </p:txBody>
        </p:sp>
      </p:grpSp>
      <p:sp>
        <p:nvSpPr>
          <p:cNvPr id="19459" name="Text Box 73"/>
          <p:cNvSpPr txBox="1">
            <a:spLocks noChangeArrowheads="1"/>
          </p:cNvSpPr>
          <p:nvPr/>
        </p:nvSpPr>
        <p:spPr bwMode="auto">
          <a:xfrm>
            <a:off x="0" y="0"/>
            <a:ext cx="7116763" cy="523875"/>
          </a:xfrm>
          <a:prstGeom prst="rect">
            <a:avLst/>
          </a:prstGeom>
          <a:noFill/>
          <a:ln w="9525">
            <a:noFill/>
            <a:miter lim="800000"/>
            <a:headEnd/>
            <a:tailEnd/>
          </a:ln>
        </p:spPr>
        <p:txBody>
          <a:bodyPr>
            <a:spAutoFit/>
          </a:bodyPr>
          <a:lstStyle/>
          <a:p>
            <a:pPr algn="ctr"/>
            <a:r>
              <a:rPr lang="en-US" sz="2800" dirty="0">
                <a:solidFill>
                  <a:schemeClr val="tx2"/>
                </a:solidFill>
              </a:rPr>
              <a:t>What </a:t>
            </a:r>
            <a:r>
              <a:rPr lang="en-US" sz="2800" dirty="0" smtClean="0">
                <a:solidFill>
                  <a:schemeClr val="tx2"/>
                </a:solidFill>
              </a:rPr>
              <a:t>Biologically Changes </a:t>
            </a:r>
            <a:r>
              <a:rPr lang="en-US" sz="2800" dirty="0">
                <a:solidFill>
                  <a:schemeClr val="tx2"/>
                </a:solidFill>
              </a:rPr>
              <a:t>As Flow Increases?</a:t>
            </a:r>
          </a:p>
        </p:txBody>
      </p:sp>
      <p:sp>
        <p:nvSpPr>
          <p:cNvPr id="20484" name="TextBox 73"/>
          <p:cNvSpPr txBox="1">
            <a:spLocks noChangeArrowheads="1"/>
          </p:cNvSpPr>
          <p:nvPr/>
        </p:nvSpPr>
        <p:spPr bwMode="auto">
          <a:xfrm>
            <a:off x="762000" y="609600"/>
            <a:ext cx="4724400" cy="3416320"/>
          </a:xfrm>
          <a:prstGeom prst="rect">
            <a:avLst/>
          </a:prstGeom>
          <a:noFill/>
          <a:ln w="9525">
            <a:noFill/>
            <a:miter lim="800000"/>
            <a:headEnd/>
            <a:tailEnd/>
          </a:ln>
        </p:spPr>
        <p:txBody>
          <a:bodyPr wrap="square">
            <a:spAutoFit/>
          </a:bodyPr>
          <a:lstStyle/>
          <a:p>
            <a:r>
              <a:rPr lang="en-US" dirty="0"/>
              <a:t>Adult </a:t>
            </a:r>
            <a:r>
              <a:rPr lang="en-US" dirty="0" err="1"/>
              <a:t>spawners</a:t>
            </a:r>
            <a:r>
              <a:rPr lang="en-US" dirty="0"/>
              <a:t> move up:</a:t>
            </a:r>
          </a:p>
          <a:p>
            <a:r>
              <a:rPr lang="en-US" dirty="0"/>
              <a:t>	Salmon</a:t>
            </a:r>
          </a:p>
          <a:p>
            <a:r>
              <a:rPr lang="en-US" dirty="0"/>
              <a:t>	Green and </a:t>
            </a:r>
            <a:r>
              <a:rPr lang="en-US" dirty="0" smtClean="0"/>
              <a:t>White Sturgeon</a:t>
            </a:r>
            <a:endParaRPr lang="en-US" dirty="0"/>
          </a:p>
          <a:p>
            <a:r>
              <a:rPr lang="en-US" dirty="0"/>
              <a:t>	</a:t>
            </a:r>
            <a:r>
              <a:rPr lang="en-US" dirty="0" err="1"/>
              <a:t>Longfin</a:t>
            </a:r>
            <a:r>
              <a:rPr lang="en-US" dirty="0"/>
              <a:t> smelt</a:t>
            </a:r>
          </a:p>
          <a:p>
            <a:r>
              <a:rPr lang="en-US" dirty="0"/>
              <a:t>	Delta smelt</a:t>
            </a:r>
          </a:p>
          <a:p>
            <a:r>
              <a:rPr lang="en-US" dirty="0"/>
              <a:t>	</a:t>
            </a:r>
            <a:r>
              <a:rPr lang="en-US" dirty="0" err="1"/>
              <a:t>Splittail</a:t>
            </a:r>
            <a:endParaRPr lang="en-US" dirty="0"/>
          </a:p>
          <a:p>
            <a:r>
              <a:rPr lang="en-US" dirty="0"/>
              <a:t>	American shad</a:t>
            </a:r>
          </a:p>
          <a:p>
            <a:r>
              <a:rPr lang="en-US" dirty="0"/>
              <a:t>	Pacific herring</a:t>
            </a:r>
          </a:p>
          <a:p>
            <a:endParaRPr lang="en-US" dirty="0"/>
          </a:p>
        </p:txBody>
      </p:sp>
      <p:sp>
        <p:nvSpPr>
          <p:cNvPr id="20485" name="TextBox 74"/>
          <p:cNvSpPr txBox="1">
            <a:spLocks noChangeArrowheads="1"/>
          </p:cNvSpPr>
          <p:nvPr/>
        </p:nvSpPr>
        <p:spPr bwMode="auto">
          <a:xfrm>
            <a:off x="1798638" y="5056188"/>
            <a:ext cx="4010025" cy="1570037"/>
          </a:xfrm>
          <a:prstGeom prst="rect">
            <a:avLst/>
          </a:prstGeom>
          <a:noFill/>
          <a:ln w="9525">
            <a:noFill/>
            <a:miter lim="800000"/>
            <a:headEnd/>
            <a:tailEnd/>
          </a:ln>
        </p:spPr>
        <p:txBody>
          <a:bodyPr>
            <a:spAutoFit/>
          </a:bodyPr>
          <a:lstStyle/>
          <a:p>
            <a:r>
              <a:rPr lang="en-US"/>
              <a:t>Young Marine fish move up:</a:t>
            </a:r>
          </a:p>
          <a:p>
            <a:r>
              <a:rPr lang="en-US"/>
              <a:t>	Starry flounder</a:t>
            </a:r>
          </a:p>
          <a:p>
            <a:r>
              <a:rPr lang="en-US"/>
              <a:t>	White croaker</a:t>
            </a:r>
          </a:p>
          <a:p>
            <a:r>
              <a:rPr lang="en-US"/>
              <a:t>	Pacific halibut</a:t>
            </a:r>
          </a:p>
        </p:txBody>
      </p:sp>
      <p:sp>
        <p:nvSpPr>
          <p:cNvPr id="20486" name="TextBox 75"/>
          <p:cNvSpPr txBox="1">
            <a:spLocks noChangeArrowheads="1"/>
          </p:cNvSpPr>
          <p:nvPr/>
        </p:nvSpPr>
        <p:spPr bwMode="auto">
          <a:xfrm>
            <a:off x="5894388" y="1571625"/>
            <a:ext cx="4010025" cy="3416300"/>
          </a:xfrm>
          <a:prstGeom prst="rect">
            <a:avLst/>
          </a:prstGeom>
          <a:noFill/>
          <a:ln w="9525">
            <a:noFill/>
            <a:miter lim="800000"/>
            <a:headEnd/>
            <a:tailEnd/>
          </a:ln>
        </p:spPr>
        <p:txBody>
          <a:bodyPr>
            <a:spAutoFit/>
          </a:bodyPr>
          <a:lstStyle/>
          <a:p>
            <a:r>
              <a:rPr lang="en-US"/>
              <a:t>Young fish move down:</a:t>
            </a:r>
          </a:p>
          <a:p>
            <a:r>
              <a:rPr lang="en-US"/>
              <a:t>	Salmon</a:t>
            </a:r>
          </a:p>
          <a:p>
            <a:r>
              <a:rPr lang="en-US"/>
              <a:t>	Longfin smelt</a:t>
            </a:r>
          </a:p>
          <a:p>
            <a:r>
              <a:rPr lang="en-US"/>
              <a:t>	Delta smelt</a:t>
            </a:r>
          </a:p>
          <a:p>
            <a:r>
              <a:rPr lang="en-US"/>
              <a:t>	Splittail</a:t>
            </a:r>
          </a:p>
          <a:p>
            <a:r>
              <a:rPr lang="en-US"/>
              <a:t>	American shad</a:t>
            </a:r>
          </a:p>
          <a:p>
            <a:r>
              <a:rPr lang="en-US"/>
              <a:t>	Striped bass</a:t>
            </a:r>
          </a:p>
          <a:p>
            <a:endParaRPr lang="en-US"/>
          </a:p>
          <a:p>
            <a:endParaRPr lang="en-US"/>
          </a:p>
        </p:txBody>
      </p:sp>
      <p:sp>
        <p:nvSpPr>
          <p:cNvPr id="19463" name="Slide Number Placeholder 45"/>
          <p:cNvSpPr>
            <a:spLocks noGrp="1"/>
          </p:cNvSpPr>
          <p:nvPr>
            <p:ph type="sldNum" sz="quarter" idx="12"/>
          </p:nvPr>
        </p:nvSpPr>
        <p:spPr>
          <a:noFill/>
        </p:spPr>
        <p:txBody>
          <a:bodyPr/>
          <a:lstStyle/>
          <a:p>
            <a:fld id="{DCB15691-122A-4C04-B8A6-A1B07FABB491}" type="slidenum">
              <a:rPr lang="en-US" smtClean="0">
                <a:latin typeface="Arial" pitchFamily="34" charset="0"/>
              </a:rPr>
              <a:pPr/>
              <a:t>22</a:t>
            </a:fld>
            <a:endParaRPr lang="en-US" smtClean="0">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box(in)">
                                      <p:cBhvr>
                                        <p:cTn id="7" dur="500"/>
                                        <p:tgtEl>
                                          <p:spTgt spid="204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box(in)">
                                      <p:cBhvr>
                                        <p:cTn id="12" dur="500"/>
                                        <p:tgtEl>
                                          <p:spTgt spid="2048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box(in)">
                                      <p:cBhvr>
                                        <p:cTn id="17"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p:bldP spid="20485" grpId="0"/>
      <p:bldP spid="2048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e the thunderstorm audio: An Afghan fish monger waters ... Ahmad Nazar / AP">
            <a:hlinkClick r:id="rId2"/>
          </p:cNvPr>
          <p:cNvPicPr>
            <a:picLocks noChangeAspect="1" noChangeArrowheads="1"/>
          </p:cNvPicPr>
          <p:nvPr/>
        </p:nvPicPr>
        <p:blipFill>
          <a:blip r:embed="rId3" cstate="print"/>
          <a:srcRect/>
          <a:stretch>
            <a:fillRect/>
          </a:stretch>
        </p:blipFill>
        <p:spPr bwMode="auto">
          <a:xfrm>
            <a:off x="1455738" y="1000125"/>
            <a:ext cx="5953125" cy="5857875"/>
          </a:xfrm>
          <a:prstGeom prst="rect">
            <a:avLst/>
          </a:prstGeom>
          <a:noFill/>
          <a:ln w="9525">
            <a:noFill/>
            <a:miter lim="800000"/>
            <a:headEnd/>
            <a:tailEnd/>
          </a:ln>
        </p:spPr>
      </p:pic>
      <p:sp>
        <p:nvSpPr>
          <p:cNvPr id="25603" name="TextBox 2"/>
          <p:cNvSpPr txBox="1">
            <a:spLocks noChangeArrowheads="1"/>
          </p:cNvSpPr>
          <p:nvPr/>
        </p:nvSpPr>
        <p:spPr bwMode="auto">
          <a:xfrm>
            <a:off x="1455738" y="228600"/>
            <a:ext cx="6665912" cy="461963"/>
          </a:xfrm>
          <a:prstGeom prst="rect">
            <a:avLst/>
          </a:prstGeom>
          <a:noFill/>
          <a:ln w="9525">
            <a:noFill/>
            <a:miter lim="800000"/>
            <a:headEnd/>
            <a:tailEnd/>
          </a:ln>
        </p:spPr>
        <p:txBody>
          <a:bodyPr>
            <a:spAutoFit/>
          </a:bodyPr>
          <a:lstStyle/>
          <a:p>
            <a:r>
              <a:rPr lang="en-US"/>
              <a:t>How much water do fish need?</a:t>
            </a:r>
          </a:p>
        </p:txBody>
      </p:sp>
      <p:sp>
        <p:nvSpPr>
          <p:cNvPr id="25604" name="Slide Number Placeholder 3"/>
          <p:cNvSpPr>
            <a:spLocks noGrp="1"/>
          </p:cNvSpPr>
          <p:nvPr>
            <p:ph type="sldNum" sz="quarter" idx="12"/>
          </p:nvPr>
        </p:nvSpPr>
        <p:spPr>
          <a:noFill/>
        </p:spPr>
        <p:txBody>
          <a:bodyPr/>
          <a:lstStyle/>
          <a:p>
            <a:fld id="{D57FD30E-0AF0-4D57-86BD-45D8A1665999}" type="slidenum">
              <a:rPr lang="en-US" smtClean="0">
                <a:latin typeface="Arial" pitchFamily="34" charset="0"/>
              </a:rPr>
              <a:pPr/>
              <a:t>23</a:t>
            </a:fld>
            <a:endParaRPr lang="en-US" smtClean="0">
              <a:latin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1400" y="2667000"/>
            <a:ext cx="4953000" cy="1446550"/>
          </a:xfrm>
          <a:prstGeom prst="rect">
            <a:avLst/>
          </a:prstGeom>
          <a:noFill/>
        </p:spPr>
        <p:txBody>
          <a:bodyPr wrap="square" rtlCol="0">
            <a:spAutoFit/>
          </a:bodyPr>
          <a:lstStyle/>
          <a:p>
            <a:r>
              <a:rPr lang="en-US" sz="8800" dirty="0" smtClean="0"/>
              <a:t>X2</a:t>
            </a:r>
            <a:endParaRPr lang="en-US" sz="88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TextBox 5"/>
          <p:cNvSpPr txBox="1">
            <a:spLocks noChangeArrowheads="1"/>
          </p:cNvSpPr>
          <p:nvPr/>
        </p:nvSpPr>
        <p:spPr bwMode="auto">
          <a:xfrm>
            <a:off x="1066800" y="0"/>
            <a:ext cx="7924800" cy="738664"/>
          </a:xfrm>
          <a:prstGeom prst="rect">
            <a:avLst/>
          </a:prstGeom>
          <a:noFill/>
          <a:ln w="9525">
            <a:noFill/>
            <a:miter lim="800000"/>
            <a:headEnd/>
            <a:tailEnd/>
          </a:ln>
        </p:spPr>
        <p:txBody>
          <a:bodyPr wrap="square">
            <a:spAutoFit/>
          </a:bodyPr>
          <a:lstStyle/>
          <a:p>
            <a:r>
              <a:rPr lang="en-US" dirty="0">
                <a:solidFill>
                  <a:prstClr val="black"/>
                </a:solidFill>
                <a:cs typeface="Times New Roman" pitchFamily="18" charset="0"/>
              </a:rPr>
              <a:t>Exports in acre-feet</a:t>
            </a:r>
          </a:p>
          <a:p>
            <a:r>
              <a:rPr lang="en-US" sz="1800" dirty="0">
                <a:solidFill>
                  <a:prstClr val="black"/>
                </a:solidFill>
                <a:cs typeface="Times New Roman" pitchFamily="18" charset="0"/>
              </a:rPr>
              <a:t>1 acre-foot =</a:t>
            </a:r>
            <a:r>
              <a:rPr lang="en-US" sz="1800" dirty="0" smtClean="0">
                <a:solidFill>
                  <a:prstClr val="black"/>
                </a:solidFill>
                <a:cs typeface="Times New Roman" pitchFamily="18" charset="0"/>
              </a:rPr>
              <a:t>325,851gallons      OR    1233 kiloliters     OR    1 </a:t>
            </a:r>
            <a:r>
              <a:rPr lang="en-US" sz="1800" dirty="0" err="1" smtClean="0">
                <a:solidFill>
                  <a:prstClr val="black"/>
                </a:solidFill>
                <a:cs typeface="Times New Roman" pitchFamily="18" charset="0"/>
              </a:rPr>
              <a:t>cfs</a:t>
            </a:r>
            <a:r>
              <a:rPr lang="en-US" sz="1800" dirty="0" smtClean="0">
                <a:solidFill>
                  <a:prstClr val="black"/>
                </a:solidFill>
                <a:cs typeface="Times New Roman" pitchFamily="18" charset="0"/>
              </a:rPr>
              <a:t> for 12 hours</a:t>
            </a:r>
            <a:endParaRPr lang="en-US" sz="1800" dirty="0">
              <a:solidFill>
                <a:prstClr val="black"/>
              </a:solidFill>
              <a:cs typeface="Times New Roman" pitchFamily="18" charset="0"/>
            </a:endParaRPr>
          </a:p>
        </p:txBody>
      </p:sp>
      <p:graphicFrame>
        <p:nvGraphicFramePr>
          <p:cNvPr id="6" name="Chart 5"/>
          <p:cNvGraphicFramePr/>
          <p:nvPr/>
        </p:nvGraphicFramePr>
        <p:xfrm>
          <a:off x="152400" y="838200"/>
          <a:ext cx="8991600" cy="58674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1600200" y="2590800"/>
            <a:ext cx="1447800" cy="461665"/>
          </a:xfrm>
          <a:prstGeom prst="rect">
            <a:avLst/>
          </a:prstGeom>
          <a:noFill/>
        </p:spPr>
        <p:txBody>
          <a:bodyPr wrap="square" rtlCol="0">
            <a:spAutoFit/>
          </a:bodyPr>
          <a:lstStyle/>
          <a:p>
            <a:r>
              <a:rPr lang="en-US" dirty="0" smtClean="0">
                <a:latin typeface="+mn-lt"/>
              </a:rPr>
              <a:t>SWP</a:t>
            </a:r>
            <a:endParaRPr lang="en-US" dirty="0">
              <a:latin typeface="+mn-lt"/>
            </a:endParaRPr>
          </a:p>
        </p:txBody>
      </p:sp>
      <p:sp>
        <p:nvSpPr>
          <p:cNvPr id="8" name="TextBox 7"/>
          <p:cNvSpPr txBox="1"/>
          <p:nvPr/>
        </p:nvSpPr>
        <p:spPr>
          <a:xfrm>
            <a:off x="914400" y="4191000"/>
            <a:ext cx="1447800" cy="461665"/>
          </a:xfrm>
          <a:prstGeom prst="rect">
            <a:avLst/>
          </a:prstGeom>
          <a:noFill/>
        </p:spPr>
        <p:txBody>
          <a:bodyPr wrap="square" rtlCol="0">
            <a:spAutoFit/>
          </a:bodyPr>
          <a:lstStyle/>
          <a:p>
            <a:r>
              <a:rPr lang="en-US" dirty="0" smtClean="0">
                <a:latin typeface="+mn-lt"/>
              </a:rPr>
              <a:t>CVP</a:t>
            </a:r>
            <a:endParaRPr lang="en-US" dirty="0">
              <a:latin typeface="+mn-lt"/>
            </a:endParaRPr>
          </a:p>
        </p:txBody>
      </p:sp>
      <p:cxnSp>
        <p:nvCxnSpPr>
          <p:cNvPr id="10" name="Straight Arrow Connector 9"/>
          <p:cNvCxnSpPr/>
          <p:nvPr/>
        </p:nvCxnSpPr>
        <p:spPr>
          <a:xfrm>
            <a:off x="2362200" y="2819400"/>
            <a:ext cx="914400" cy="3048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371600" y="4572000"/>
            <a:ext cx="1066800" cy="4572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rrowheads="1"/>
          </p:cNvPicPr>
          <p:nvPr/>
        </p:nvPicPr>
        <p:blipFill>
          <a:blip r:embed="rId2" cstate="print"/>
          <a:srcRect t="5499" r="20" b="22459"/>
          <a:stretch>
            <a:fillRect/>
          </a:stretch>
        </p:blipFill>
        <p:spPr bwMode="auto">
          <a:xfrm>
            <a:off x="0" y="1588"/>
            <a:ext cx="9142413" cy="6856412"/>
          </a:xfrm>
          <a:prstGeom prst="rect">
            <a:avLst/>
          </a:prstGeom>
          <a:noFill/>
          <a:ln w="9525">
            <a:noFill/>
            <a:miter lim="800000"/>
            <a:headEnd/>
            <a:tailEnd/>
          </a:ln>
          <a:effectLst/>
        </p:spPr>
      </p:pic>
      <p:sp>
        <p:nvSpPr>
          <p:cNvPr id="13315" name="Line 3"/>
          <p:cNvSpPr>
            <a:spLocks noChangeShapeType="1"/>
          </p:cNvSpPr>
          <p:nvPr/>
        </p:nvSpPr>
        <p:spPr bwMode="auto">
          <a:xfrm>
            <a:off x="6280150" y="896938"/>
            <a:ext cx="654050" cy="1084262"/>
          </a:xfrm>
          <a:prstGeom prst="line">
            <a:avLst/>
          </a:prstGeom>
          <a:noFill/>
          <a:ln w="41275">
            <a:solidFill>
              <a:schemeClr val="tx1"/>
            </a:solidFill>
            <a:round/>
            <a:headEnd/>
            <a:tailEnd/>
          </a:ln>
          <a:effectLst/>
        </p:spPr>
        <p:txBody>
          <a:bodyPr/>
          <a:lstStyle/>
          <a:p>
            <a:endParaRPr lang="en-US"/>
          </a:p>
        </p:txBody>
      </p:sp>
      <p:sp>
        <p:nvSpPr>
          <p:cNvPr id="13316" name="Line 4"/>
          <p:cNvSpPr>
            <a:spLocks noChangeShapeType="1"/>
          </p:cNvSpPr>
          <p:nvPr/>
        </p:nvSpPr>
        <p:spPr bwMode="auto">
          <a:xfrm>
            <a:off x="2155825" y="638175"/>
            <a:ext cx="1157288" cy="1898650"/>
          </a:xfrm>
          <a:prstGeom prst="line">
            <a:avLst/>
          </a:prstGeom>
          <a:noFill/>
          <a:ln w="41275">
            <a:solidFill>
              <a:schemeClr val="tx1"/>
            </a:solidFill>
            <a:round/>
            <a:headEnd/>
            <a:tailEnd/>
          </a:ln>
          <a:effectLst/>
        </p:spPr>
        <p:txBody>
          <a:bodyPr/>
          <a:lstStyle/>
          <a:p>
            <a:endParaRPr lang="en-US"/>
          </a:p>
        </p:txBody>
      </p:sp>
      <p:sp>
        <p:nvSpPr>
          <p:cNvPr id="13317" name="Line 5"/>
          <p:cNvSpPr>
            <a:spLocks noChangeShapeType="1"/>
          </p:cNvSpPr>
          <p:nvPr/>
        </p:nvSpPr>
        <p:spPr bwMode="auto">
          <a:xfrm>
            <a:off x="982663" y="2743200"/>
            <a:ext cx="742950" cy="1863725"/>
          </a:xfrm>
          <a:prstGeom prst="line">
            <a:avLst/>
          </a:prstGeom>
          <a:noFill/>
          <a:ln w="41275">
            <a:solidFill>
              <a:schemeClr val="tx1"/>
            </a:solidFill>
            <a:round/>
            <a:headEnd/>
            <a:tailEnd/>
          </a:ln>
          <a:effectLst/>
        </p:spPr>
        <p:txBody>
          <a:bodyPr/>
          <a:lstStyle/>
          <a:p>
            <a:endParaRPr lang="en-US"/>
          </a:p>
        </p:txBody>
      </p:sp>
      <p:sp>
        <p:nvSpPr>
          <p:cNvPr id="13318" name="Text Box 6"/>
          <p:cNvSpPr txBox="1">
            <a:spLocks noChangeArrowheads="1"/>
          </p:cNvSpPr>
          <p:nvPr/>
        </p:nvSpPr>
        <p:spPr bwMode="auto">
          <a:xfrm>
            <a:off x="2208213" y="4295775"/>
            <a:ext cx="2725737" cy="457200"/>
          </a:xfrm>
          <a:prstGeom prst="rect">
            <a:avLst/>
          </a:prstGeom>
          <a:noFill/>
          <a:ln w="9525">
            <a:noFill/>
            <a:miter lim="800000"/>
            <a:headEnd/>
            <a:tailEnd/>
          </a:ln>
          <a:effectLst/>
        </p:spPr>
        <p:txBody>
          <a:bodyPr>
            <a:spAutoFit/>
          </a:bodyPr>
          <a:lstStyle/>
          <a:p>
            <a:pPr>
              <a:spcBef>
                <a:spcPct val="50000"/>
              </a:spcBef>
            </a:pPr>
            <a:endParaRPr lang="en-US">
              <a:latin typeface="Arial" pitchFamily="34" charset="0"/>
            </a:endParaRPr>
          </a:p>
        </p:txBody>
      </p:sp>
      <p:sp>
        <p:nvSpPr>
          <p:cNvPr id="13319" name="Text Box 7"/>
          <p:cNvSpPr txBox="1">
            <a:spLocks noChangeArrowheads="1"/>
          </p:cNvSpPr>
          <p:nvPr/>
        </p:nvSpPr>
        <p:spPr bwMode="auto">
          <a:xfrm>
            <a:off x="1657350" y="4692650"/>
            <a:ext cx="1517650" cy="498475"/>
          </a:xfrm>
          <a:prstGeom prst="rect">
            <a:avLst/>
          </a:prstGeom>
          <a:solidFill>
            <a:schemeClr val="bg2">
              <a:lumMod val="50000"/>
            </a:schemeClr>
          </a:solidFill>
          <a:ln w="41275">
            <a:solidFill>
              <a:schemeClr val="tx1"/>
            </a:solidFill>
            <a:miter lim="800000"/>
            <a:headEnd/>
            <a:tailEnd/>
          </a:ln>
          <a:effectLst/>
        </p:spPr>
        <p:txBody>
          <a:bodyPr>
            <a:spAutoFit/>
          </a:bodyPr>
          <a:lstStyle/>
          <a:p>
            <a:pPr>
              <a:spcBef>
                <a:spcPct val="50000"/>
              </a:spcBef>
            </a:pPr>
            <a:r>
              <a:rPr lang="en-US">
                <a:latin typeface="Arial" pitchFamily="34" charset="0"/>
              </a:rPr>
              <a:t>X32</a:t>
            </a:r>
          </a:p>
        </p:txBody>
      </p:sp>
      <p:sp>
        <p:nvSpPr>
          <p:cNvPr id="13320" name="Text Box 8"/>
          <p:cNvSpPr txBox="1">
            <a:spLocks noChangeArrowheads="1"/>
          </p:cNvSpPr>
          <p:nvPr/>
        </p:nvSpPr>
        <p:spPr bwMode="auto">
          <a:xfrm>
            <a:off x="6484938" y="2033588"/>
            <a:ext cx="1517650" cy="461665"/>
          </a:xfrm>
          <a:prstGeom prst="rect">
            <a:avLst/>
          </a:prstGeom>
          <a:solidFill>
            <a:schemeClr val="bg2">
              <a:lumMod val="50000"/>
            </a:schemeClr>
          </a:solidFill>
          <a:ln w="41275">
            <a:solidFill>
              <a:schemeClr val="tx1"/>
            </a:solidFill>
            <a:miter lim="800000"/>
            <a:headEnd/>
            <a:tailEnd/>
          </a:ln>
          <a:effectLst/>
        </p:spPr>
        <p:txBody>
          <a:bodyPr>
            <a:spAutoFit/>
          </a:bodyPr>
          <a:lstStyle/>
          <a:p>
            <a:pPr>
              <a:spcBef>
                <a:spcPct val="50000"/>
              </a:spcBef>
            </a:pPr>
            <a:r>
              <a:rPr lang="en-US" b="1" dirty="0">
                <a:latin typeface="Arial" pitchFamily="34" charset="0"/>
              </a:rPr>
              <a:t>X2</a:t>
            </a:r>
          </a:p>
        </p:txBody>
      </p:sp>
      <p:sp>
        <p:nvSpPr>
          <p:cNvPr id="13321" name="Text Box 9"/>
          <p:cNvSpPr txBox="1">
            <a:spLocks noChangeArrowheads="1"/>
          </p:cNvSpPr>
          <p:nvPr/>
        </p:nvSpPr>
        <p:spPr bwMode="auto">
          <a:xfrm>
            <a:off x="3152775" y="2547938"/>
            <a:ext cx="1517650" cy="498475"/>
          </a:xfrm>
          <a:prstGeom prst="rect">
            <a:avLst/>
          </a:prstGeom>
          <a:solidFill>
            <a:schemeClr val="bg2">
              <a:lumMod val="50000"/>
            </a:schemeClr>
          </a:solidFill>
          <a:ln w="41275">
            <a:solidFill>
              <a:schemeClr val="tx1"/>
            </a:solidFill>
            <a:miter lim="800000"/>
            <a:headEnd/>
            <a:tailEnd/>
          </a:ln>
          <a:effectLst/>
        </p:spPr>
        <p:txBody>
          <a:bodyPr>
            <a:spAutoFit/>
          </a:bodyPr>
          <a:lstStyle/>
          <a:p>
            <a:pPr>
              <a:spcBef>
                <a:spcPct val="50000"/>
              </a:spcBef>
            </a:pPr>
            <a:r>
              <a:rPr lang="en-US">
                <a:latin typeface="Arial" pitchFamily="34" charset="0"/>
              </a:rPr>
              <a:t>X22</a:t>
            </a:r>
          </a:p>
        </p:txBody>
      </p:sp>
      <p:sp>
        <p:nvSpPr>
          <p:cNvPr id="13322" name="Text Box 10"/>
          <p:cNvSpPr txBox="1">
            <a:spLocks noChangeArrowheads="1"/>
          </p:cNvSpPr>
          <p:nvPr/>
        </p:nvSpPr>
        <p:spPr bwMode="auto">
          <a:xfrm>
            <a:off x="5149850" y="2647950"/>
            <a:ext cx="1517650" cy="498475"/>
          </a:xfrm>
          <a:prstGeom prst="rect">
            <a:avLst/>
          </a:prstGeom>
          <a:solidFill>
            <a:schemeClr val="bg2">
              <a:lumMod val="50000"/>
            </a:schemeClr>
          </a:solidFill>
          <a:ln w="41275">
            <a:solidFill>
              <a:schemeClr val="tx1"/>
            </a:solidFill>
            <a:miter lim="800000"/>
            <a:headEnd/>
            <a:tailEnd/>
          </a:ln>
          <a:effectLst/>
        </p:spPr>
        <p:txBody>
          <a:bodyPr>
            <a:spAutoFit/>
          </a:bodyPr>
          <a:lstStyle/>
          <a:p>
            <a:pPr>
              <a:spcBef>
                <a:spcPct val="50000"/>
              </a:spcBef>
            </a:pPr>
            <a:r>
              <a:rPr lang="en-US">
                <a:latin typeface="Arial" pitchFamily="34" charset="0"/>
              </a:rPr>
              <a:t>X12</a:t>
            </a:r>
          </a:p>
        </p:txBody>
      </p:sp>
      <p:sp>
        <p:nvSpPr>
          <p:cNvPr id="13323" name="Line 11"/>
          <p:cNvSpPr>
            <a:spLocks noChangeShapeType="1"/>
          </p:cNvSpPr>
          <p:nvPr/>
        </p:nvSpPr>
        <p:spPr bwMode="auto">
          <a:xfrm>
            <a:off x="4067174" y="687388"/>
            <a:ext cx="1266825" cy="1979612"/>
          </a:xfrm>
          <a:prstGeom prst="line">
            <a:avLst/>
          </a:prstGeom>
          <a:noFill/>
          <a:ln w="41275">
            <a:solidFill>
              <a:schemeClr val="tx1"/>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rrowheads="1"/>
          </p:cNvPicPr>
          <p:nvPr/>
        </p:nvPicPr>
        <p:blipFill>
          <a:blip r:embed="rId2" cstate="print"/>
          <a:srcRect t="5499" r="20" b="22459"/>
          <a:stretch>
            <a:fillRect/>
          </a:stretch>
        </p:blipFill>
        <p:spPr bwMode="auto">
          <a:xfrm>
            <a:off x="0" y="1588"/>
            <a:ext cx="9142413" cy="6856412"/>
          </a:xfrm>
          <a:prstGeom prst="rect">
            <a:avLst/>
          </a:prstGeom>
          <a:noFill/>
          <a:ln w="9525">
            <a:noFill/>
            <a:miter lim="800000"/>
            <a:headEnd/>
            <a:tailEnd/>
          </a:ln>
          <a:effectLst/>
        </p:spPr>
      </p:pic>
      <p:sp>
        <p:nvSpPr>
          <p:cNvPr id="14339" name="Line 3"/>
          <p:cNvSpPr>
            <a:spLocks noChangeShapeType="1"/>
          </p:cNvSpPr>
          <p:nvPr/>
        </p:nvSpPr>
        <p:spPr bwMode="auto">
          <a:xfrm>
            <a:off x="533400" y="2811463"/>
            <a:ext cx="742950" cy="1863725"/>
          </a:xfrm>
          <a:prstGeom prst="line">
            <a:avLst/>
          </a:prstGeom>
          <a:noFill/>
          <a:ln w="44450">
            <a:solidFill>
              <a:schemeClr val="tx1"/>
            </a:solidFill>
            <a:round/>
            <a:headEnd/>
            <a:tailEnd/>
          </a:ln>
          <a:effectLst/>
        </p:spPr>
        <p:txBody>
          <a:bodyPr/>
          <a:lstStyle/>
          <a:p>
            <a:endParaRPr lang="en-US"/>
          </a:p>
        </p:txBody>
      </p:sp>
      <p:sp>
        <p:nvSpPr>
          <p:cNvPr id="14340" name="Text Box 4"/>
          <p:cNvSpPr txBox="1">
            <a:spLocks noChangeArrowheads="1"/>
          </p:cNvSpPr>
          <p:nvPr/>
        </p:nvSpPr>
        <p:spPr bwMode="auto">
          <a:xfrm>
            <a:off x="2208213" y="4295775"/>
            <a:ext cx="2725737" cy="457200"/>
          </a:xfrm>
          <a:prstGeom prst="rect">
            <a:avLst/>
          </a:prstGeom>
          <a:noFill/>
          <a:ln w="9525">
            <a:noFill/>
            <a:miter lim="800000"/>
            <a:headEnd/>
            <a:tailEnd/>
          </a:ln>
          <a:effectLst/>
        </p:spPr>
        <p:txBody>
          <a:bodyPr>
            <a:spAutoFit/>
          </a:bodyPr>
          <a:lstStyle/>
          <a:p>
            <a:pPr>
              <a:spcBef>
                <a:spcPct val="50000"/>
              </a:spcBef>
            </a:pPr>
            <a:endParaRPr lang="en-US">
              <a:latin typeface="Arial" pitchFamily="34" charset="0"/>
            </a:endParaRPr>
          </a:p>
        </p:txBody>
      </p:sp>
      <p:sp>
        <p:nvSpPr>
          <p:cNvPr id="14341" name="Text Box 5"/>
          <p:cNvSpPr txBox="1">
            <a:spLocks noChangeArrowheads="1"/>
          </p:cNvSpPr>
          <p:nvPr/>
        </p:nvSpPr>
        <p:spPr bwMode="auto">
          <a:xfrm>
            <a:off x="1258888" y="4692650"/>
            <a:ext cx="1517650" cy="504825"/>
          </a:xfrm>
          <a:prstGeom prst="rect">
            <a:avLst/>
          </a:prstGeom>
          <a:solidFill>
            <a:schemeClr val="bg2">
              <a:lumMod val="50000"/>
            </a:schemeClr>
          </a:solidFill>
          <a:ln w="47625">
            <a:solidFill>
              <a:schemeClr val="tx1"/>
            </a:solidFill>
            <a:miter lim="800000"/>
            <a:headEnd/>
            <a:tailEnd/>
          </a:ln>
          <a:effectLst/>
        </p:spPr>
        <p:txBody>
          <a:bodyPr>
            <a:spAutoFit/>
          </a:bodyPr>
          <a:lstStyle/>
          <a:p>
            <a:pPr>
              <a:spcBef>
                <a:spcPct val="50000"/>
              </a:spcBef>
            </a:pPr>
            <a:r>
              <a:rPr lang="en-US">
                <a:latin typeface="Arial" pitchFamily="34" charset="0"/>
              </a:rPr>
              <a:t>X32</a:t>
            </a:r>
          </a:p>
        </p:txBody>
      </p:sp>
      <p:grpSp>
        <p:nvGrpSpPr>
          <p:cNvPr id="14342" name="Group 6"/>
          <p:cNvGrpSpPr>
            <a:grpSpLocks/>
          </p:cNvGrpSpPr>
          <p:nvPr/>
        </p:nvGrpSpPr>
        <p:grpSpPr bwMode="auto">
          <a:xfrm>
            <a:off x="3278188" y="500063"/>
            <a:ext cx="1704975" cy="2219325"/>
            <a:chOff x="3956" y="565"/>
            <a:chExt cx="1074" cy="1398"/>
          </a:xfrm>
          <a:solidFill>
            <a:schemeClr val="bg2">
              <a:lumMod val="50000"/>
            </a:schemeClr>
          </a:solidFill>
        </p:grpSpPr>
        <p:sp>
          <p:nvSpPr>
            <p:cNvPr id="14343" name="Line 7"/>
            <p:cNvSpPr>
              <a:spLocks noChangeShapeType="1"/>
            </p:cNvSpPr>
            <p:nvPr/>
          </p:nvSpPr>
          <p:spPr bwMode="auto">
            <a:xfrm>
              <a:off x="3956" y="565"/>
              <a:ext cx="130" cy="1087"/>
            </a:xfrm>
            <a:prstGeom prst="line">
              <a:avLst/>
            </a:prstGeom>
            <a:grpFill/>
            <a:ln w="44450">
              <a:solidFill>
                <a:schemeClr val="tx1"/>
              </a:solidFill>
              <a:round/>
              <a:headEnd/>
              <a:tailEnd/>
            </a:ln>
            <a:effectLst/>
          </p:spPr>
          <p:txBody>
            <a:bodyPr/>
            <a:lstStyle/>
            <a:p>
              <a:endParaRPr lang="en-US"/>
            </a:p>
          </p:txBody>
        </p:sp>
        <p:sp>
          <p:nvSpPr>
            <p:cNvPr id="14344" name="Text Box 8"/>
            <p:cNvSpPr txBox="1">
              <a:spLocks noChangeArrowheads="1"/>
            </p:cNvSpPr>
            <p:nvPr/>
          </p:nvSpPr>
          <p:spPr bwMode="auto">
            <a:xfrm>
              <a:off x="4074" y="1672"/>
              <a:ext cx="956" cy="291"/>
            </a:xfrm>
            <a:prstGeom prst="rect">
              <a:avLst/>
            </a:prstGeom>
            <a:grpFill/>
            <a:ln w="44450">
              <a:solidFill>
                <a:schemeClr val="tx1"/>
              </a:solidFill>
              <a:miter lim="800000"/>
              <a:headEnd/>
              <a:tailEnd/>
            </a:ln>
            <a:effectLst/>
          </p:spPr>
          <p:txBody>
            <a:bodyPr>
              <a:spAutoFit/>
            </a:bodyPr>
            <a:lstStyle/>
            <a:p>
              <a:pPr>
                <a:spcBef>
                  <a:spcPct val="50000"/>
                </a:spcBef>
              </a:pPr>
              <a:r>
                <a:rPr lang="en-US" b="1" dirty="0">
                  <a:latin typeface="Arial" pitchFamily="34" charset="0"/>
                </a:rPr>
                <a:t>X2</a:t>
              </a:r>
            </a:p>
          </p:txBody>
        </p:sp>
      </p:grpSp>
      <p:sp>
        <p:nvSpPr>
          <p:cNvPr id="14346" name="Line 10"/>
          <p:cNvSpPr>
            <a:spLocks noChangeShapeType="1"/>
          </p:cNvSpPr>
          <p:nvPr/>
        </p:nvSpPr>
        <p:spPr bwMode="auto">
          <a:xfrm>
            <a:off x="1412875" y="1914525"/>
            <a:ext cx="1157288" cy="1898650"/>
          </a:xfrm>
          <a:prstGeom prst="line">
            <a:avLst/>
          </a:prstGeom>
          <a:noFill/>
          <a:ln w="44450">
            <a:solidFill>
              <a:schemeClr val="tx1"/>
            </a:solidFill>
            <a:round/>
            <a:headEnd/>
            <a:tailEnd/>
          </a:ln>
          <a:effectLst/>
        </p:spPr>
        <p:txBody>
          <a:bodyPr/>
          <a:lstStyle/>
          <a:p>
            <a:endParaRPr lang="en-US"/>
          </a:p>
        </p:txBody>
      </p:sp>
      <p:sp>
        <p:nvSpPr>
          <p:cNvPr id="14347" name="Text Box 11"/>
          <p:cNvSpPr txBox="1">
            <a:spLocks noChangeArrowheads="1"/>
          </p:cNvSpPr>
          <p:nvPr/>
        </p:nvSpPr>
        <p:spPr bwMode="auto">
          <a:xfrm>
            <a:off x="2409825" y="3824288"/>
            <a:ext cx="1517650" cy="501650"/>
          </a:xfrm>
          <a:prstGeom prst="rect">
            <a:avLst/>
          </a:prstGeom>
          <a:solidFill>
            <a:schemeClr val="bg2">
              <a:lumMod val="50000"/>
            </a:schemeClr>
          </a:solidFill>
          <a:ln w="44450">
            <a:solidFill>
              <a:schemeClr val="tx1"/>
            </a:solidFill>
            <a:miter lim="800000"/>
            <a:headEnd/>
            <a:tailEnd/>
          </a:ln>
          <a:effectLst/>
        </p:spPr>
        <p:txBody>
          <a:bodyPr>
            <a:spAutoFit/>
          </a:bodyPr>
          <a:lstStyle/>
          <a:p>
            <a:pPr>
              <a:spcBef>
                <a:spcPct val="50000"/>
              </a:spcBef>
            </a:pPr>
            <a:r>
              <a:rPr lang="en-US">
                <a:latin typeface="Arial" pitchFamily="34" charset="0"/>
              </a:rPr>
              <a:t>X22</a:t>
            </a:r>
          </a:p>
        </p:txBody>
      </p:sp>
      <p:sp>
        <p:nvSpPr>
          <p:cNvPr id="14349" name="Text Box 13"/>
          <p:cNvSpPr txBox="1">
            <a:spLocks noChangeArrowheads="1"/>
          </p:cNvSpPr>
          <p:nvPr/>
        </p:nvSpPr>
        <p:spPr bwMode="auto">
          <a:xfrm>
            <a:off x="2787650" y="2751138"/>
            <a:ext cx="1517650" cy="501650"/>
          </a:xfrm>
          <a:prstGeom prst="rect">
            <a:avLst/>
          </a:prstGeom>
          <a:solidFill>
            <a:schemeClr val="bg2">
              <a:lumMod val="50000"/>
            </a:schemeClr>
          </a:solidFill>
          <a:ln w="44450">
            <a:solidFill>
              <a:schemeClr val="tx1"/>
            </a:solidFill>
            <a:miter lim="800000"/>
            <a:headEnd/>
            <a:tailEnd/>
          </a:ln>
          <a:effectLst/>
        </p:spPr>
        <p:txBody>
          <a:bodyPr>
            <a:spAutoFit/>
          </a:bodyPr>
          <a:lstStyle/>
          <a:p>
            <a:pPr>
              <a:spcBef>
                <a:spcPct val="50000"/>
              </a:spcBef>
            </a:pPr>
            <a:r>
              <a:rPr lang="en-US">
                <a:latin typeface="Arial" pitchFamily="34" charset="0"/>
              </a:rPr>
              <a:t>X12</a:t>
            </a:r>
          </a:p>
        </p:txBody>
      </p:sp>
      <p:sp>
        <p:nvSpPr>
          <p:cNvPr id="14350" name="Line 14"/>
          <p:cNvSpPr>
            <a:spLocks noChangeShapeType="1"/>
          </p:cNvSpPr>
          <p:nvPr/>
        </p:nvSpPr>
        <p:spPr bwMode="auto">
          <a:xfrm>
            <a:off x="1704975" y="790575"/>
            <a:ext cx="1157288" cy="1898650"/>
          </a:xfrm>
          <a:prstGeom prst="line">
            <a:avLst/>
          </a:prstGeom>
          <a:noFill/>
          <a:ln w="44450">
            <a:solidFill>
              <a:schemeClr val="tx1"/>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3730" name="Picture 2"/>
          <p:cNvPicPr>
            <a:picLocks noChangeArrowheads="1"/>
          </p:cNvPicPr>
          <p:nvPr/>
        </p:nvPicPr>
        <p:blipFill>
          <a:blip r:embed="rId2" cstate="print"/>
          <a:srcRect t="5499" r="20" b="22459"/>
          <a:stretch>
            <a:fillRect/>
          </a:stretch>
        </p:blipFill>
        <p:spPr bwMode="auto">
          <a:xfrm>
            <a:off x="0" y="1588"/>
            <a:ext cx="9142413" cy="6856412"/>
          </a:xfrm>
          <a:prstGeom prst="rect">
            <a:avLst/>
          </a:prstGeom>
          <a:noFill/>
          <a:ln w="9525">
            <a:noFill/>
            <a:miter lim="800000"/>
            <a:headEnd/>
            <a:tailEnd/>
          </a:ln>
          <a:effectLst/>
        </p:spPr>
      </p:pic>
      <p:sp>
        <p:nvSpPr>
          <p:cNvPr id="1353731" name="Line 3"/>
          <p:cNvSpPr>
            <a:spLocks noChangeShapeType="1"/>
          </p:cNvSpPr>
          <p:nvPr/>
        </p:nvSpPr>
        <p:spPr bwMode="auto">
          <a:xfrm>
            <a:off x="5334000" y="990600"/>
            <a:ext cx="1066800" cy="990600"/>
          </a:xfrm>
          <a:prstGeom prst="line">
            <a:avLst/>
          </a:prstGeom>
          <a:noFill/>
          <a:ln w="41275">
            <a:solidFill>
              <a:srgbClr val="FFFF00"/>
            </a:solidFill>
            <a:round/>
            <a:headEnd/>
            <a:tailEnd/>
          </a:ln>
          <a:effectLst/>
        </p:spPr>
        <p:txBody>
          <a:bodyPr/>
          <a:lstStyle/>
          <a:p>
            <a:endParaRPr lang="en-US" sz="1800">
              <a:solidFill>
                <a:srgbClr val="FFFF00"/>
              </a:solidFill>
              <a:latin typeface="Arial" pitchFamily="34" charset="0"/>
            </a:endParaRPr>
          </a:p>
        </p:txBody>
      </p:sp>
      <p:sp>
        <p:nvSpPr>
          <p:cNvPr id="1353732" name="Line 4"/>
          <p:cNvSpPr>
            <a:spLocks noChangeShapeType="1"/>
          </p:cNvSpPr>
          <p:nvPr/>
        </p:nvSpPr>
        <p:spPr bwMode="auto">
          <a:xfrm>
            <a:off x="2155825" y="638175"/>
            <a:ext cx="1157288" cy="1898650"/>
          </a:xfrm>
          <a:prstGeom prst="line">
            <a:avLst/>
          </a:prstGeom>
          <a:noFill/>
          <a:ln w="41275">
            <a:solidFill>
              <a:srgbClr val="FFFF00"/>
            </a:solidFill>
            <a:round/>
            <a:headEnd/>
            <a:tailEnd/>
          </a:ln>
          <a:effectLst/>
        </p:spPr>
        <p:txBody>
          <a:bodyPr/>
          <a:lstStyle/>
          <a:p>
            <a:endParaRPr lang="en-US" sz="1800">
              <a:solidFill>
                <a:srgbClr val="FFFF00"/>
              </a:solidFill>
              <a:latin typeface="Arial" pitchFamily="34" charset="0"/>
            </a:endParaRPr>
          </a:p>
        </p:txBody>
      </p:sp>
      <p:sp>
        <p:nvSpPr>
          <p:cNvPr id="1353733" name="Line 5"/>
          <p:cNvSpPr>
            <a:spLocks noChangeShapeType="1"/>
          </p:cNvSpPr>
          <p:nvPr/>
        </p:nvSpPr>
        <p:spPr bwMode="auto">
          <a:xfrm>
            <a:off x="762000" y="2895600"/>
            <a:ext cx="1447800" cy="1600200"/>
          </a:xfrm>
          <a:prstGeom prst="line">
            <a:avLst/>
          </a:prstGeom>
          <a:noFill/>
          <a:ln w="41275">
            <a:solidFill>
              <a:srgbClr val="FFFF00"/>
            </a:solidFill>
            <a:round/>
            <a:headEnd/>
            <a:tailEnd/>
          </a:ln>
          <a:effectLst/>
        </p:spPr>
        <p:txBody>
          <a:bodyPr/>
          <a:lstStyle/>
          <a:p>
            <a:endParaRPr lang="en-US" sz="1800">
              <a:solidFill>
                <a:srgbClr val="FFFF00"/>
              </a:solidFill>
              <a:latin typeface="Arial" pitchFamily="34" charset="0"/>
            </a:endParaRPr>
          </a:p>
        </p:txBody>
      </p:sp>
      <p:sp>
        <p:nvSpPr>
          <p:cNvPr id="1353734" name="Text Box 6"/>
          <p:cNvSpPr txBox="1">
            <a:spLocks noChangeArrowheads="1"/>
          </p:cNvSpPr>
          <p:nvPr/>
        </p:nvSpPr>
        <p:spPr bwMode="auto">
          <a:xfrm>
            <a:off x="2208213" y="4295775"/>
            <a:ext cx="2725737" cy="457200"/>
          </a:xfrm>
          <a:prstGeom prst="rect">
            <a:avLst/>
          </a:prstGeom>
          <a:noFill/>
          <a:ln w="9525">
            <a:noFill/>
            <a:miter lim="800000"/>
            <a:headEnd/>
            <a:tailEnd/>
          </a:ln>
          <a:effectLst/>
        </p:spPr>
        <p:txBody>
          <a:bodyPr>
            <a:spAutoFit/>
          </a:bodyPr>
          <a:lstStyle/>
          <a:p>
            <a:pPr>
              <a:spcBef>
                <a:spcPct val="50000"/>
              </a:spcBef>
            </a:pPr>
            <a:endParaRPr lang="en-US">
              <a:solidFill>
                <a:srgbClr val="000000"/>
              </a:solidFill>
              <a:latin typeface="Arial" pitchFamily="34" charset="0"/>
            </a:endParaRPr>
          </a:p>
        </p:txBody>
      </p:sp>
      <p:sp>
        <p:nvSpPr>
          <p:cNvPr id="1353735" name="Text Box 7"/>
          <p:cNvSpPr txBox="1">
            <a:spLocks noChangeArrowheads="1"/>
          </p:cNvSpPr>
          <p:nvPr/>
        </p:nvSpPr>
        <p:spPr bwMode="auto">
          <a:xfrm>
            <a:off x="2209800" y="4572000"/>
            <a:ext cx="1517650" cy="498475"/>
          </a:xfrm>
          <a:prstGeom prst="rect">
            <a:avLst/>
          </a:prstGeom>
          <a:solidFill>
            <a:schemeClr val="accent1">
              <a:lumMod val="10000"/>
            </a:schemeClr>
          </a:solidFill>
          <a:ln w="41275">
            <a:solidFill>
              <a:srgbClr val="FFFF00"/>
            </a:solidFill>
            <a:miter lim="800000"/>
            <a:headEnd/>
            <a:tailEnd/>
          </a:ln>
          <a:effectLst/>
        </p:spPr>
        <p:txBody>
          <a:bodyPr>
            <a:spAutoFit/>
          </a:bodyPr>
          <a:lstStyle/>
          <a:p>
            <a:pPr>
              <a:spcBef>
                <a:spcPct val="50000"/>
              </a:spcBef>
            </a:pPr>
            <a:r>
              <a:rPr lang="en-US">
                <a:solidFill>
                  <a:srgbClr val="FFFF00"/>
                </a:solidFill>
                <a:latin typeface="Arial" pitchFamily="34" charset="0"/>
              </a:rPr>
              <a:t>X2=0</a:t>
            </a:r>
          </a:p>
        </p:txBody>
      </p:sp>
      <p:sp>
        <p:nvSpPr>
          <p:cNvPr id="1353736" name="Text Box 8"/>
          <p:cNvSpPr txBox="1">
            <a:spLocks noChangeArrowheads="1"/>
          </p:cNvSpPr>
          <p:nvPr/>
        </p:nvSpPr>
        <p:spPr bwMode="auto">
          <a:xfrm>
            <a:off x="6484938" y="2033588"/>
            <a:ext cx="1517650" cy="498475"/>
          </a:xfrm>
          <a:prstGeom prst="rect">
            <a:avLst/>
          </a:prstGeom>
          <a:solidFill>
            <a:schemeClr val="accent1">
              <a:lumMod val="10000"/>
            </a:schemeClr>
          </a:solidFill>
          <a:ln w="41275">
            <a:solidFill>
              <a:srgbClr val="FFFF00"/>
            </a:solidFill>
            <a:miter lim="800000"/>
            <a:headEnd/>
            <a:tailEnd/>
          </a:ln>
          <a:effectLst/>
        </p:spPr>
        <p:txBody>
          <a:bodyPr>
            <a:spAutoFit/>
          </a:bodyPr>
          <a:lstStyle/>
          <a:p>
            <a:pPr>
              <a:spcBef>
                <a:spcPct val="50000"/>
              </a:spcBef>
            </a:pPr>
            <a:r>
              <a:rPr lang="en-US">
                <a:solidFill>
                  <a:srgbClr val="FFFF00"/>
                </a:solidFill>
                <a:latin typeface="Arial" pitchFamily="34" charset="0"/>
              </a:rPr>
              <a:t>X2=75</a:t>
            </a:r>
          </a:p>
        </p:txBody>
      </p:sp>
      <p:sp>
        <p:nvSpPr>
          <p:cNvPr id="1353737" name="Text Box 9"/>
          <p:cNvSpPr txBox="1">
            <a:spLocks noChangeArrowheads="1"/>
          </p:cNvSpPr>
          <p:nvPr/>
        </p:nvSpPr>
        <p:spPr bwMode="auto">
          <a:xfrm>
            <a:off x="3152775" y="2547938"/>
            <a:ext cx="1517650" cy="498475"/>
          </a:xfrm>
          <a:prstGeom prst="rect">
            <a:avLst/>
          </a:prstGeom>
          <a:solidFill>
            <a:schemeClr val="accent1">
              <a:lumMod val="10000"/>
            </a:schemeClr>
          </a:solidFill>
          <a:ln w="41275">
            <a:solidFill>
              <a:srgbClr val="FFFF00"/>
            </a:solidFill>
            <a:miter lim="800000"/>
            <a:headEnd/>
            <a:tailEnd/>
          </a:ln>
          <a:effectLst/>
        </p:spPr>
        <p:txBody>
          <a:bodyPr>
            <a:spAutoFit/>
          </a:bodyPr>
          <a:lstStyle/>
          <a:p>
            <a:pPr>
              <a:spcBef>
                <a:spcPct val="50000"/>
              </a:spcBef>
            </a:pPr>
            <a:r>
              <a:rPr lang="en-US" dirty="0">
                <a:solidFill>
                  <a:srgbClr val="FFFF00"/>
                </a:solidFill>
                <a:latin typeface="Arial" pitchFamily="34" charset="0"/>
              </a:rPr>
              <a:t>X2=45</a:t>
            </a:r>
          </a:p>
        </p:txBody>
      </p:sp>
      <p:sp>
        <p:nvSpPr>
          <p:cNvPr id="1353738" name="Text Box 10"/>
          <p:cNvSpPr txBox="1">
            <a:spLocks noChangeArrowheads="1"/>
          </p:cNvSpPr>
          <p:nvPr/>
        </p:nvSpPr>
        <p:spPr bwMode="auto">
          <a:xfrm>
            <a:off x="5149850" y="2647950"/>
            <a:ext cx="1517650" cy="498475"/>
          </a:xfrm>
          <a:prstGeom prst="rect">
            <a:avLst/>
          </a:prstGeom>
          <a:solidFill>
            <a:schemeClr val="accent1">
              <a:lumMod val="10000"/>
            </a:schemeClr>
          </a:solidFill>
          <a:ln w="41275">
            <a:solidFill>
              <a:srgbClr val="FFFF00"/>
            </a:solidFill>
            <a:miter lim="800000"/>
            <a:headEnd/>
            <a:tailEnd/>
          </a:ln>
          <a:effectLst/>
        </p:spPr>
        <p:txBody>
          <a:bodyPr>
            <a:spAutoFit/>
          </a:bodyPr>
          <a:lstStyle/>
          <a:p>
            <a:pPr>
              <a:spcBef>
                <a:spcPct val="50000"/>
              </a:spcBef>
            </a:pPr>
            <a:r>
              <a:rPr lang="en-US">
                <a:solidFill>
                  <a:srgbClr val="FFFF00"/>
                </a:solidFill>
                <a:latin typeface="Arial" pitchFamily="34" charset="0"/>
              </a:rPr>
              <a:t>X2=65</a:t>
            </a:r>
          </a:p>
        </p:txBody>
      </p:sp>
      <p:sp>
        <p:nvSpPr>
          <p:cNvPr id="1353739" name="Line 11"/>
          <p:cNvSpPr>
            <a:spLocks noChangeShapeType="1"/>
          </p:cNvSpPr>
          <p:nvPr/>
        </p:nvSpPr>
        <p:spPr bwMode="auto">
          <a:xfrm>
            <a:off x="4419600" y="533400"/>
            <a:ext cx="804863" cy="2052638"/>
          </a:xfrm>
          <a:prstGeom prst="line">
            <a:avLst/>
          </a:prstGeom>
          <a:noFill/>
          <a:ln w="41275">
            <a:solidFill>
              <a:srgbClr val="FFFF00"/>
            </a:solidFill>
            <a:round/>
            <a:headEnd/>
            <a:tailEnd/>
          </a:ln>
          <a:effectLst/>
        </p:spPr>
        <p:txBody>
          <a:bodyPr/>
          <a:lstStyle/>
          <a:p>
            <a:endParaRPr lang="en-US" sz="1800">
              <a:solidFill>
                <a:srgbClr val="FFFF00"/>
              </a:solidFill>
              <a:latin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ChangeArrowheads="1"/>
          </p:cNvSpPr>
          <p:nvPr/>
        </p:nvSpPr>
        <p:spPr bwMode="auto">
          <a:xfrm>
            <a:off x="207963" y="4649788"/>
            <a:ext cx="142875" cy="160337"/>
          </a:xfrm>
          <a:prstGeom prst="rect">
            <a:avLst/>
          </a:prstGeom>
          <a:solidFill>
            <a:schemeClr val="tx2"/>
          </a:solidFill>
          <a:ln w="12700" cap="rnd">
            <a:solidFill>
              <a:schemeClr val="tx2"/>
            </a:solidFill>
            <a:miter lim="800000"/>
            <a:headEnd type="none" w="sm" len="sm"/>
            <a:tailEnd type="none" w="sm" len="sm"/>
          </a:ln>
        </p:spPr>
        <p:txBody>
          <a:bodyPr wrap="none" anchor="ctr"/>
          <a:lstStyle/>
          <a:p>
            <a:endParaRPr lang="en-US"/>
          </a:p>
        </p:txBody>
      </p:sp>
      <p:sp>
        <p:nvSpPr>
          <p:cNvPr id="5124" name="Oval 3"/>
          <p:cNvSpPr>
            <a:spLocks noChangeArrowheads="1"/>
          </p:cNvSpPr>
          <p:nvPr/>
        </p:nvSpPr>
        <p:spPr bwMode="auto">
          <a:xfrm>
            <a:off x="201613" y="4962525"/>
            <a:ext cx="142875" cy="142875"/>
          </a:xfrm>
          <a:prstGeom prst="ellipse">
            <a:avLst/>
          </a:prstGeom>
          <a:solidFill>
            <a:srgbClr val="00FFFF"/>
          </a:solidFill>
          <a:ln w="12700" cap="rnd">
            <a:solidFill>
              <a:srgbClr val="00FFFF"/>
            </a:solidFill>
            <a:round/>
            <a:headEnd type="none" w="sm" len="sm"/>
            <a:tailEnd type="none" w="sm" len="sm"/>
          </a:ln>
        </p:spPr>
        <p:txBody>
          <a:bodyPr wrap="none" anchor="ctr"/>
          <a:lstStyle/>
          <a:p>
            <a:endParaRPr lang="en-US"/>
          </a:p>
        </p:txBody>
      </p:sp>
      <p:sp>
        <p:nvSpPr>
          <p:cNvPr id="5125" name="Line 4"/>
          <p:cNvSpPr>
            <a:spLocks noChangeShapeType="1"/>
          </p:cNvSpPr>
          <p:nvPr/>
        </p:nvSpPr>
        <p:spPr bwMode="auto">
          <a:xfrm>
            <a:off x="468313" y="5626100"/>
            <a:ext cx="968375" cy="0"/>
          </a:xfrm>
          <a:prstGeom prst="line">
            <a:avLst/>
          </a:prstGeom>
          <a:noFill/>
          <a:ln w="28575" cap="rnd">
            <a:solidFill>
              <a:schemeClr val="tx1"/>
            </a:solidFill>
            <a:round/>
            <a:headEnd type="none" w="sm" len="sm"/>
            <a:tailEnd type="none" w="sm" len="sm"/>
          </a:ln>
        </p:spPr>
        <p:txBody>
          <a:bodyPr/>
          <a:lstStyle/>
          <a:p>
            <a:endParaRPr lang="en-US"/>
          </a:p>
        </p:txBody>
      </p:sp>
      <p:sp>
        <p:nvSpPr>
          <p:cNvPr id="5126" name="Line 5"/>
          <p:cNvSpPr>
            <a:spLocks noChangeShapeType="1"/>
          </p:cNvSpPr>
          <p:nvPr/>
        </p:nvSpPr>
        <p:spPr bwMode="auto">
          <a:xfrm>
            <a:off x="468313" y="4737100"/>
            <a:ext cx="968375" cy="0"/>
          </a:xfrm>
          <a:prstGeom prst="line">
            <a:avLst/>
          </a:prstGeom>
          <a:noFill/>
          <a:ln w="28575" cap="rnd">
            <a:solidFill>
              <a:schemeClr val="tx2"/>
            </a:solidFill>
            <a:round/>
            <a:headEnd type="none" w="sm" len="sm"/>
            <a:tailEnd type="none" w="sm" len="sm"/>
          </a:ln>
        </p:spPr>
        <p:txBody>
          <a:bodyPr/>
          <a:lstStyle/>
          <a:p>
            <a:endParaRPr lang="en-US"/>
          </a:p>
        </p:txBody>
      </p:sp>
      <p:sp>
        <p:nvSpPr>
          <p:cNvPr id="5127" name="Line 6"/>
          <p:cNvSpPr>
            <a:spLocks noChangeShapeType="1"/>
          </p:cNvSpPr>
          <p:nvPr/>
        </p:nvSpPr>
        <p:spPr bwMode="auto">
          <a:xfrm>
            <a:off x="468313" y="5033963"/>
            <a:ext cx="968375" cy="0"/>
          </a:xfrm>
          <a:prstGeom prst="line">
            <a:avLst/>
          </a:prstGeom>
          <a:noFill/>
          <a:ln w="28575">
            <a:solidFill>
              <a:srgbClr val="00FFFF"/>
            </a:solidFill>
            <a:prstDash val="sysDot"/>
            <a:round/>
            <a:headEnd type="none" w="sm" len="sm"/>
            <a:tailEnd type="none" w="sm" len="sm"/>
          </a:ln>
        </p:spPr>
        <p:txBody>
          <a:bodyPr/>
          <a:lstStyle/>
          <a:p>
            <a:endParaRPr lang="en-US"/>
          </a:p>
        </p:txBody>
      </p:sp>
      <p:sp>
        <p:nvSpPr>
          <p:cNvPr id="5128" name="Text Box 7"/>
          <p:cNvSpPr txBox="1">
            <a:spLocks noChangeArrowheads="1"/>
          </p:cNvSpPr>
          <p:nvPr/>
        </p:nvSpPr>
        <p:spPr bwMode="auto">
          <a:xfrm>
            <a:off x="1404938" y="4521200"/>
            <a:ext cx="1990725" cy="1311275"/>
          </a:xfrm>
          <a:prstGeom prst="rect">
            <a:avLst/>
          </a:prstGeom>
          <a:noFill/>
          <a:ln w="12700" cap="rnd">
            <a:noFill/>
            <a:miter lim="800000"/>
            <a:headEnd type="none" w="sm" len="sm"/>
            <a:tailEnd type="none" w="sm" len="sm"/>
          </a:ln>
        </p:spPr>
        <p:txBody>
          <a:bodyPr wrap="none">
            <a:spAutoFit/>
          </a:bodyPr>
          <a:lstStyle/>
          <a:p>
            <a:pPr algn="ctr"/>
            <a:r>
              <a:rPr lang="en-US" sz="2000">
                <a:solidFill>
                  <a:schemeClr val="tx2"/>
                </a:solidFill>
              </a:rPr>
              <a:t>1967-87</a:t>
            </a:r>
          </a:p>
          <a:p>
            <a:pPr algn="ctr"/>
            <a:r>
              <a:rPr lang="en-US" sz="2000">
                <a:solidFill>
                  <a:srgbClr val="00FFFF"/>
                </a:solidFill>
              </a:rPr>
              <a:t>1988-2000</a:t>
            </a:r>
          </a:p>
          <a:p>
            <a:pPr algn="ctr"/>
            <a:r>
              <a:rPr lang="en-US" sz="2000">
                <a:solidFill>
                  <a:srgbClr val="00FF00"/>
                </a:solidFill>
              </a:rPr>
              <a:t>1982-2000 (DS)</a:t>
            </a:r>
          </a:p>
          <a:p>
            <a:pPr algn="ctr"/>
            <a:r>
              <a:rPr lang="en-US" sz="2000"/>
              <a:t>All Years</a:t>
            </a:r>
          </a:p>
        </p:txBody>
      </p:sp>
      <p:sp>
        <p:nvSpPr>
          <p:cNvPr id="5129" name="Oval 9"/>
          <p:cNvSpPr>
            <a:spLocks noChangeArrowheads="1"/>
          </p:cNvSpPr>
          <p:nvPr/>
        </p:nvSpPr>
        <p:spPr bwMode="auto">
          <a:xfrm>
            <a:off x="201613" y="5267325"/>
            <a:ext cx="142875" cy="142875"/>
          </a:xfrm>
          <a:prstGeom prst="ellipse">
            <a:avLst/>
          </a:prstGeom>
          <a:solidFill>
            <a:srgbClr val="00FF00"/>
          </a:solidFill>
          <a:ln w="12700" cap="rnd">
            <a:solidFill>
              <a:srgbClr val="00FF00"/>
            </a:solidFill>
            <a:round/>
            <a:headEnd type="none" w="sm" len="sm"/>
            <a:tailEnd type="none" w="sm" len="sm"/>
          </a:ln>
        </p:spPr>
        <p:txBody>
          <a:bodyPr wrap="none" anchor="ctr"/>
          <a:lstStyle/>
          <a:p>
            <a:endParaRPr lang="en-US"/>
          </a:p>
        </p:txBody>
      </p:sp>
      <p:sp>
        <p:nvSpPr>
          <p:cNvPr id="5130" name="Line 10"/>
          <p:cNvSpPr>
            <a:spLocks noChangeShapeType="1"/>
          </p:cNvSpPr>
          <p:nvPr/>
        </p:nvSpPr>
        <p:spPr bwMode="auto">
          <a:xfrm>
            <a:off x="468313" y="5338763"/>
            <a:ext cx="968375" cy="0"/>
          </a:xfrm>
          <a:prstGeom prst="line">
            <a:avLst/>
          </a:prstGeom>
          <a:noFill/>
          <a:ln w="28575">
            <a:solidFill>
              <a:srgbClr val="00FF00"/>
            </a:solidFill>
            <a:prstDash val="sysDot"/>
            <a:round/>
            <a:headEnd type="none" w="sm" len="sm"/>
            <a:tailEnd type="none" w="sm" len="sm"/>
          </a:ln>
        </p:spPr>
        <p:txBody>
          <a:bodyPr/>
          <a:lstStyle/>
          <a:p>
            <a:endParaRPr lang="en-US"/>
          </a:p>
        </p:txBody>
      </p:sp>
      <p:graphicFrame>
        <p:nvGraphicFramePr>
          <p:cNvPr id="5122" name="Object 11"/>
          <p:cNvGraphicFramePr>
            <a:graphicFrameLocks noChangeAspect="1"/>
          </p:cNvGraphicFramePr>
          <p:nvPr/>
        </p:nvGraphicFramePr>
        <p:xfrm>
          <a:off x="3178175" y="-239713"/>
          <a:ext cx="5965825" cy="7356476"/>
        </p:xfrm>
        <a:graphic>
          <a:graphicData uri="http://schemas.openxmlformats.org/presentationml/2006/ole">
            <p:oleObj spid="_x0000_s48130" name="Graph" r:id="rId4" imgW="7772400" imgH="9583200" progId="">
              <p:embed/>
            </p:oleObj>
          </a:graphicData>
        </a:graphic>
      </p:graphicFrame>
      <p:sp>
        <p:nvSpPr>
          <p:cNvPr id="5131" name="Text Box 12"/>
          <p:cNvSpPr txBox="1">
            <a:spLocks noChangeArrowheads="1"/>
          </p:cNvSpPr>
          <p:nvPr/>
        </p:nvSpPr>
        <p:spPr bwMode="auto">
          <a:xfrm>
            <a:off x="3729038" y="6400800"/>
            <a:ext cx="1541462" cy="457200"/>
          </a:xfrm>
          <a:prstGeom prst="rect">
            <a:avLst/>
          </a:prstGeom>
          <a:noFill/>
          <a:ln w="12700" cap="rnd">
            <a:noFill/>
            <a:miter lim="800000"/>
            <a:headEnd type="none" w="sm" len="sm"/>
            <a:tailEnd type="none" w="sm" len="sm"/>
          </a:ln>
        </p:spPr>
        <p:txBody>
          <a:bodyPr wrap="none">
            <a:spAutoFit/>
          </a:bodyPr>
          <a:lstStyle/>
          <a:p>
            <a:pPr algn="ctr"/>
            <a:r>
              <a:rPr lang="en-US">
                <a:solidFill>
                  <a:srgbClr val="FF00FF"/>
                </a:solidFill>
              </a:rPr>
              <a:t>High Flow</a:t>
            </a:r>
          </a:p>
        </p:txBody>
      </p:sp>
      <p:sp>
        <p:nvSpPr>
          <p:cNvPr id="5132" name="Text Box 13"/>
          <p:cNvSpPr txBox="1">
            <a:spLocks noChangeArrowheads="1"/>
          </p:cNvSpPr>
          <p:nvPr/>
        </p:nvSpPr>
        <p:spPr bwMode="auto">
          <a:xfrm>
            <a:off x="7356475" y="6400800"/>
            <a:ext cx="1473200" cy="457200"/>
          </a:xfrm>
          <a:prstGeom prst="rect">
            <a:avLst/>
          </a:prstGeom>
          <a:noFill/>
          <a:ln w="12700" cap="rnd">
            <a:noFill/>
            <a:miter lim="800000"/>
            <a:headEnd type="none" w="sm" len="sm"/>
            <a:tailEnd type="none" w="sm" len="sm"/>
          </a:ln>
        </p:spPr>
        <p:txBody>
          <a:bodyPr wrap="none">
            <a:spAutoFit/>
          </a:bodyPr>
          <a:lstStyle/>
          <a:p>
            <a:pPr algn="ctr"/>
            <a:r>
              <a:rPr lang="en-US">
                <a:solidFill>
                  <a:srgbClr val="FF00FF"/>
                </a:solidFill>
              </a:rPr>
              <a:t>Low Flow</a:t>
            </a:r>
          </a:p>
        </p:txBody>
      </p:sp>
      <p:sp>
        <p:nvSpPr>
          <p:cNvPr id="5133" name="Text Box 14"/>
          <p:cNvSpPr txBox="1">
            <a:spLocks noChangeArrowheads="1"/>
          </p:cNvSpPr>
          <p:nvPr/>
        </p:nvSpPr>
        <p:spPr bwMode="auto">
          <a:xfrm>
            <a:off x="315913" y="6205538"/>
            <a:ext cx="1863725" cy="457200"/>
          </a:xfrm>
          <a:prstGeom prst="rect">
            <a:avLst/>
          </a:prstGeom>
          <a:noFill/>
          <a:ln w="12700" cap="rnd">
            <a:noFill/>
            <a:miter lim="800000"/>
            <a:headEnd type="none" w="sm" len="sm"/>
            <a:tailEnd type="none" w="sm" len="sm"/>
          </a:ln>
        </p:spPr>
        <p:txBody>
          <a:bodyPr>
            <a:spAutoFit/>
          </a:bodyPr>
          <a:lstStyle/>
          <a:p>
            <a:pPr algn="ctr"/>
            <a:r>
              <a:rPr lang="en-US" sz="1200" u="sng">
                <a:solidFill>
                  <a:srgbClr val="00FFFF"/>
                </a:solidFill>
              </a:rPr>
              <a:t>Source:</a:t>
            </a:r>
          </a:p>
          <a:p>
            <a:pPr algn="ctr"/>
            <a:r>
              <a:rPr lang="en-US" sz="1200"/>
              <a:t>Kimmerer 2002MEPS</a:t>
            </a:r>
          </a:p>
        </p:txBody>
      </p:sp>
      <p:sp>
        <p:nvSpPr>
          <p:cNvPr id="5134" name="Text Box 15"/>
          <p:cNvSpPr txBox="1">
            <a:spLocks noChangeArrowheads="1"/>
          </p:cNvSpPr>
          <p:nvPr/>
        </p:nvSpPr>
        <p:spPr bwMode="auto">
          <a:xfrm>
            <a:off x="0" y="0"/>
            <a:ext cx="3503613" cy="1200329"/>
          </a:xfrm>
          <a:prstGeom prst="rect">
            <a:avLst/>
          </a:prstGeom>
          <a:noFill/>
          <a:ln w="9525">
            <a:noFill/>
            <a:miter lim="800000"/>
            <a:headEnd/>
            <a:tailEnd/>
          </a:ln>
        </p:spPr>
        <p:txBody>
          <a:bodyPr>
            <a:spAutoFit/>
          </a:bodyPr>
          <a:lstStyle/>
          <a:p>
            <a:pPr algn="ctr"/>
            <a:r>
              <a:rPr lang="en-US" dirty="0" smtClean="0">
                <a:solidFill>
                  <a:schemeClr val="tx2"/>
                </a:solidFill>
              </a:rPr>
              <a:t>Higher </a:t>
            </a:r>
            <a:r>
              <a:rPr lang="en-US" dirty="0" err="1">
                <a:solidFill>
                  <a:schemeClr val="tx2"/>
                </a:solidFill>
              </a:rPr>
              <a:t>trophic</a:t>
            </a:r>
            <a:r>
              <a:rPr lang="en-US" dirty="0">
                <a:solidFill>
                  <a:schemeClr val="tx2"/>
                </a:solidFill>
              </a:rPr>
              <a:t> levels show many relationships of abundance to </a:t>
            </a:r>
            <a:r>
              <a:rPr lang="en-US" dirty="0" smtClean="0">
                <a:solidFill>
                  <a:schemeClr val="tx2"/>
                </a:solidFill>
              </a:rPr>
              <a:t>X2</a:t>
            </a:r>
            <a:endParaRPr lang="en-US" dirty="0">
              <a:solidFill>
                <a:schemeClr val="tx2"/>
              </a:solidFill>
            </a:endParaRPr>
          </a:p>
        </p:txBody>
      </p:sp>
      <p:sp>
        <p:nvSpPr>
          <p:cNvPr id="5135" name="Slide Number Placeholder 14"/>
          <p:cNvSpPr>
            <a:spLocks noGrp="1"/>
          </p:cNvSpPr>
          <p:nvPr>
            <p:ph type="sldNum" sz="quarter" idx="12"/>
          </p:nvPr>
        </p:nvSpPr>
        <p:spPr>
          <a:noFill/>
        </p:spPr>
        <p:txBody>
          <a:bodyPr/>
          <a:lstStyle/>
          <a:p>
            <a:fld id="{0332D9F0-6C93-4EB0-BBAB-5B2D8DD7C490}" type="slidenum">
              <a:rPr lang="en-US" smtClean="0">
                <a:latin typeface="Arial" pitchFamily="34" charset="0"/>
              </a:rPr>
              <a:pPr/>
              <a:t>29</a:t>
            </a:fld>
            <a:endParaRPr lang="en-US" smtClean="0">
              <a:latin typeface="Arial" pitchFamily="34" charset="0"/>
            </a:endParaRPr>
          </a:p>
        </p:txBody>
      </p:sp>
      <p:sp>
        <p:nvSpPr>
          <p:cNvPr id="5136" name="TextBox 15"/>
          <p:cNvSpPr txBox="1">
            <a:spLocks noChangeArrowheads="1"/>
          </p:cNvSpPr>
          <p:nvPr/>
        </p:nvSpPr>
        <p:spPr bwMode="auto">
          <a:xfrm>
            <a:off x="5629275" y="6400800"/>
            <a:ext cx="1727200" cy="830263"/>
          </a:xfrm>
          <a:prstGeom prst="rect">
            <a:avLst/>
          </a:prstGeom>
          <a:solidFill>
            <a:schemeClr val="bg1"/>
          </a:solidFill>
          <a:ln w="9525">
            <a:noFill/>
            <a:miter lim="800000"/>
            <a:headEnd/>
            <a:tailEnd/>
          </a:ln>
        </p:spPr>
        <p:txBody>
          <a:bodyPr>
            <a:spAutoFit/>
          </a:bodyPr>
          <a:lstStyle/>
          <a:p>
            <a:r>
              <a:rPr lang="en-US">
                <a:solidFill>
                  <a:schemeClr val="tx2"/>
                </a:solidFill>
              </a:rPr>
              <a:t>X2 (km)</a:t>
            </a:r>
          </a:p>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806"/>
        </a:soli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555223" y="288940"/>
            <a:ext cx="1033094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9pPr>
          </a:lstStyle>
          <a:p>
            <a:pPr algn="ctr" eaLnBrk="1" hangingPunct="1"/>
            <a:r>
              <a:rPr lang="en-US" altLang="en-US" sz="3200" dirty="0">
                <a:solidFill>
                  <a:srgbClr val="FFFFFF"/>
                </a:solidFill>
                <a:latin typeface="Calibri" panose="020F0502020204030204" pitchFamily="34" charset="0"/>
              </a:rPr>
              <a:t>D</a:t>
            </a:r>
            <a:r>
              <a:rPr lang="en-US" altLang="en-US" sz="3200" dirty="0" smtClean="0">
                <a:solidFill>
                  <a:srgbClr val="FFFFFF"/>
                </a:solidFill>
                <a:latin typeface="Calibri" panose="020F0502020204030204" pitchFamily="34" charset="0"/>
              </a:rPr>
              <a:t>iversity spreads risk in space &amp; time</a:t>
            </a:r>
            <a:endParaRPr lang="en-US" altLang="en-US" sz="3200" dirty="0">
              <a:solidFill>
                <a:srgbClr val="FFFFFF"/>
              </a:solidFill>
              <a:latin typeface="Calibri" panose="020F0502020204030204" pitchFamily="34" charset="0"/>
            </a:endParaRPr>
          </a:p>
        </p:txBody>
      </p:sp>
      <p:pic>
        <p:nvPicPr>
          <p:cNvPr id="5" name="Picture 4"/>
          <p:cNvPicPr>
            <a:picLocks noChangeAspect="1"/>
          </p:cNvPicPr>
          <p:nvPr/>
        </p:nvPicPr>
        <p:blipFill rotWithShape="1">
          <a:blip r:embed="rId3" cstate="print">
            <a:extLst>
              <a:ext uri="{28A0092B-C50C-407E-A947-70E740481C1C}">
                <a14:useLocalDpi xmlns="" xmlns:a14="http://schemas.microsoft.com/office/drawing/2010/main" val="0"/>
              </a:ext>
            </a:extLst>
          </a:blip>
          <a:srcRect l="36940" t="4560" r="2784" b="14210"/>
          <a:stretch/>
        </p:blipFill>
        <p:spPr>
          <a:xfrm>
            <a:off x="4014741" y="1372819"/>
            <a:ext cx="4680857" cy="4593771"/>
          </a:xfrm>
          <a:prstGeom prst="rect">
            <a:avLst/>
          </a:prstGeom>
        </p:spPr>
      </p:pic>
      <p:sp>
        <p:nvSpPr>
          <p:cNvPr id="7" name="TextBox 756"/>
          <p:cNvSpPr txBox="1">
            <a:spLocks noChangeArrowheads="1"/>
          </p:cNvSpPr>
          <p:nvPr/>
        </p:nvSpPr>
        <p:spPr bwMode="auto">
          <a:xfrm>
            <a:off x="866363" y="1540985"/>
            <a:ext cx="12128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2400" dirty="0" smtClean="0">
                <a:solidFill>
                  <a:srgbClr val="FFFFFF"/>
                </a:solidFill>
                <a:latin typeface="Arial" charset="0"/>
              </a:rPr>
              <a:t>Fall run</a:t>
            </a:r>
          </a:p>
        </p:txBody>
      </p:sp>
      <p:sp>
        <p:nvSpPr>
          <p:cNvPr id="8" name="TextBox 775"/>
          <p:cNvSpPr txBox="1">
            <a:spLocks noChangeArrowheads="1"/>
          </p:cNvSpPr>
          <p:nvPr/>
        </p:nvSpPr>
        <p:spPr bwMode="auto">
          <a:xfrm>
            <a:off x="524257" y="2438470"/>
            <a:ext cx="189706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2400" smtClean="0">
                <a:solidFill>
                  <a:srgbClr val="FFFFFF"/>
                </a:solidFill>
                <a:latin typeface="Arial" charset="0"/>
              </a:rPr>
              <a:t>Late Fall run</a:t>
            </a:r>
          </a:p>
        </p:txBody>
      </p:sp>
      <p:sp>
        <p:nvSpPr>
          <p:cNvPr id="9" name="TextBox 776"/>
          <p:cNvSpPr txBox="1">
            <a:spLocks noChangeArrowheads="1"/>
          </p:cNvSpPr>
          <p:nvPr/>
        </p:nvSpPr>
        <p:spPr bwMode="auto">
          <a:xfrm>
            <a:off x="670307" y="3283380"/>
            <a:ext cx="160496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2400" dirty="0" smtClean="0">
                <a:solidFill>
                  <a:srgbClr val="FFFFFF"/>
                </a:solidFill>
                <a:latin typeface="Arial" charset="0"/>
              </a:rPr>
              <a:t>Winter run</a:t>
            </a:r>
          </a:p>
        </p:txBody>
      </p:sp>
      <p:sp>
        <p:nvSpPr>
          <p:cNvPr id="10" name="TextBox 777"/>
          <p:cNvSpPr txBox="1">
            <a:spLocks noChangeArrowheads="1"/>
          </p:cNvSpPr>
          <p:nvPr/>
        </p:nvSpPr>
        <p:spPr bwMode="auto">
          <a:xfrm>
            <a:off x="669513" y="4166695"/>
            <a:ext cx="16065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2400" dirty="0" smtClean="0">
                <a:solidFill>
                  <a:srgbClr val="FFFFFF"/>
                </a:solidFill>
                <a:latin typeface="Arial" charset="0"/>
              </a:rPr>
              <a:t>Spring run</a:t>
            </a:r>
          </a:p>
        </p:txBody>
      </p:sp>
      <p:sp>
        <p:nvSpPr>
          <p:cNvPr id="11" name="TextBox 778"/>
          <p:cNvSpPr txBox="1">
            <a:spLocks noChangeArrowheads="1"/>
          </p:cNvSpPr>
          <p:nvPr/>
        </p:nvSpPr>
        <p:spPr bwMode="auto">
          <a:xfrm>
            <a:off x="686182" y="5117718"/>
            <a:ext cx="157321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2400" smtClean="0">
                <a:solidFill>
                  <a:srgbClr val="FFFFFF"/>
                </a:solidFill>
                <a:latin typeface="Arial" charset="0"/>
              </a:rPr>
              <a:t>Steelhead</a:t>
            </a:r>
          </a:p>
        </p:txBody>
      </p:sp>
      <p:sp>
        <p:nvSpPr>
          <p:cNvPr id="17" name="TextBox 744"/>
          <p:cNvSpPr txBox="1">
            <a:spLocks noChangeArrowheads="1"/>
          </p:cNvSpPr>
          <p:nvPr/>
        </p:nvSpPr>
        <p:spPr bwMode="auto">
          <a:xfrm>
            <a:off x="4013388" y="5935273"/>
            <a:ext cx="28733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1600" smtClean="0">
                <a:solidFill>
                  <a:srgbClr val="FFFFFF"/>
                </a:solidFill>
                <a:latin typeface="Arial" charset="0"/>
              </a:rPr>
              <a:t>J</a:t>
            </a:r>
          </a:p>
        </p:txBody>
      </p:sp>
      <p:sp>
        <p:nvSpPr>
          <p:cNvPr id="18" name="TextBox 745"/>
          <p:cNvSpPr txBox="1">
            <a:spLocks noChangeArrowheads="1"/>
          </p:cNvSpPr>
          <p:nvPr/>
        </p:nvSpPr>
        <p:spPr bwMode="auto">
          <a:xfrm>
            <a:off x="4443350" y="5935273"/>
            <a:ext cx="32067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1600" dirty="0" smtClean="0">
                <a:solidFill>
                  <a:srgbClr val="FFFFFF"/>
                </a:solidFill>
                <a:latin typeface="Arial" charset="0"/>
              </a:rPr>
              <a:t>A</a:t>
            </a:r>
          </a:p>
        </p:txBody>
      </p:sp>
      <p:sp>
        <p:nvSpPr>
          <p:cNvPr id="19" name="TextBox 746"/>
          <p:cNvSpPr txBox="1">
            <a:spLocks noChangeArrowheads="1"/>
          </p:cNvSpPr>
          <p:nvPr/>
        </p:nvSpPr>
        <p:spPr bwMode="auto">
          <a:xfrm>
            <a:off x="4827400" y="5935273"/>
            <a:ext cx="32067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1600" dirty="0" smtClean="0">
                <a:solidFill>
                  <a:srgbClr val="FFFFFF"/>
                </a:solidFill>
                <a:latin typeface="Arial" charset="0"/>
              </a:rPr>
              <a:t>S</a:t>
            </a:r>
          </a:p>
        </p:txBody>
      </p:sp>
      <p:sp>
        <p:nvSpPr>
          <p:cNvPr id="20" name="TextBox 747"/>
          <p:cNvSpPr txBox="1">
            <a:spLocks noChangeArrowheads="1"/>
          </p:cNvSpPr>
          <p:nvPr/>
        </p:nvSpPr>
        <p:spPr bwMode="auto">
          <a:xfrm>
            <a:off x="5187638" y="5935273"/>
            <a:ext cx="34448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1600" dirty="0" smtClean="0">
                <a:solidFill>
                  <a:srgbClr val="FFFFFF"/>
                </a:solidFill>
                <a:latin typeface="Arial" charset="0"/>
              </a:rPr>
              <a:t>O</a:t>
            </a:r>
          </a:p>
        </p:txBody>
      </p:sp>
      <p:sp>
        <p:nvSpPr>
          <p:cNvPr id="21" name="TextBox 748"/>
          <p:cNvSpPr txBox="1">
            <a:spLocks noChangeArrowheads="1"/>
          </p:cNvSpPr>
          <p:nvPr/>
        </p:nvSpPr>
        <p:spPr bwMode="auto">
          <a:xfrm>
            <a:off x="5608935" y="5925325"/>
            <a:ext cx="33178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1600" dirty="0" smtClean="0">
                <a:solidFill>
                  <a:srgbClr val="FFFFFF"/>
                </a:solidFill>
                <a:latin typeface="Arial" charset="0"/>
              </a:rPr>
              <a:t>N</a:t>
            </a:r>
          </a:p>
        </p:txBody>
      </p:sp>
      <p:sp>
        <p:nvSpPr>
          <p:cNvPr id="22" name="TextBox 749"/>
          <p:cNvSpPr txBox="1">
            <a:spLocks noChangeArrowheads="1"/>
          </p:cNvSpPr>
          <p:nvPr/>
        </p:nvSpPr>
        <p:spPr bwMode="auto">
          <a:xfrm>
            <a:off x="6006842" y="5935273"/>
            <a:ext cx="33178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1600" dirty="0" smtClean="0">
                <a:solidFill>
                  <a:srgbClr val="FFFFFF"/>
                </a:solidFill>
                <a:latin typeface="Arial" charset="0"/>
              </a:rPr>
              <a:t>D</a:t>
            </a:r>
          </a:p>
        </p:txBody>
      </p:sp>
      <p:sp>
        <p:nvSpPr>
          <p:cNvPr id="23" name="TextBox 750"/>
          <p:cNvSpPr txBox="1">
            <a:spLocks noChangeArrowheads="1"/>
          </p:cNvSpPr>
          <p:nvPr/>
        </p:nvSpPr>
        <p:spPr bwMode="auto">
          <a:xfrm>
            <a:off x="6396938" y="5935273"/>
            <a:ext cx="28733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1600" dirty="0" smtClean="0">
                <a:solidFill>
                  <a:srgbClr val="FFFFFF"/>
                </a:solidFill>
                <a:latin typeface="Arial" charset="0"/>
              </a:rPr>
              <a:t>J</a:t>
            </a:r>
          </a:p>
        </p:txBody>
      </p:sp>
      <p:sp>
        <p:nvSpPr>
          <p:cNvPr id="24" name="TextBox 751"/>
          <p:cNvSpPr txBox="1">
            <a:spLocks noChangeArrowheads="1"/>
          </p:cNvSpPr>
          <p:nvPr/>
        </p:nvSpPr>
        <p:spPr bwMode="auto">
          <a:xfrm>
            <a:off x="6758625" y="5935273"/>
            <a:ext cx="3097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1600" dirty="0" smtClean="0">
                <a:solidFill>
                  <a:srgbClr val="FFFFFF"/>
                </a:solidFill>
                <a:latin typeface="Arial" charset="0"/>
              </a:rPr>
              <a:t>F</a:t>
            </a:r>
          </a:p>
        </p:txBody>
      </p:sp>
      <p:sp>
        <p:nvSpPr>
          <p:cNvPr id="25" name="TextBox 752"/>
          <p:cNvSpPr txBox="1">
            <a:spLocks noChangeArrowheads="1"/>
          </p:cNvSpPr>
          <p:nvPr/>
        </p:nvSpPr>
        <p:spPr bwMode="auto">
          <a:xfrm>
            <a:off x="7145135" y="5935273"/>
            <a:ext cx="3556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1600" dirty="0" smtClean="0">
                <a:solidFill>
                  <a:srgbClr val="FFFFFF"/>
                </a:solidFill>
                <a:latin typeface="Arial" charset="0"/>
              </a:rPr>
              <a:t>M</a:t>
            </a:r>
          </a:p>
        </p:txBody>
      </p:sp>
      <p:sp>
        <p:nvSpPr>
          <p:cNvPr id="26" name="TextBox 753"/>
          <p:cNvSpPr txBox="1">
            <a:spLocks noChangeArrowheads="1"/>
          </p:cNvSpPr>
          <p:nvPr/>
        </p:nvSpPr>
        <p:spPr bwMode="auto">
          <a:xfrm>
            <a:off x="7581447" y="5935273"/>
            <a:ext cx="33178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1600" dirty="0" smtClean="0">
                <a:solidFill>
                  <a:srgbClr val="FFFFFF"/>
                </a:solidFill>
                <a:latin typeface="Arial" charset="0"/>
              </a:rPr>
              <a:t>A</a:t>
            </a:r>
          </a:p>
        </p:txBody>
      </p:sp>
      <p:sp>
        <p:nvSpPr>
          <p:cNvPr id="27" name="TextBox 754"/>
          <p:cNvSpPr txBox="1">
            <a:spLocks noChangeArrowheads="1"/>
          </p:cNvSpPr>
          <p:nvPr/>
        </p:nvSpPr>
        <p:spPr bwMode="auto">
          <a:xfrm>
            <a:off x="7980090" y="5935273"/>
            <a:ext cx="3556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1600" dirty="0" smtClean="0">
                <a:solidFill>
                  <a:srgbClr val="FFFFFF"/>
                </a:solidFill>
                <a:latin typeface="Arial" charset="0"/>
              </a:rPr>
              <a:t>M</a:t>
            </a:r>
          </a:p>
        </p:txBody>
      </p:sp>
      <p:sp>
        <p:nvSpPr>
          <p:cNvPr id="28" name="TextBox 755"/>
          <p:cNvSpPr txBox="1">
            <a:spLocks noChangeArrowheads="1"/>
          </p:cNvSpPr>
          <p:nvPr/>
        </p:nvSpPr>
        <p:spPr bwMode="auto">
          <a:xfrm>
            <a:off x="8393998" y="5935273"/>
            <a:ext cx="287337"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1600" smtClean="0">
                <a:solidFill>
                  <a:srgbClr val="FFFFFF"/>
                </a:solidFill>
                <a:latin typeface="Arial" charset="0"/>
              </a:rPr>
              <a:t>J</a:t>
            </a:r>
          </a:p>
        </p:txBody>
      </p:sp>
      <p:sp>
        <p:nvSpPr>
          <p:cNvPr id="29" name="TextBox 786"/>
          <p:cNvSpPr txBox="1">
            <a:spLocks noChangeArrowheads="1"/>
          </p:cNvSpPr>
          <p:nvPr/>
        </p:nvSpPr>
        <p:spPr bwMode="auto">
          <a:xfrm>
            <a:off x="4267200" y="6596063"/>
            <a:ext cx="4378325"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1100" dirty="0" smtClean="0">
                <a:solidFill>
                  <a:srgbClr val="FFFFFF"/>
                </a:solidFill>
                <a:latin typeface="Arial" charset="0"/>
              </a:rPr>
              <a:t>Data sources: Vogel and Marine, 1991; </a:t>
            </a:r>
            <a:r>
              <a:rPr lang="en-US" altLang="en-US" sz="1100" dirty="0" err="1" smtClean="0">
                <a:solidFill>
                  <a:srgbClr val="FFFFFF"/>
                </a:solidFill>
                <a:latin typeface="Arial" charset="0"/>
              </a:rPr>
              <a:t>Hallock</a:t>
            </a:r>
            <a:r>
              <a:rPr lang="en-US" altLang="en-US" sz="1100" dirty="0" smtClean="0">
                <a:solidFill>
                  <a:srgbClr val="FFFFFF"/>
                </a:solidFill>
                <a:latin typeface="Arial" charset="0"/>
              </a:rPr>
              <a:t>, 1983; CDFG, 1993</a:t>
            </a:r>
          </a:p>
        </p:txBody>
      </p:sp>
      <p:sp>
        <p:nvSpPr>
          <p:cNvPr id="2" name="TextBox 1"/>
          <p:cNvSpPr txBox="1"/>
          <p:nvPr/>
        </p:nvSpPr>
        <p:spPr>
          <a:xfrm>
            <a:off x="2362200" y="1295400"/>
            <a:ext cx="1647759" cy="369332"/>
          </a:xfrm>
          <a:prstGeom prst="rect">
            <a:avLst/>
          </a:prstGeom>
          <a:noFill/>
        </p:spPr>
        <p:txBody>
          <a:bodyPr wrap="none" rtlCol="0">
            <a:spAutoFit/>
          </a:bodyPr>
          <a:lstStyle/>
          <a:p>
            <a:r>
              <a:rPr lang="en-US" sz="1800" dirty="0" smtClean="0">
                <a:solidFill>
                  <a:srgbClr val="FF0000"/>
                </a:solidFill>
                <a:latin typeface="Calibri" panose="020F0502020204030204" pitchFamily="34" charset="0"/>
              </a:rPr>
              <a:t>Adult migration</a:t>
            </a:r>
            <a:endParaRPr lang="en-US" sz="1800" dirty="0">
              <a:solidFill>
                <a:srgbClr val="FF0000"/>
              </a:solidFill>
              <a:latin typeface="Calibri" panose="020F0502020204030204" pitchFamily="34" charset="0"/>
            </a:endParaRPr>
          </a:p>
        </p:txBody>
      </p:sp>
      <p:sp>
        <p:nvSpPr>
          <p:cNvPr id="30" name="TextBox 29"/>
          <p:cNvSpPr txBox="1"/>
          <p:nvPr/>
        </p:nvSpPr>
        <p:spPr>
          <a:xfrm>
            <a:off x="2133600" y="1524000"/>
            <a:ext cx="1091966" cy="369332"/>
          </a:xfrm>
          <a:prstGeom prst="rect">
            <a:avLst/>
          </a:prstGeom>
          <a:noFill/>
        </p:spPr>
        <p:txBody>
          <a:bodyPr wrap="none" rtlCol="0">
            <a:spAutoFit/>
          </a:bodyPr>
          <a:lstStyle/>
          <a:p>
            <a:r>
              <a:rPr lang="en-US" sz="1800" dirty="0" smtClean="0">
                <a:solidFill>
                  <a:srgbClr val="00B050"/>
                </a:solidFill>
                <a:latin typeface="Calibri" panose="020F0502020204030204" pitchFamily="34" charset="0"/>
              </a:rPr>
              <a:t>Spawning</a:t>
            </a:r>
            <a:endParaRPr lang="en-US" sz="1800" dirty="0">
              <a:solidFill>
                <a:srgbClr val="00B050"/>
              </a:solidFill>
              <a:latin typeface="Calibri" panose="020F0502020204030204" pitchFamily="34" charset="0"/>
            </a:endParaRPr>
          </a:p>
        </p:txBody>
      </p:sp>
      <p:sp>
        <p:nvSpPr>
          <p:cNvPr id="31" name="TextBox 30"/>
          <p:cNvSpPr txBox="1"/>
          <p:nvPr/>
        </p:nvSpPr>
        <p:spPr>
          <a:xfrm>
            <a:off x="2819400" y="1752600"/>
            <a:ext cx="1187633" cy="369332"/>
          </a:xfrm>
          <a:prstGeom prst="rect">
            <a:avLst/>
          </a:prstGeom>
          <a:noFill/>
        </p:spPr>
        <p:txBody>
          <a:bodyPr wrap="none" rtlCol="0">
            <a:spAutoFit/>
          </a:bodyPr>
          <a:lstStyle/>
          <a:p>
            <a:r>
              <a:rPr lang="en-US" sz="1800" dirty="0" smtClean="0">
                <a:solidFill>
                  <a:srgbClr val="FFFFFF"/>
                </a:solidFill>
                <a:latin typeface="Calibri" panose="020F0502020204030204" pitchFamily="34" charset="0"/>
              </a:rPr>
              <a:t>Incubation</a:t>
            </a:r>
            <a:endParaRPr lang="en-US" sz="1800" dirty="0">
              <a:solidFill>
                <a:srgbClr val="FFFFFF"/>
              </a:solidFill>
              <a:latin typeface="Calibri" panose="020F0502020204030204" pitchFamily="34" charset="0"/>
            </a:endParaRPr>
          </a:p>
        </p:txBody>
      </p:sp>
      <p:sp>
        <p:nvSpPr>
          <p:cNvPr id="32" name="TextBox 31"/>
          <p:cNvSpPr txBox="1"/>
          <p:nvPr/>
        </p:nvSpPr>
        <p:spPr>
          <a:xfrm>
            <a:off x="1905000" y="1981200"/>
            <a:ext cx="2062103" cy="369332"/>
          </a:xfrm>
          <a:prstGeom prst="rect">
            <a:avLst/>
          </a:prstGeom>
          <a:noFill/>
        </p:spPr>
        <p:txBody>
          <a:bodyPr wrap="none" rtlCol="0">
            <a:spAutoFit/>
          </a:bodyPr>
          <a:lstStyle/>
          <a:p>
            <a:r>
              <a:rPr lang="en-US" sz="1800" dirty="0" smtClean="0">
                <a:solidFill>
                  <a:srgbClr val="0070C0"/>
                </a:solidFill>
                <a:latin typeface="Calibri" panose="020F0502020204030204" pitchFamily="34" charset="0"/>
              </a:rPr>
              <a:t>Rearing &amp; migration</a:t>
            </a:r>
            <a:endParaRPr lang="en-US" sz="1800" dirty="0">
              <a:solidFill>
                <a:srgbClr val="0070C0"/>
              </a:solidFill>
              <a:latin typeface="Calibri" panose="020F0502020204030204" pitchFamily="34" charset="0"/>
            </a:endParaRPr>
          </a:p>
        </p:txBody>
      </p:sp>
      <p:sp>
        <p:nvSpPr>
          <p:cNvPr id="49" name="TextBox 786"/>
          <p:cNvSpPr txBox="1">
            <a:spLocks noChangeArrowheads="1"/>
          </p:cNvSpPr>
          <p:nvPr/>
        </p:nvSpPr>
        <p:spPr bwMode="auto">
          <a:xfrm>
            <a:off x="0" y="6596063"/>
            <a:ext cx="4378325"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cs typeface="Times New Roman" pitchFamily="18" charset="0"/>
              </a:defRPr>
            </a:lvl1pPr>
            <a:lvl2pPr marL="742950" indent="-285750" eaLnBrk="0" hangingPunct="0">
              <a:spcBef>
                <a:spcPct val="20000"/>
              </a:spcBef>
              <a:buChar char="–"/>
              <a:defRPr sz="2800">
                <a:solidFill>
                  <a:schemeClr val="tx1"/>
                </a:solidFill>
                <a:latin typeface="Times New Roman" pitchFamily="18" charset="0"/>
                <a:cs typeface="Times New Roman" pitchFamily="18" charset="0"/>
              </a:defRPr>
            </a:lvl2pPr>
            <a:lvl3pPr marL="1143000" indent="-228600" eaLnBrk="0" hangingPunct="0">
              <a:spcBef>
                <a:spcPct val="20000"/>
              </a:spcBef>
              <a:buChar char="•"/>
              <a:defRPr sz="2400">
                <a:solidFill>
                  <a:schemeClr val="tx1"/>
                </a:solidFill>
                <a:latin typeface="Times New Roman" pitchFamily="18" charset="0"/>
                <a:cs typeface="Times New Roman" pitchFamily="18" charset="0"/>
              </a:defRPr>
            </a:lvl3pPr>
            <a:lvl4pPr marL="1600200" indent="-228600" eaLnBrk="0" hangingPunct="0">
              <a:spcBef>
                <a:spcPct val="20000"/>
              </a:spcBef>
              <a:buChar char="–"/>
              <a:defRPr sz="2000">
                <a:solidFill>
                  <a:schemeClr val="tx1"/>
                </a:solidFill>
                <a:latin typeface="Times New Roman" pitchFamily="18" charset="0"/>
                <a:cs typeface="Times New Roman" pitchFamily="18" charset="0"/>
              </a:defRPr>
            </a:lvl4pPr>
            <a:lvl5pPr marL="2057400" indent="-228600" eaLnBrk="0" hangingPunct="0">
              <a:spcBef>
                <a:spcPct val="20000"/>
              </a:spcBef>
              <a:buChar char="»"/>
              <a:defRPr sz="2000">
                <a:solidFill>
                  <a:schemeClr val="tx1"/>
                </a:solidFill>
                <a:latin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cs typeface="Times New Roman" pitchFamily="18" charset="0"/>
              </a:defRPr>
            </a:lvl9pPr>
          </a:lstStyle>
          <a:p>
            <a:pPr eaLnBrk="1" fontAlgn="base" hangingPunct="1">
              <a:spcBef>
                <a:spcPct val="0"/>
              </a:spcBef>
              <a:spcAft>
                <a:spcPct val="0"/>
              </a:spcAft>
              <a:buFontTx/>
              <a:buNone/>
            </a:pPr>
            <a:r>
              <a:rPr lang="en-US" altLang="en-US" sz="1100" dirty="0" smtClean="0">
                <a:solidFill>
                  <a:srgbClr val="FFFFFF"/>
                </a:solidFill>
                <a:latin typeface="Arial" charset="0"/>
              </a:rPr>
              <a:t>Modified from California Rice Promotion Board by CH2MHill</a:t>
            </a:r>
          </a:p>
        </p:txBody>
      </p:sp>
      <p:sp>
        <p:nvSpPr>
          <p:cNvPr id="50" name="Rectangle 2"/>
          <p:cNvSpPr>
            <a:spLocks noChangeArrowheads="1"/>
          </p:cNvSpPr>
          <p:nvPr/>
        </p:nvSpPr>
        <p:spPr bwMode="auto">
          <a:xfrm>
            <a:off x="-574270" y="-205750"/>
            <a:ext cx="1033094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9pPr>
          </a:lstStyle>
          <a:p>
            <a:pPr algn="ctr" eaLnBrk="1" hangingPunct="1"/>
            <a:r>
              <a:rPr lang="en-US" altLang="en-US" sz="4000" dirty="0" smtClean="0">
                <a:solidFill>
                  <a:srgbClr val="FFFF00"/>
                </a:solidFill>
                <a:latin typeface="Calibri" panose="020F0502020204030204" pitchFamily="34" charset="0"/>
              </a:rPr>
              <a:t>Salmon</a:t>
            </a:r>
            <a:r>
              <a:rPr lang="en-US" altLang="en-US" sz="4000" dirty="0" smtClean="0">
                <a:latin typeface="Calibri" panose="020F0502020204030204" pitchFamily="34" charset="0"/>
              </a:rPr>
              <a:t> </a:t>
            </a:r>
            <a:endParaRPr lang="en-US" altLang="en-US" sz="4000" dirty="0">
              <a:latin typeface="Calibri" panose="020F0502020204030204" pitchFamily="34" charset="0"/>
            </a:endParaRPr>
          </a:p>
        </p:txBody>
      </p:sp>
    </p:spTree>
    <p:extLst>
      <p:ext uri="{BB962C8B-B14F-4D97-AF65-F5344CB8AC3E}">
        <p14:creationId xmlns="" xmlns:p14="http://schemas.microsoft.com/office/powerpoint/2010/main" val="25189010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science.calwater.ca.gov/images/clam_03_lg.jpg"/>
          <p:cNvPicPr>
            <a:picLocks noChangeAspect="1" noChangeArrowheads="1"/>
          </p:cNvPicPr>
          <p:nvPr/>
        </p:nvPicPr>
        <p:blipFill>
          <a:blip r:embed="rId2" cstate="print"/>
          <a:srcRect/>
          <a:stretch>
            <a:fillRect/>
          </a:stretch>
        </p:blipFill>
        <p:spPr bwMode="auto">
          <a:xfrm>
            <a:off x="762000" y="685800"/>
            <a:ext cx="76200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3"/>
          <p:cNvGraphicFramePr>
            <a:graphicFrameLocks noChangeAspect="1"/>
          </p:cNvGraphicFramePr>
          <p:nvPr/>
        </p:nvGraphicFramePr>
        <p:xfrm>
          <a:off x="3171825" y="144463"/>
          <a:ext cx="6108700" cy="6256337"/>
        </p:xfrm>
        <a:graphic>
          <a:graphicData uri="http://schemas.openxmlformats.org/presentationml/2006/ole">
            <p:oleObj spid="_x0000_s49154" name="Graph" r:id="rId3" imgW="3183840" imgH="3260160" progId="">
              <p:embed/>
            </p:oleObj>
          </a:graphicData>
        </a:graphic>
      </p:graphicFrame>
      <p:sp>
        <p:nvSpPr>
          <p:cNvPr id="6147" name="Text Box 4"/>
          <p:cNvSpPr txBox="1">
            <a:spLocks noChangeArrowheads="1"/>
          </p:cNvSpPr>
          <p:nvPr/>
        </p:nvSpPr>
        <p:spPr bwMode="auto">
          <a:xfrm>
            <a:off x="3729038" y="6400800"/>
            <a:ext cx="1541462" cy="457200"/>
          </a:xfrm>
          <a:prstGeom prst="rect">
            <a:avLst/>
          </a:prstGeom>
          <a:noFill/>
          <a:ln w="12700" cap="rnd">
            <a:noFill/>
            <a:miter lim="800000"/>
            <a:headEnd type="none" w="sm" len="sm"/>
            <a:tailEnd type="none" w="sm" len="sm"/>
          </a:ln>
        </p:spPr>
        <p:txBody>
          <a:bodyPr wrap="none">
            <a:spAutoFit/>
          </a:bodyPr>
          <a:lstStyle/>
          <a:p>
            <a:pPr algn="ctr"/>
            <a:r>
              <a:rPr lang="en-US">
                <a:solidFill>
                  <a:srgbClr val="FF00FF"/>
                </a:solidFill>
              </a:rPr>
              <a:t>High Flow</a:t>
            </a:r>
          </a:p>
        </p:txBody>
      </p:sp>
      <p:sp>
        <p:nvSpPr>
          <p:cNvPr id="6148" name="Text Box 5"/>
          <p:cNvSpPr txBox="1">
            <a:spLocks noChangeArrowheads="1"/>
          </p:cNvSpPr>
          <p:nvPr/>
        </p:nvSpPr>
        <p:spPr bwMode="auto">
          <a:xfrm>
            <a:off x="7356475" y="6400800"/>
            <a:ext cx="1473200" cy="457200"/>
          </a:xfrm>
          <a:prstGeom prst="rect">
            <a:avLst/>
          </a:prstGeom>
          <a:noFill/>
          <a:ln w="12700" cap="rnd">
            <a:noFill/>
            <a:miter lim="800000"/>
            <a:headEnd type="none" w="sm" len="sm"/>
            <a:tailEnd type="none" w="sm" len="sm"/>
          </a:ln>
        </p:spPr>
        <p:txBody>
          <a:bodyPr wrap="none">
            <a:spAutoFit/>
          </a:bodyPr>
          <a:lstStyle/>
          <a:p>
            <a:pPr algn="ctr"/>
            <a:r>
              <a:rPr lang="en-US">
                <a:solidFill>
                  <a:srgbClr val="FF00FF"/>
                </a:solidFill>
              </a:rPr>
              <a:t>Low Flow</a:t>
            </a:r>
          </a:p>
        </p:txBody>
      </p:sp>
      <p:sp>
        <p:nvSpPr>
          <p:cNvPr id="6149" name="Text Box 6"/>
          <p:cNvSpPr txBox="1">
            <a:spLocks noChangeArrowheads="1"/>
          </p:cNvSpPr>
          <p:nvPr/>
        </p:nvSpPr>
        <p:spPr bwMode="auto">
          <a:xfrm>
            <a:off x="0" y="0"/>
            <a:ext cx="3503613" cy="1200329"/>
          </a:xfrm>
          <a:prstGeom prst="rect">
            <a:avLst/>
          </a:prstGeom>
          <a:noFill/>
          <a:ln w="9525">
            <a:noFill/>
            <a:miter lim="800000"/>
            <a:headEnd/>
            <a:tailEnd/>
          </a:ln>
        </p:spPr>
        <p:txBody>
          <a:bodyPr>
            <a:spAutoFit/>
          </a:bodyPr>
          <a:lstStyle/>
          <a:p>
            <a:pPr algn="ctr"/>
            <a:r>
              <a:rPr lang="en-US" dirty="0">
                <a:solidFill>
                  <a:schemeClr val="tx2"/>
                </a:solidFill>
              </a:rPr>
              <a:t>Lower </a:t>
            </a:r>
            <a:r>
              <a:rPr lang="en-US" dirty="0" err="1">
                <a:solidFill>
                  <a:schemeClr val="tx2"/>
                </a:solidFill>
              </a:rPr>
              <a:t>trophic</a:t>
            </a:r>
            <a:r>
              <a:rPr lang="en-US" dirty="0">
                <a:solidFill>
                  <a:schemeClr val="tx2"/>
                </a:solidFill>
              </a:rPr>
              <a:t> levels show few relationships of abundance to </a:t>
            </a:r>
            <a:r>
              <a:rPr lang="en-US" dirty="0" smtClean="0">
                <a:solidFill>
                  <a:schemeClr val="tx2"/>
                </a:solidFill>
              </a:rPr>
              <a:t>X2</a:t>
            </a:r>
            <a:endParaRPr lang="en-US" dirty="0">
              <a:solidFill>
                <a:schemeClr val="tx2"/>
              </a:solidFill>
            </a:endParaRPr>
          </a:p>
        </p:txBody>
      </p:sp>
      <p:sp>
        <p:nvSpPr>
          <p:cNvPr id="6150" name="Text Box 7"/>
          <p:cNvSpPr txBox="1">
            <a:spLocks noChangeArrowheads="1"/>
          </p:cNvSpPr>
          <p:nvPr/>
        </p:nvSpPr>
        <p:spPr bwMode="auto">
          <a:xfrm>
            <a:off x="315913" y="6205538"/>
            <a:ext cx="1863725" cy="457200"/>
          </a:xfrm>
          <a:prstGeom prst="rect">
            <a:avLst/>
          </a:prstGeom>
          <a:noFill/>
          <a:ln w="12700" cap="rnd">
            <a:noFill/>
            <a:miter lim="800000"/>
            <a:headEnd type="none" w="sm" len="sm"/>
            <a:tailEnd type="none" w="sm" len="sm"/>
          </a:ln>
        </p:spPr>
        <p:txBody>
          <a:bodyPr>
            <a:spAutoFit/>
          </a:bodyPr>
          <a:lstStyle/>
          <a:p>
            <a:pPr algn="ctr"/>
            <a:r>
              <a:rPr lang="en-US" sz="1200" u="sng">
                <a:solidFill>
                  <a:srgbClr val="00FFFF"/>
                </a:solidFill>
              </a:rPr>
              <a:t>Source:</a:t>
            </a:r>
          </a:p>
          <a:p>
            <a:pPr algn="ctr"/>
            <a:r>
              <a:rPr lang="en-US" sz="1200"/>
              <a:t>Kimmerer 2002 MEPS</a:t>
            </a:r>
          </a:p>
        </p:txBody>
      </p:sp>
      <p:sp>
        <p:nvSpPr>
          <p:cNvPr id="6151" name="Rectangle 8"/>
          <p:cNvSpPr>
            <a:spLocks noChangeArrowheads="1"/>
          </p:cNvSpPr>
          <p:nvPr/>
        </p:nvSpPr>
        <p:spPr bwMode="auto">
          <a:xfrm>
            <a:off x="207963" y="4649788"/>
            <a:ext cx="142875" cy="160337"/>
          </a:xfrm>
          <a:prstGeom prst="rect">
            <a:avLst/>
          </a:prstGeom>
          <a:solidFill>
            <a:schemeClr val="tx2"/>
          </a:solidFill>
          <a:ln w="12700" cap="rnd">
            <a:solidFill>
              <a:schemeClr val="tx2"/>
            </a:solidFill>
            <a:miter lim="800000"/>
            <a:headEnd type="none" w="sm" len="sm"/>
            <a:tailEnd type="none" w="sm" len="sm"/>
          </a:ln>
        </p:spPr>
        <p:txBody>
          <a:bodyPr wrap="none" anchor="ctr"/>
          <a:lstStyle/>
          <a:p>
            <a:endParaRPr lang="en-US"/>
          </a:p>
        </p:txBody>
      </p:sp>
      <p:sp>
        <p:nvSpPr>
          <p:cNvPr id="6152" name="Oval 9"/>
          <p:cNvSpPr>
            <a:spLocks noChangeArrowheads="1"/>
          </p:cNvSpPr>
          <p:nvPr/>
        </p:nvSpPr>
        <p:spPr bwMode="auto">
          <a:xfrm>
            <a:off x="201613" y="4962525"/>
            <a:ext cx="142875" cy="142875"/>
          </a:xfrm>
          <a:prstGeom prst="ellipse">
            <a:avLst/>
          </a:prstGeom>
          <a:solidFill>
            <a:srgbClr val="00FFFF"/>
          </a:solidFill>
          <a:ln w="12700" cap="rnd">
            <a:solidFill>
              <a:srgbClr val="00FFFF"/>
            </a:solidFill>
            <a:round/>
            <a:headEnd type="none" w="sm" len="sm"/>
            <a:tailEnd type="none" w="sm" len="sm"/>
          </a:ln>
        </p:spPr>
        <p:txBody>
          <a:bodyPr wrap="none" anchor="ctr"/>
          <a:lstStyle/>
          <a:p>
            <a:endParaRPr lang="en-US"/>
          </a:p>
        </p:txBody>
      </p:sp>
      <p:sp>
        <p:nvSpPr>
          <p:cNvPr id="6153" name="Line 11"/>
          <p:cNvSpPr>
            <a:spLocks noChangeShapeType="1"/>
          </p:cNvSpPr>
          <p:nvPr/>
        </p:nvSpPr>
        <p:spPr bwMode="auto">
          <a:xfrm>
            <a:off x="468313" y="4737100"/>
            <a:ext cx="968375" cy="0"/>
          </a:xfrm>
          <a:prstGeom prst="line">
            <a:avLst/>
          </a:prstGeom>
          <a:noFill/>
          <a:ln w="28575" cap="rnd">
            <a:solidFill>
              <a:schemeClr val="tx2"/>
            </a:solidFill>
            <a:round/>
            <a:headEnd type="none" w="sm" len="sm"/>
            <a:tailEnd type="none" w="sm" len="sm"/>
          </a:ln>
        </p:spPr>
        <p:txBody>
          <a:bodyPr/>
          <a:lstStyle/>
          <a:p>
            <a:endParaRPr lang="en-US"/>
          </a:p>
        </p:txBody>
      </p:sp>
      <p:sp>
        <p:nvSpPr>
          <p:cNvPr id="6154" name="Line 12"/>
          <p:cNvSpPr>
            <a:spLocks noChangeShapeType="1"/>
          </p:cNvSpPr>
          <p:nvPr/>
        </p:nvSpPr>
        <p:spPr bwMode="auto">
          <a:xfrm>
            <a:off x="468313" y="5033963"/>
            <a:ext cx="968375" cy="0"/>
          </a:xfrm>
          <a:prstGeom prst="line">
            <a:avLst/>
          </a:prstGeom>
          <a:noFill/>
          <a:ln w="28575">
            <a:solidFill>
              <a:srgbClr val="00FFFF"/>
            </a:solidFill>
            <a:prstDash val="sysDot"/>
            <a:round/>
            <a:headEnd type="none" w="sm" len="sm"/>
            <a:tailEnd type="none" w="sm" len="sm"/>
          </a:ln>
        </p:spPr>
        <p:txBody>
          <a:bodyPr/>
          <a:lstStyle/>
          <a:p>
            <a:endParaRPr lang="en-US"/>
          </a:p>
        </p:txBody>
      </p:sp>
      <p:sp>
        <p:nvSpPr>
          <p:cNvPr id="6155" name="Text Box 13"/>
          <p:cNvSpPr txBox="1">
            <a:spLocks noChangeArrowheads="1"/>
          </p:cNvSpPr>
          <p:nvPr/>
        </p:nvSpPr>
        <p:spPr bwMode="auto">
          <a:xfrm>
            <a:off x="1700213" y="4521200"/>
            <a:ext cx="1398587" cy="701675"/>
          </a:xfrm>
          <a:prstGeom prst="rect">
            <a:avLst/>
          </a:prstGeom>
          <a:noFill/>
          <a:ln w="12700" cap="rnd">
            <a:noFill/>
            <a:miter lim="800000"/>
            <a:headEnd type="none" w="sm" len="sm"/>
            <a:tailEnd type="none" w="sm" len="sm"/>
          </a:ln>
        </p:spPr>
        <p:txBody>
          <a:bodyPr wrap="none">
            <a:spAutoFit/>
          </a:bodyPr>
          <a:lstStyle/>
          <a:p>
            <a:pPr algn="ctr"/>
            <a:r>
              <a:rPr lang="en-US" sz="2000">
                <a:solidFill>
                  <a:schemeClr val="tx2"/>
                </a:solidFill>
              </a:rPr>
              <a:t>1972-1987</a:t>
            </a:r>
          </a:p>
          <a:p>
            <a:pPr algn="ctr"/>
            <a:r>
              <a:rPr lang="en-US" sz="2000">
                <a:solidFill>
                  <a:srgbClr val="00FFFF"/>
                </a:solidFill>
              </a:rPr>
              <a:t>1988-2000</a:t>
            </a:r>
          </a:p>
        </p:txBody>
      </p:sp>
      <p:sp>
        <p:nvSpPr>
          <p:cNvPr id="6156" name="Slide Number Placeholder 11"/>
          <p:cNvSpPr>
            <a:spLocks noGrp="1"/>
          </p:cNvSpPr>
          <p:nvPr>
            <p:ph type="sldNum" sz="quarter" idx="12"/>
          </p:nvPr>
        </p:nvSpPr>
        <p:spPr>
          <a:noFill/>
        </p:spPr>
        <p:txBody>
          <a:bodyPr/>
          <a:lstStyle/>
          <a:p>
            <a:fld id="{DDD06F28-BD7A-49B9-95A3-3D6265DEC2FC}" type="slidenum">
              <a:rPr lang="en-US" smtClean="0">
                <a:latin typeface="Arial" pitchFamily="34" charset="0"/>
              </a:rPr>
              <a:pPr/>
              <a:t>31</a:t>
            </a:fld>
            <a:endParaRPr lang="en-US" smtClean="0">
              <a:latin typeface="Arial" pitchFamily="34" charset="0"/>
            </a:endParaRPr>
          </a:p>
        </p:txBody>
      </p:sp>
      <p:sp>
        <p:nvSpPr>
          <p:cNvPr id="6157" name="TextBox 12"/>
          <p:cNvSpPr txBox="1">
            <a:spLocks noChangeArrowheads="1"/>
          </p:cNvSpPr>
          <p:nvPr/>
        </p:nvSpPr>
        <p:spPr bwMode="auto">
          <a:xfrm>
            <a:off x="5629275" y="5545138"/>
            <a:ext cx="1727200" cy="830262"/>
          </a:xfrm>
          <a:prstGeom prst="rect">
            <a:avLst/>
          </a:prstGeom>
          <a:solidFill>
            <a:schemeClr val="bg1"/>
          </a:solidFill>
          <a:ln w="9525">
            <a:noFill/>
            <a:miter lim="800000"/>
            <a:headEnd/>
            <a:tailEnd/>
          </a:ln>
        </p:spPr>
        <p:txBody>
          <a:bodyPr>
            <a:spAutoFit/>
          </a:bodyPr>
          <a:lstStyle/>
          <a:p>
            <a:r>
              <a:rPr lang="en-US">
                <a:solidFill>
                  <a:schemeClr val="tx2"/>
                </a:solidFill>
              </a:rPr>
              <a:t>X2 (km)</a:t>
            </a:r>
          </a:p>
          <a:p>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ChangeArrowheads="1"/>
          </p:cNvSpPr>
          <p:nvPr/>
        </p:nvSpPr>
        <p:spPr bwMode="auto">
          <a:xfrm>
            <a:off x="169863" y="5027613"/>
            <a:ext cx="142875" cy="160337"/>
          </a:xfrm>
          <a:prstGeom prst="rect">
            <a:avLst/>
          </a:prstGeom>
          <a:solidFill>
            <a:srgbClr val="FF0000"/>
          </a:solidFill>
          <a:ln w="12700" cap="rnd">
            <a:solidFill>
              <a:srgbClr val="FF0000"/>
            </a:solidFill>
            <a:miter lim="800000"/>
            <a:headEnd type="none" w="sm" len="sm"/>
            <a:tailEnd type="none" w="sm" len="sm"/>
          </a:ln>
          <a:effectLst/>
        </p:spPr>
        <p:txBody>
          <a:bodyPr wrap="none" anchor="ctr"/>
          <a:lstStyle/>
          <a:p>
            <a:endParaRPr lang="en-US"/>
          </a:p>
        </p:txBody>
      </p:sp>
      <p:sp>
        <p:nvSpPr>
          <p:cNvPr id="63493" name="Oval 5"/>
          <p:cNvSpPr>
            <a:spLocks noChangeArrowheads="1"/>
          </p:cNvSpPr>
          <p:nvPr/>
        </p:nvSpPr>
        <p:spPr bwMode="auto">
          <a:xfrm>
            <a:off x="163513" y="5340350"/>
            <a:ext cx="142875" cy="142875"/>
          </a:xfrm>
          <a:prstGeom prst="ellipse">
            <a:avLst/>
          </a:prstGeom>
          <a:solidFill>
            <a:srgbClr val="00FFFF"/>
          </a:solidFill>
          <a:ln w="12700" cap="rnd">
            <a:solidFill>
              <a:srgbClr val="00FFFF"/>
            </a:solidFill>
            <a:round/>
            <a:headEnd type="none" w="sm" len="sm"/>
            <a:tailEnd type="none" w="sm" len="sm"/>
          </a:ln>
          <a:effectLst/>
        </p:spPr>
        <p:txBody>
          <a:bodyPr wrap="none" anchor="ctr"/>
          <a:lstStyle/>
          <a:p>
            <a:endParaRPr lang="en-US"/>
          </a:p>
        </p:txBody>
      </p:sp>
      <p:sp>
        <p:nvSpPr>
          <p:cNvPr id="63495" name="Line 7"/>
          <p:cNvSpPr>
            <a:spLocks noChangeShapeType="1"/>
          </p:cNvSpPr>
          <p:nvPr/>
        </p:nvSpPr>
        <p:spPr bwMode="auto">
          <a:xfrm>
            <a:off x="430213" y="6003925"/>
            <a:ext cx="968375" cy="0"/>
          </a:xfrm>
          <a:prstGeom prst="line">
            <a:avLst/>
          </a:prstGeom>
          <a:noFill/>
          <a:ln w="28575" cap="rnd">
            <a:solidFill>
              <a:schemeClr val="tx1"/>
            </a:solidFill>
            <a:round/>
            <a:headEnd type="none" w="sm" len="sm"/>
            <a:tailEnd type="none" w="sm" len="sm"/>
          </a:ln>
          <a:effectLst/>
        </p:spPr>
        <p:txBody>
          <a:bodyPr/>
          <a:lstStyle/>
          <a:p>
            <a:endParaRPr lang="en-US"/>
          </a:p>
        </p:txBody>
      </p:sp>
      <p:sp>
        <p:nvSpPr>
          <p:cNvPr id="63496" name="Line 8"/>
          <p:cNvSpPr>
            <a:spLocks noChangeShapeType="1"/>
          </p:cNvSpPr>
          <p:nvPr/>
        </p:nvSpPr>
        <p:spPr bwMode="auto">
          <a:xfrm>
            <a:off x="430213" y="5114925"/>
            <a:ext cx="968375" cy="0"/>
          </a:xfrm>
          <a:prstGeom prst="line">
            <a:avLst/>
          </a:prstGeom>
          <a:noFill/>
          <a:ln w="28575" cap="rnd">
            <a:solidFill>
              <a:srgbClr val="FF0000"/>
            </a:solidFill>
            <a:round/>
            <a:headEnd type="none" w="sm" len="sm"/>
            <a:tailEnd type="none" w="sm" len="sm"/>
          </a:ln>
          <a:effectLst/>
        </p:spPr>
        <p:txBody>
          <a:bodyPr/>
          <a:lstStyle/>
          <a:p>
            <a:endParaRPr lang="en-US"/>
          </a:p>
        </p:txBody>
      </p:sp>
      <p:sp>
        <p:nvSpPr>
          <p:cNvPr id="63497" name="Line 9"/>
          <p:cNvSpPr>
            <a:spLocks noChangeShapeType="1"/>
          </p:cNvSpPr>
          <p:nvPr/>
        </p:nvSpPr>
        <p:spPr bwMode="auto">
          <a:xfrm>
            <a:off x="430213" y="5411788"/>
            <a:ext cx="968375" cy="0"/>
          </a:xfrm>
          <a:prstGeom prst="line">
            <a:avLst/>
          </a:prstGeom>
          <a:noFill/>
          <a:ln w="28575">
            <a:solidFill>
              <a:srgbClr val="00FFFF"/>
            </a:solidFill>
            <a:prstDash val="sysDot"/>
            <a:round/>
            <a:headEnd type="none" w="sm" len="sm"/>
            <a:tailEnd type="none" w="sm" len="sm"/>
          </a:ln>
          <a:effectLst/>
        </p:spPr>
        <p:txBody>
          <a:bodyPr/>
          <a:lstStyle/>
          <a:p>
            <a:endParaRPr lang="en-US"/>
          </a:p>
        </p:txBody>
      </p:sp>
      <p:sp>
        <p:nvSpPr>
          <p:cNvPr id="63498" name="Text Box 10"/>
          <p:cNvSpPr txBox="1">
            <a:spLocks noChangeArrowheads="1"/>
          </p:cNvSpPr>
          <p:nvPr/>
        </p:nvSpPr>
        <p:spPr bwMode="auto">
          <a:xfrm>
            <a:off x="1366838" y="4899025"/>
            <a:ext cx="1990725" cy="1311275"/>
          </a:xfrm>
          <a:prstGeom prst="rect">
            <a:avLst/>
          </a:prstGeom>
          <a:noFill/>
          <a:ln w="12700" cap="rnd">
            <a:noFill/>
            <a:miter lim="800000"/>
            <a:headEnd type="none" w="sm" len="sm"/>
            <a:tailEnd type="none" w="sm" len="sm"/>
          </a:ln>
          <a:effectLst/>
        </p:spPr>
        <p:txBody>
          <a:bodyPr wrap="none">
            <a:spAutoFit/>
          </a:bodyPr>
          <a:lstStyle/>
          <a:p>
            <a:r>
              <a:rPr lang="en-US" sz="2000">
                <a:solidFill>
                  <a:srgbClr val="FF0000"/>
                </a:solidFill>
              </a:rPr>
              <a:t>1967-87</a:t>
            </a:r>
          </a:p>
          <a:p>
            <a:r>
              <a:rPr lang="en-US" sz="2000">
                <a:solidFill>
                  <a:srgbClr val="00FFFF"/>
                </a:solidFill>
              </a:rPr>
              <a:t>1988-2000</a:t>
            </a:r>
          </a:p>
          <a:p>
            <a:r>
              <a:rPr lang="en-US" sz="2000">
                <a:solidFill>
                  <a:srgbClr val="00FF00"/>
                </a:solidFill>
              </a:rPr>
              <a:t>1982-2000 (DS)</a:t>
            </a:r>
          </a:p>
          <a:p>
            <a:r>
              <a:rPr lang="en-US" sz="2000"/>
              <a:t>All Years</a:t>
            </a:r>
          </a:p>
        </p:txBody>
      </p:sp>
      <p:sp>
        <p:nvSpPr>
          <p:cNvPr id="63500" name="Text Box 12"/>
          <p:cNvSpPr txBox="1">
            <a:spLocks noChangeArrowheads="1"/>
          </p:cNvSpPr>
          <p:nvPr/>
        </p:nvSpPr>
        <p:spPr bwMode="auto">
          <a:xfrm>
            <a:off x="128588" y="293688"/>
            <a:ext cx="3065462" cy="1187450"/>
          </a:xfrm>
          <a:prstGeom prst="rect">
            <a:avLst/>
          </a:prstGeom>
          <a:solidFill>
            <a:srgbClr val="008080"/>
          </a:solidFill>
          <a:ln w="9525">
            <a:noFill/>
            <a:miter lim="800000"/>
            <a:headEnd/>
            <a:tailEnd/>
          </a:ln>
          <a:effectLst/>
        </p:spPr>
        <p:txBody>
          <a:bodyPr wrap="none">
            <a:spAutoFit/>
          </a:bodyPr>
          <a:lstStyle/>
          <a:p>
            <a:r>
              <a:rPr lang="en-US">
                <a:solidFill>
                  <a:schemeClr val="tx2"/>
                </a:solidFill>
              </a:rPr>
              <a:t>Fish- X</a:t>
            </a:r>
            <a:r>
              <a:rPr lang="en-US" baseline="-25000">
                <a:solidFill>
                  <a:schemeClr val="tx2"/>
                </a:solidFill>
              </a:rPr>
              <a:t>2</a:t>
            </a:r>
          </a:p>
          <a:p>
            <a:r>
              <a:rPr lang="en-US">
                <a:solidFill>
                  <a:schemeClr val="tx2"/>
                </a:solidFill>
              </a:rPr>
              <a:t>Relationships</a:t>
            </a:r>
          </a:p>
          <a:p>
            <a:r>
              <a:rPr lang="en-US">
                <a:solidFill>
                  <a:schemeClr val="tx2"/>
                </a:solidFill>
              </a:rPr>
              <a:t>From Kimmerer 2002</a:t>
            </a:r>
          </a:p>
        </p:txBody>
      </p:sp>
      <p:sp>
        <p:nvSpPr>
          <p:cNvPr id="63503" name="Oval 15"/>
          <p:cNvSpPr>
            <a:spLocks noChangeArrowheads="1"/>
          </p:cNvSpPr>
          <p:nvPr/>
        </p:nvSpPr>
        <p:spPr bwMode="auto">
          <a:xfrm>
            <a:off x="163513" y="5645150"/>
            <a:ext cx="142875" cy="142875"/>
          </a:xfrm>
          <a:prstGeom prst="ellipse">
            <a:avLst/>
          </a:prstGeom>
          <a:solidFill>
            <a:srgbClr val="00FF00"/>
          </a:solidFill>
          <a:ln w="12700" cap="rnd">
            <a:solidFill>
              <a:srgbClr val="00FF00"/>
            </a:solidFill>
            <a:round/>
            <a:headEnd type="none" w="sm" len="sm"/>
            <a:tailEnd type="none" w="sm" len="sm"/>
          </a:ln>
          <a:effectLst/>
        </p:spPr>
        <p:txBody>
          <a:bodyPr wrap="none" anchor="ctr"/>
          <a:lstStyle/>
          <a:p>
            <a:endParaRPr lang="en-US"/>
          </a:p>
        </p:txBody>
      </p:sp>
      <p:sp>
        <p:nvSpPr>
          <p:cNvPr id="63504" name="Line 16"/>
          <p:cNvSpPr>
            <a:spLocks noChangeShapeType="1"/>
          </p:cNvSpPr>
          <p:nvPr/>
        </p:nvSpPr>
        <p:spPr bwMode="auto">
          <a:xfrm>
            <a:off x="430213" y="5716588"/>
            <a:ext cx="968375" cy="0"/>
          </a:xfrm>
          <a:prstGeom prst="line">
            <a:avLst/>
          </a:prstGeom>
          <a:noFill/>
          <a:ln w="28575">
            <a:solidFill>
              <a:srgbClr val="00FF00"/>
            </a:solidFill>
            <a:prstDash val="sysDot"/>
            <a:round/>
            <a:headEnd type="none" w="sm" len="sm"/>
            <a:tailEnd type="none" w="sm" len="sm"/>
          </a:ln>
          <a:effectLst/>
        </p:spPr>
        <p:txBody>
          <a:bodyPr/>
          <a:lstStyle/>
          <a:p>
            <a:endParaRPr lang="en-US"/>
          </a:p>
        </p:txBody>
      </p:sp>
      <p:graphicFrame>
        <p:nvGraphicFramePr>
          <p:cNvPr id="63505" name="Object 17"/>
          <p:cNvGraphicFramePr>
            <a:graphicFrameLocks noChangeAspect="1"/>
          </p:cNvGraphicFramePr>
          <p:nvPr/>
        </p:nvGraphicFramePr>
        <p:xfrm>
          <a:off x="2873375" y="-266700"/>
          <a:ext cx="5965825" cy="7356475"/>
        </p:xfrm>
        <a:graphic>
          <a:graphicData uri="http://schemas.openxmlformats.org/presentationml/2006/ole">
            <p:oleObj spid="_x0000_s43010" name="Graph" r:id="rId3" imgW="7772400" imgH="9583200" progId="">
              <p:embed/>
            </p:oleObj>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descr="dsmelt05"/>
          <p:cNvPicPr>
            <a:picLocks noChangeAspect="1" noChangeArrowheads="1"/>
          </p:cNvPicPr>
          <p:nvPr/>
        </p:nvPicPr>
        <p:blipFill>
          <a:blip r:embed="rId2" cstate="print"/>
          <a:srcRect/>
          <a:stretch>
            <a:fillRect/>
          </a:stretch>
        </p:blipFill>
        <p:spPr bwMode="auto">
          <a:xfrm>
            <a:off x="239713" y="981075"/>
            <a:ext cx="8737600" cy="5459413"/>
          </a:xfrm>
          <a:prstGeom prst="rect">
            <a:avLst/>
          </a:prstGeom>
          <a:noFill/>
        </p:spPr>
      </p:pic>
      <p:sp>
        <p:nvSpPr>
          <p:cNvPr id="5" name="TextBox 4"/>
          <p:cNvSpPr txBox="1"/>
          <p:nvPr/>
        </p:nvSpPr>
        <p:spPr>
          <a:xfrm>
            <a:off x="3657600" y="2133600"/>
            <a:ext cx="5867400" cy="461665"/>
          </a:xfrm>
          <a:prstGeom prst="rect">
            <a:avLst/>
          </a:prstGeom>
          <a:noFill/>
        </p:spPr>
        <p:txBody>
          <a:bodyPr wrap="square" rtlCol="0">
            <a:spAutoFit/>
          </a:bodyPr>
          <a:lstStyle/>
          <a:p>
            <a:r>
              <a:rPr lang="en-US" dirty="0" smtClean="0">
                <a:latin typeface="+mj-lt"/>
              </a:rPr>
              <a:t>What Next?</a:t>
            </a:r>
            <a:endParaRPr lang="en-US" dirty="0">
              <a:latin typeface="+mj-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
          <p:cNvGrpSpPr/>
          <p:nvPr/>
        </p:nvGrpSpPr>
        <p:grpSpPr>
          <a:xfrm>
            <a:off x="0" y="0"/>
            <a:ext cx="5228196" cy="4717197"/>
            <a:chOff x="2547918" y="685800"/>
            <a:chExt cx="6371196" cy="5665628"/>
          </a:xfrm>
        </p:grpSpPr>
        <p:pic>
          <p:nvPicPr>
            <p:cNvPr id="2" name="Picture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90800" y="685800"/>
              <a:ext cx="6116320" cy="4587240"/>
            </a:xfrm>
            <a:prstGeom prst="rect">
              <a:avLst/>
            </a:prstGeom>
            <a:solidFill>
              <a:srgbClr val="FFFFFF">
                <a:shade val="85000"/>
              </a:srgbClr>
            </a:solidFill>
            <a:ln w="57150" cap="sq">
              <a:solidFill>
                <a:srgbClr val="FF99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547918" y="5353352"/>
              <a:ext cx="6371196" cy="998076"/>
            </a:xfrm>
            <a:prstGeom prst="rect">
              <a:avLst/>
            </a:prstGeom>
            <a:noFill/>
          </p:spPr>
          <p:txBody>
            <a:bodyPr wrap="square" rtlCol="0">
              <a:spAutoFit/>
            </a:bodyPr>
            <a:lstStyle/>
            <a:p>
              <a:pPr fontAlgn="auto">
                <a:spcBef>
                  <a:spcPts val="0"/>
                </a:spcBef>
                <a:spcAft>
                  <a:spcPts val="0"/>
                </a:spcAft>
              </a:pPr>
              <a:r>
                <a:rPr lang="en-US" sz="1800" b="1" dirty="0" smtClean="0">
                  <a:solidFill>
                    <a:prstClr val="white"/>
                  </a:solidFill>
                  <a:latin typeface="Cambria" panose="02040503050406030204" pitchFamily="18" charset="0"/>
                </a:rPr>
                <a:t>Water Hyacinth, San Joaquin River @ Connection Slough; December 2014. </a:t>
              </a:r>
              <a:endParaRPr lang="en-US" sz="1800" b="1" dirty="0">
                <a:solidFill>
                  <a:prstClr val="white"/>
                </a:solidFill>
                <a:latin typeface="Cambria" panose="02040503050406030204" pitchFamily="18" charset="0"/>
              </a:endParaRPr>
            </a:p>
            <a:p>
              <a:pPr fontAlgn="auto">
                <a:spcBef>
                  <a:spcPts val="0"/>
                </a:spcBef>
                <a:spcAft>
                  <a:spcPts val="0"/>
                </a:spcAft>
              </a:pPr>
              <a:r>
                <a:rPr lang="en-US" sz="1200" dirty="0" smtClean="0">
                  <a:solidFill>
                    <a:prstClr val="white"/>
                  </a:solidFill>
                  <a:latin typeface="Cambria" panose="02040503050406030204" pitchFamily="18" charset="0"/>
                </a:rPr>
                <a:t>Photo: Roger Kelly for Bay Nature Magazine</a:t>
              </a:r>
              <a:endParaRPr lang="en-US" sz="1200" dirty="0">
                <a:solidFill>
                  <a:prstClr val="white"/>
                </a:solidFill>
                <a:latin typeface="Cambria" panose="02040503050406030204" pitchFamily="18" charset="0"/>
              </a:endParaRPr>
            </a:p>
          </p:txBody>
        </p:sp>
      </p:grpSp>
      <p:pic>
        <p:nvPicPr>
          <p:cNvPr id="8" name="Picture 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81000" y="4930012"/>
            <a:ext cx="4398579" cy="1693389"/>
          </a:xfrm>
          <a:prstGeom prst="rect">
            <a:avLst/>
          </a:prstGeom>
          <a:solidFill>
            <a:srgbClr val="FFFFFF">
              <a:shade val="85000"/>
            </a:srgbClr>
          </a:solidFill>
          <a:ln w="57150" cap="sq">
            <a:solidFill>
              <a:srgbClr val="FF99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4876800" y="5638800"/>
            <a:ext cx="3856596" cy="1015663"/>
          </a:xfrm>
          <a:prstGeom prst="rect">
            <a:avLst/>
          </a:prstGeom>
          <a:noFill/>
        </p:spPr>
        <p:txBody>
          <a:bodyPr wrap="square" rtlCol="0">
            <a:spAutoFit/>
          </a:bodyPr>
          <a:lstStyle/>
          <a:p>
            <a:pPr fontAlgn="auto">
              <a:spcBef>
                <a:spcPts val="0"/>
              </a:spcBef>
              <a:spcAft>
                <a:spcPts val="0"/>
              </a:spcAft>
            </a:pPr>
            <a:endParaRPr lang="en-US" sz="2000" dirty="0" smtClean="0">
              <a:solidFill>
                <a:prstClr val="white"/>
              </a:solidFill>
              <a:latin typeface="Cambria" panose="02040503050406030204" pitchFamily="18" charset="0"/>
            </a:endParaRPr>
          </a:p>
          <a:p>
            <a:pPr fontAlgn="auto">
              <a:spcBef>
                <a:spcPts val="0"/>
              </a:spcBef>
              <a:spcAft>
                <a:spcPts val="0"/>
              </a:spcAft>
            </a:pPr>
            <a:r>
              <a:rPr lang="en-US" sz="2000" dirty="0" smtClean="0">
                <a:solidFill>
                  <a:prstClr val="white"/>
                </a:solidFill>
                <a:latin typeface="Cambria" panose="02040503050406030204" pitchFamily="18" charset="0"/>
              </a:rPr>
              <a:t>Loach: San Joaquin River near Fresno, Fall 2014.</a:t>
            </a:r>
            <a:endParaRPr lang="en-US" sz="2000" dirty="0">
              <a:solidFill>
                <a:prstClr val="white"/>
              </a:solidFill>
              <a:latin typeface="Cambria" panose="02040503050406030204" pitchFamily="18" charset="0"/>
            </a:endParaRPr>
          </a:p>
        </p:txBody>
      </p:sp>
      <p:pic>
        <p:nvPicPr>
          <p:cNvPr id="318466" name="Picture 2" descr="Handful of young South American Spongeplants (Note: There are several duckweed plants attached to these large seedling)"/>
          <p:cNvPicPr>
            <a:picLocks noChangeAspect="1" noChangeArrowheads="1"/>
          </p:cNvPicPr>
          <p:nvPr/>
        </p:nvPicPr>
        <p:blipFill>
          <a:blip r:embed="rId5" cstate="print"/>
          <a:srcRect/>
          <a:stretch>
            <a:fillRect/>
          </a:stretch>
        </p:blipFill>
        <p:spPr bwMode="auto">
          <a:xfrm>
            <a:off x="5156078" y="685800"/>
            <a:ext cx="3987922" cy="3810000"/>
          </a:xfrm>
          <a:prstGeom prst="rect">
            <a:avLst/>
          </a:prstGeom>
          <a:noFill/>
        </p:spPr>
      </p:pic>
      <p:sp>
        <p:nvSpPr>
          <p:cNvPr id="10" name="TextBox 9"/>
          <p:cNvSpPr txBox="1"/>
          <p:nvPr/>
        </p:nvSpPr>
        <p:spPr>
          <a:xfrm>
            <a:off x="3915804" y="4495800"/>
            <a:ext cx="5228196" cy="646331"/>
          </a:xfrm>
          <a:prstGeom prst="rect">
            <a:avLst/>
          </a:prstGeom>
          <a:noFill/>
        </p:spPr>
        <p:txBody>
          <a:bodyPr wrap="square" rtlCol="0">
            <a:spAutoFit/>
          </a:bodyPr>
          <a:lstStyle/>
          <a:p>
            <a:pPr algn="r" fontAlgn="auto">
              <a:spcBef>
                <a:spcPts val="0"/>
              </a:spcBef>
              <a:spcAft>
                <a:spcPts val="0"/>
              </a:spcAft>
            </a:pPr>
            <a:r>
              <a:rPr lang="en-US" sz="1800" b="1" dirty="0" smtClean="0">
                <a:solidFill>
                  <a:prstClr val="white"/>
                </a:solidFill>
                <a:latin typeface="Cambria" panose="02040503050406030204" pitchFamily="18" charset="0"/>
              </a:rPr>
              <a:t>South American Sponge Plant@ Brannon Island</a:t>
            </a:r>
          </a:p>
          <a:p>
            <a:pPr algn="r" fontAlgn="auto">
              <a:spcBef>
                <a:spcPts val="0"/>
              </a:spcBef>
              <a:spcAft>
                <a:spcPts val="0"/>
              </a:spcAft>
            </a:pPr>
            <a:r>
              <a:rPr lang="en-US" sz="1800" b="1" dirty="0" smtClean="0">
                <a:solidFill>
                  <a:prstClr val="white"/>
                </a:solidFill>
                <a:latin typeface="Cambria" panose="02040503050406030204" pitchFamily="18" charset="0"/>
              </a:rPr>
              <a:t>2011 Lars Anderson</a:t>
            </a:r>
            <a:endParaRPr lang="en-US" sz="1200" dirty="0">
              <a:solidFill>
                <a:prstClr val="white"/>
              </a:solidFill>
              <a:latin typeface="Cambria" panose="02040503050406030204" pitchFamily="18" charset="0"/>
            </a:endParaRPr>
          </a:p>
        </p:txBody>
      </p:sp>
    </p:spTree>
    <p:extLst>
      <p:ext uri="{BB962C8B-B14F-4D97-AF65-F5344CB8AC3E}">
        <p14:creationId xmlns="" xmlns:p14="http://schemas.microsoft.com/office/powerpoint/2010/main" val="8473059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286733" name="Picture 13" descr="http://nas.er.usgs.gov/taxgroup/mollusks/zebramussel/maps/current_zm_quag_map.jpg"/>
          <p:cNvPicPr>
            <a:picLocks noChangeAspect="1" noChangeArrowheads="1"/>
          </p:cNvPicPr>
          <p:nvPr/>
        </p:nvPicPr>
        <p:blipFill>
          <a:blip r:embed="rId2" cstate="print"/>
          <a:srcRect/>
          <a:stretch>
            <a:fillRect/>
          </a:stretch>
        </p:blipFill>
        <p:spPr bwMode="auto">
          <a:xfrm>
            <a:off x="1143000" y="1828800"/>
            <a:ext cx="6172200" cy="4769428"/>
          </a:xfrm>
          <a:prstGeom prst="rect">
            <a:avLst/>
          </a:prstGeom>
          <a:noFill/>
        </p:spPr>
      </p:pic>
      <p:pic>
        <p:nvPicPr>
          <p:cNvPr id="286727" name="Picture 7" descr="http://azgfd.net/artman/uploads/1/quagga_pipe.JPG"/>
          <p:cNvPicPr>
            <a:picLocks noChangeAspect="1" noChangeArrowheads="1"/>
          </p:cNvPicPr>
          <p:nvPr/>
        </p:nvPicPr>
        <p:blipFill>
          <a:blip r:embed="rId3" cstate="print"/>
          <a:srcRect/>
          <a:stretch>
            <a:fillRect/>
          </a:stretch>
        </p:blipFill>
        <p:spPr bwMode="auto">
          <a:xfrm>
            <a:off x="0" y="0"/>
            <a:ext cx="2990850" cy="2105026"/>
          </a:xfrm>
          <a:prstGeom prst="rect">
            <a:avLst/>
          </a:prstGeom>
          <a:noFill/>
        </p:spPr>
      </p:pic>
      <p:pic>
        <p:nvPicPr>
          <p:cNvPr id="286729" name="Picture 9" descr="http://impacts.unlv.edu/2009/photos/junQuagga.jpg"/>
          <p:cNvPicPr>
            <a:picLocks noChangeAspect="1" noChangeArrowheads="1"/>
          </p:cNvPicPr>
          <p:nvPr/>
        </p:nvPicPr>
        <p:blipFill>
          <a:blip r:embed="rId4" cstate="print"/>
          <a:srcRect/>
          <a:stretch>
            <a:fillRect/>
          </a:stretch>
        </p:blipFill>
        <p:spPr bwMode="auto">
          <a:xfrm>
            <a:off x="7086600" y="3886200"/>
            <a:ext cx="1933575" cy="1933575"/>
          </a:xfrm>
          <a:prstGeom prst="rect">
            <a:avLst/>
          </a:prstGeom>
          <a:noFill/>
        </p:spPr>
      </p:pic>
      <p:pic>
        <p:nvPicPr>
          <p:cNvPr id="286731" name="Picture 11" descr="http://www.usbr.gov/mussels/activities/basin/lc/images/Parkerflipflop1.jpg"/>
          <p:cNvPicPr>
            <a:picLocks noChangeAspect="1" noChangeArrowheads="1"/>
          </p:cNvPicPr>
          <p:nvPr/>
        </p:nvPicPr>
        <p:blipFill>
          <a:blip r:embed="rId5" cstate="print"/>
          <a:srcRect/>
          <a:stretch>
            <a:fillRect/>
          </a:stretch>
        </p:blipFill>
        <p:spPr bwMode="auto">
          <a:xfrm rot="5400000">
            <a:off x="6305549" y="914399"/>
            <a:ext cx="3752850" cy="1924051"/>
          </a:xfrm>
          <a:prstGeom prst="rect">
            <a:avLst/>
          </a:prstGeom>
          <a:noFill/>
        </p:spPr>
      </p:pic>
      <p:sp>
        <p:nvSpPr>
          <p:cNvPr id="12" name="TextBox 11"/>
          <p:cNvSpPr txBox="1"/>
          <p:nvPr/>
        </p:nvSpPr>
        <p:spPr>
          <a:xfrm>
            <a:off x="3200400" y="457200"/>
            <a:ext cx="3429000" cy="461665"/>
          </a:xfrm>
          <a:prstGeom prst="rect">
            <a:avLst/>
          </a:prstGeom>
          <a:noFill/>
        </p:spPr>
        <p:txBody>
          <a:bodyPr wrap="square" rtlCol="0">
            <a:spAutoFit/>
          </a:bodyPr>
          <a:lstStyle/>
          <a:p>
            <a:r>
              <a:rPr lang="en-US" dirty="0" smtClean="0">
                <a:latin typeface="+mj-lt"/>
              </a:rPr>
              <a:t>Today?</a:t>
            </a:r>
            <a:endParaRPr lang="en-US" dirty="0">
              <a:latin typeface="+mj-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Earthquake or flood </a:t>
            </a:r>
            <a:br>
              <a:rPr lang="en-US" dirty="0" smtClean="0"/>
            </a:br>
            <a:endParaRPr lang="en-US" dirty="0"/>
          </a:p>
        </p:txBody>
      </p:sp>
      <p:pic>
        <p:nvPicPr>
          <p:cNvPr id="4" name="Picture 2" descr="http://tupro.org/images/2012/02/Delta_flooded.jpg"/>
          <p:cNvPicPr>
            <a:picLocks noChangeAspect="1" noChangeArrowheads="1"/>
          </p:cNvPicPr>
          <p:nvPr/>
        </p:nvPicPr>
        <p:blipFill>
          <a:blip r:embed="rId2" cstate="print"/>
          <a:srcRect/>
          <a:stretch>
            <a:fillRect/>
          </a:stretch>
        </p:blipFill>
        <p:spPr bwMode="auto">
          <a:xfrm>
            <a:off x="1524000" y="1752600"/>
            <a:ext cx="5715000" cy="4314826"/>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M sea level rise (2100?)</a:t>
            </a:r>
            <a:endParaRPr lang="en-US" dirty="0"/>
          </a:p>
        </p:txBody>
      </p:sp>
      <p:pic>
        <p:nvPicPr>
          <p:cNvPr id="4" name="Picture 3"/>
          <p:cNvPicPr>
            <a:picLocks noChangeAspect="1" noChangeArrowheads="1"/>
          </p:cNvPicPr>
          <p:nvPr/>
        </p:nvPicPr>
        <p:blipFill>
          <a:blip r:embed="rId2" cstate="print"/>
          <a:srcRect/>
          <a:stretch>
            <a:fillRect/>
          </a:stretch>
        </p:blipFill>
        <p:spPr bwMode="auto">
          <a:xfrm>
            <a:off x="1295400" y="1276350"/>
            <a:ext cx="7219950" cy="5581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706" name="Rectangle 2"/>
          <p:cNvSpPr>
            <a:spLocks noGrp="1" noChangeArrowheads="1"/>
          </p:cNvSpPr>
          <p:nvPr>
            <p:ph type="body" sz="half" idx="1"/>
          </p:nvPr>
        </p:nvSpPr>
        <p:spPr>
          <a:xfrm>
            <a:off x="2133600" y="0"/>
            <a:ext cx="4038600" cy="4191000"/>
          </a:xfrm>
        </p:spPr>
        <p:txBody>
          <a:bodyPr/>
          <a:lstStyle/>
          <a:p>
            <a:pPr algn="ctr">
              <a:buFontTx/>
              <a:buNone/>
            </a:pPr>
            <a:r>
              <a:rPr lang="en-US">
                <a:solidFill>
                  <a:srgbClr val="FFFF00"/>
                </a:solidFill>
              </a:rPr>
              <a:t>Ammonia </a:t>
            </a:r>
          </a:p>
          <a:p>
            <a:pPr algn="ctr">
              <a:buFontTx/>
              <a:buNone/>
            </a:pPr>
            <a:r>
              <a:rPr lang="en-US">
                <a:solidFill>
                  <a:srgbClr val="FFFF00"/>
                </a:solidFill>
              </a:rPr>
              <a:t>Contaminants</a:t>
            </a:r>
          </a:p>
          <a:p>
            <a:pPr algn="ctr">
              <a:buFontTx/>
              <a:buNone/>
            </a:pPr>
            <a:r>
              <a:rPr lang="en-US">
                <a:solidFill>
                  <a:srgbClr val="FFFF00"/>
                </a:solidFill>
              </a:rPr>
              <a:t>Flow</a:t>
            </a:r>
          </a:p>
          <a:p>
            <a:pPr algn="ctr">
              <a:buFontTx/>
              <a:buNone/>
            </a:pPr>
            <a:r>
              <a:rPr lang="en-US">
                <a:solidFill>
                  <a:srgbClr val="FFFF00"/>
                </a:solidFill>
              </a:rPr>
              <a:t>“Harvest”</a:t>
            </a:r>
          </a:p>
          <a:p>
            <a:pPr algn="ctr">
              <a:buFontTx/>
              <a:buNone/>
            </a:pPr>
            <a:r>
              <a:rPr lang="en-US">
                <a:solidFill>
                  <a:srgbClr val="FFFF00"/>
                </a:solidFill>
              </a:rPr>
              <a:t>Phosphorus</a:t>
            </a:r>
          </a:p>
          <a:p>
            <a:pPr algn="ctr">
              <a:buFontTx/>
              <a:buNone/>
            </a:pPr>
            <a:r>
              <a:rPr lang="en-US">
                <a:solidFill>
                  <a:srgbClr val="FFFF00"/>
                </a:solidFill>
              </a:rPr>
              <a:t>Temperature</a:t>
            </a:r>
          </a:p>
          <a:p>
            <a:pPr algn="ctr">
              <a:buFontTx/>
              <a:buNone/>
            </a:pPr>
            <a:r>
              <a:rPr lang="en-US">
                <a:solidFill>
                  <a:srgbClr val="FFFF00"/>
                </a:solidFill>
              </a:rPr>
              <a:t>Turbidity</a:t>
            </a:r>
          </a:p>
          <a:p>
            <a:pPr>
              <a:lnSpc>
                <a:spcPct val="80000"/>
              </a:lnSpc>
              <a:buFontTx/>
              <a:buNone/>
            </a:pPr>
            <a:endParaRPr lang="en-US"/>
          </a:p>
        </p:txBody>
      </p:sp>
      <p:sp>
        <p:nvSpPr>
          <p:cNvPr id="1352707" name="Rectangle 3"/>
          <p:cNvSpPr>
            <a:spLocks noGrp="1" noChangeArrowheads="1"/>
          </p:cNvSpPr>
          <p:nvPr>
            <p:ph type="body" sz="half" idx="2"/>
          </p:nvPr>
        </p:nvSpPr>
        <p:spPr>
          <a:xfrm>
            <a:off x="5638800" y="3657600"/>
            <a:ext cx="2362200" cy="1600200"/>
          </a:xfrm>
          <a:noFill/>
          <a:ln w="34925">
            <a:solidFill>
              <a:srgbClr val="FF00FF"/>
            </a:solidFill>
          </a:ln>
        </p:spPr>
        <p:txBody>
          <a:bodyPr/>
          <a:lstStyle/>
          <a:p>
            <a:pPr>
              <a:lnSpc>
                <a:spcPct val="80000"/>
              </a:lnSpc>
              <a:buFontTx/>
              <a:buNone/>
            </a:pPr>
            <a:r>
              <a:rPr lang="en-US" sz="1800" b="1">
                <a:solidFill>
                  <a:schemeClr val="bg1"/>
                </a:solidFill>
              </a:rPr>
              <a:t>Clams</a:t>
            </a:r>
          </a:p>
          <a:p>
            <a:pPr>
              <a:lnSpc>
                <a:spcPct val="80000"/>
              </a:lnSpc>
              <a:buFontTx/>
              <a:buNone/>
            </a:pPr>
            <a:r>
              <a:rPr lang="en-US" sz="1800" b="1">
                <a:solidFill>
                  <a:schemeClr val="bg1"/>
                </a:solidFill>
              </a:rPr>
              <a:t>Jellyfish</a:t>
            </a:r>
          </a:p>
          <a:p>
            <a:pPr>
              <a:lnSpc>
                <a:spcPct val="80000"/>
              </a:lnSpc>
              <a:buFontTx/>
              <a:buNone/>
            </a:pPr>
            <a:r>
              <a:rPr lang="en-US" sz="1800" b="1">
                <a:solidFill>
                  <a:schemeClr val="bg1"/>
                </a:solidFill>
              </a:rPr>
              <a:t>Edge &amp; benthic fish</a:t>
            </a:r>
          </a:p>
          <a:p>
            <a:pPr>
              <a:lnSpc>
                <a:spcPct val="80000"/>
              </a:lnSpc>
              <a:buFontTx/>
              <a:buNone/>
            </a:pPr>
            <a:r>
              <a:rPr lang="en-US" sz="1800" b="1">
                <a:solidFill>
                  <a:schemeClr val="bg1"/>
                </a:solidFill>
              </a:rPr>
              <a:t>Microcystis</a:t>
            </a:r>
          </a:p>
          <a:p>
            <a:pPr>
              <a:lnSpc>
                <a:spcPct val="80000"/>
              </a:lnSpc>
              <a:buFontTx/>
              <a:buNone/>
            </a:pPr>
            <a:r>
              <a:rPr lang="en-US" sz="1800" b="1">
                <a:solidFill>
                  <a:schemeClr val="bg1"/>
                </a:solidFill>
              </a:rPr>
              <a:t>Aquatic Weeds</a:t>
            </a:r>
          </a:p>
          <a:p>
            <a:pPr>
              <a:lnSpc>
                <a:spcPct val="80000"/>
              </a:lnSpc>
              <a:buFontTx/>
              <a:buNone/>
            </a:pPr>
            <a:endParaRPr lang="en-US" sz="1800" b="1">
              <a:solidFill>
                <a:schemeClr val="bg1"/>
              </a:solidFill>
            </a:endParaRPr>
          </a:p>
        </p:txBody>
      </p:sp>
      <p:sp>
        <p:nvSpPr>
          <p:cNvPr id="1352708" name="Line 4"/>
          <p:cNvSpPr>
            <a:spLocks noChangeShapeType="1"/>
          </p:cNvSpPr>
          <p:nvPr/>
        </p:nvSpPr>
        <p:spPr bwMode="auto">
          <a:xfrm>
            <a:off x="4876800" y="304800"/>
            <a:ext cx="2590800" cy="0"/>
          </a:xfrm>
          <a:prstGeom prst="line">
            <a:avLst/>
          </a:prstGeom>
          <a:noFill/>
          <a:ln w="9525">
            <a:solidFill>
              <a:schemeClr val="tx1"/>
            </a:solidFill>
            <a:round/>
            <a:headEnd/>
            <a:tailEnd/>
          </a:ln>
          <a:effectLst/>
        </p:spPr>
        <p:txBody>
          <a:bodyPr/>
          <a:lstStyle/>
          <a:p>
            <a:endParaRPr lang="en-US" sz="1800">
              <a:solidFill>
                <a:srgbClr val="FFFF00"/>
              </a:solidFill>
              <a:latin typeface="Arial" pitchFamily="34" charset="0"/>
            </a:endParaRPr>
          </a:p>
        </p:txBody>
      </p:sp>
      <p:sp>
        <p:nvSpPr>
          <p:cNvPr id="1352709" name="Rectangle 5"/>
          <p:cNvSpPr>
            <a:spLocks noChangeArrowheads="1"/>
          </p:cNvSpPr>
          <p:nvPr/>
        </p:nvSpPr>
        <p:spPr bwMode="auto">
          <a:xfrm>
            <a:off x="5334000" y="0"/>
            <a:ext cx="4038600" cy="3733800"/>
          </a:xfrm>
          <a:prstGeom prst="rect">
            <a:avLst/>
          </a:prstGeom>
          <a:noFill/>
          <a:ln w="9525">
            <a:noFill/>
            <a:miter lim="800000"/>
            <a:headEnd/>
            <a:tailEnd/>
          </a:ln>
          <a:effectLst/>
        </p:spPr>
        <p:txBody>
          <a:bodyPr/>
          <a:lstStyle/>
          <a:p>
            <a:pPr marL="342900" indent="-342900" algn="ctr">
              <a:spcBef>
                <a:spcPct val="20000"/>
              </a:spcBef>
            </a:pPr>
            <a:r>
              <a:rPr lang="en-US" sz="2800">
                <a:solidFill>
                  <a:srgbClr val="BBE0E3"/>
                </a:solidFill>
                <a:latin typeface="Arial" pitchFamily="34" charset="0"/>
              </a:rPr>
              <a:t>Lots</a:t>
            </a:r>
          </a:p>
          <a:p>
            <a:pPr marL="342900" indent="-342900" algn="ctr">
              <a:spcBef>
                <a:spcPct val="20000"/>
              </a:spcBef>
            </a:pPr>
            <a:r>
              <a:rPr lang="en-US" sz="2800">
                <a:solidFill>
                  <a:srgbClr val="BBE0E3"/>
                </a:solidFill>
                <a:latin typeface="Arial" pitchFamily="34" charset="0"/>
              </a:rPr>
              <a:t>High</a:t>
            </a:r>
          </a:p>
          <a:p>
            <a:pPr marL="342900" indent="-342900" algn="ctr">
              <a:spcBef>
                <a:spcPct val="20000"/>
              </a:spcBef>
            </a:pPr>
            <a:r>
              <a:rPr lang="en-US" sz="2800">
                <a:solidFill>
                  <a:srgbClr val="BBE0E3"/>
                </a:solidFill>
                <a:latin typeface="Arial" pitchFamily="34" charset="0"/>
              </a:rPr>
              <a:t>Low and Constant</a:t>
            </a:r>
          </a:p>
          <a:p>
            <a:pPr marL="342900" indent="-342900" algn="ctr">
              <a:spcBef>
                <a:spcPct val="20000"/>
              </a:spcBef>
            </a:pPr>
            <a:r>
              <a:rPr lang="en-US" sz="2800">
                <a:solidFill>
                  <a:srgbClr val="BBE0E3"/>
                </a:solidFill>
                <a:latin typeface="Arial" pitchFamily="34" charset="0"/>
              </a:rPr>
              <a:t>High</a:t>
            </a:r>
          </a:p>
          <a:p>
            <a:pPr marL="342900" indent="-342900" algn="ctr">
              <a:spcBef>
                <a:spcPct val="20000"/>
              </a:spcBef>
            </a:pPr>
            <a:r>
              <a:rPr lang="en-US" sz="2800">
                <a:solidFill>
                  <a:srgbClr val="BBE0E3"/>
                </a:solidFill>
                <a:latin typeface="Arial" pitchFamily="34" charset="0"/>
              </a:rPr>
              <a:t>Limited</a:t>
            </a:r>
          </a:p>
          <a:p>
            <a:pPr marL="342900" indent="-342900" algn="ctr">
              <a:spcBef>
                <a:spcPct val="20000"/>
              </a:spcBef>
            </a:pPr>
            <a:r>
              <a:rPr lang="en-US" sz="2800">
                <a:solidFill>
                  <a:srgbClr val="BBE0E3"/>
                </a:solidFill>
                <a:latin typeface="Arial" pitchFamily="34" charset="0"/>
              </a:rPr>
              <a:t>Warm</a:t>
            </a:r>
          </a:p>
          <a:p>
            <a:pPr marL="342900" indent="-342900" algn="ctr">
              <a:spcBef>
                <a:spcPct val="20000"/>
              </a:spcBef>
            </a:pPr>
            <a:r>
              <a:rPr lang="en-US" sz="2800">
                <a:solidFill>
                  <a:srgbClr val="BBE0E3"/>
                </a:solidFill>
                <a:latin typeface="Arial" pitchFamily="34" charset="0"/>
              </a:rPr>
              <a:t>Low</a:t>
            </a:r>
            <a:endParaRPr lang="en-US" sz="2800">
              <a:solidFill>
                <a:srgbClr val="FFFF00"/>
              </a:solidFill>
              <a:latin typeface="Arial" pitchFamily="34" charset="0"/>
            </a:endParaRPr>
          </a:p>
          <a:p>
            <a:pPr marL="342900" indent="-342900">
              <a:spcBef>
                <a:spcPct val="20000"/>
              </a:spcBef>
            </a:pPr>
            <a:endParaRPr lang="en-US" sz="2800">
              <a:solidFill>
                <a:srgbClr val="FFFF00"/>
              </a:solidFill>
              <a:latin typeface="Arial" pitchFamily="34" charset="0"/>
            </a:endParaRPr>
          </a:p>
          <a:p>
            <a:pPr marL="342900" indent="-342900">
              <a:spcBef>
                <a:spcPct val="20000"/>
              </a:spcBef>
              <a:buFontTx/>
              <a:buChar char="•"/>
            </a:pPr>
            <a:endParaRPr lang="en-US" sz="2800">
              <a:solidFill>
                <a:srgbClr val="000000"/>
              </a:solidFill>
              <a:latin typeface="Arial" pitchFamily="34" charset="0"/>
            </a:endParaRPr>
          </a:p>
        </p:txBody>
      </p:sp>
      <p:sp>
        <p:nvSpPr>
          <p:cNvPr id="1352710" name="Rectangle 6"/>
          <p:cNvSpPr>
            <a:spLocks noChangeArrowheads="1"/>
          </p:cNvSpPr>
          <p:nvPr/>
        </p:nvSpPr>
        <p:spPr bwMode="auto">
          <a:xfrm>
            <a:off x="-533400" y="0"/>
            <a:ext cx="4038600" cy="3733800"/>
          </a:xfrm>
          <a:prstGeom prst="rect">
            <a:avLst/>
          </a:prstGeom>
          <a:noFill/>
          <a:ln w="9525">
            <a:noFill/>
            <a:miter lim="800000"/>
            <a:headEnd/>
            <a:tailEnd/>
          </a:ln>
          <a:effectLst/>
        </p:spPr>
        <p:txBody>
          <a:bodyPr/>
          <a:lstStyle/>
          <a:p>
            <a:pPr marL="342900" indent="-342900" algn="ctr">
              <a:spcBef>
                <a:spcPct val="20000"/>
              </a:spcBef>
            </a:pPr>
            <a:r>
              <a:rPr lang="en-US" sz="2800">
                <a:solidFill>
                  <a:srgbClr val="BBE0E3"/>
                </a:solidFill>
                <a:latin typeface="Arial" pitchFamily="34" charset="0"/>
              </a:rPr>
              <a:t>Little</a:t>
            </a:r>
          </a:p>
          <a:p>
            <a:pPr marL="342900" indent="-342900" algn="ctr">
              <a:spcBef>
                <a:spcPct val="20000"/>
              </a:spcBef>
            </a:pPr>
            <a:r>
              <a:rPr lang="en-US" sz="2800">
                <a:solidFill>
                  <a:srgbClr val="BBE0E3"/>
                </a:solidFill>
                <a:latin typeface="Arial" pitchFamily="34" charset="0"/>
              </a:rPr>
              <a:t>Low</a:t>
            </a:r>
          </a:p>
          <a:p>
            <a:pPr marL="342900" indent="-342900" algn="ctr">
              <a:spcBef>
                <a:spcPct val="20000"/>
              </a:spcBef>
            </a:pPr>
            <a:r>
              <a:rPr lang="en-US" sz="2800">
                <a:solidFill>
                  <a:srgbClr val="BBE0E3"/>
                </a:solidFill>
                <a:latin typeface="Arial" pitchFamily="34" charset="0"/>
              </a:rPr>
              <a:t>Highly variable</a:t>
            </a:r>
          </a:p>
          <a:p>
            <a:pPr marL="342900" indent="-342900" algn="ctr">
              <a:spcBef>
                <a:spcPct val="20000"/>
              </a:spcBef>
            </a:pPr>
            <a:r>
              <a:rPr lang="en-US" sz="2800">
                <a:solidFill>
                  <a:srgbClr val="BBE0E3"/>
                </a:solidFill>
                <a:latin typeface="Arial" pitchFamily="34" charset="0"/>
              </a:rPr>
              <a:t>Low</a:t>
            </a:r>
          </a:p>
          <a:p>
            <a:pPr marL="342900" indent="-342900" algn="ctr">
              <a:spcBef>
                <a:spcPct val="20000"/>
              </a:spcBef>
            </a:pPr>
            <a:r>
              <a:rPr lang="en-US" sz="2800">
                <a:solidFill>
                  <a:srgbClr val="BBE0E3"/>
                </a:solidFill>
                <a:latin typeface="Arial" pitchFamily="34" charset="0"/>
              </a:rPr>
              <a:t>Lots</a:t>
            </a:r>
          </a:p>
          <a:p>
            <a:pPr marL="342900" indent="-342900" algn="ctr">
              <a:spcBef>
                <a:spcPct val="20000"/>
              </a:spcBef>
            </a:pPr>
            <a:r>
              <a:rPr lang="en-US" sz="2800">
                <a:solidFill>
                  <a:srgbClr val="BBE0E3"/>
                </a:solidFill>
                <a:latin typeface="Arial" pitchFamily="34" charset="0"/>
              </a:rPr>
              <a:t>Cool</a:t>
            </a:r>
          </a:p>
          <a:p>
            <a:pPr marL="342900" indent="-342900" algn="ctr">
              <a:spcBef>
                <a:spcPct val="20000"/>
              </a:spcBef>
            </a:pPr>
            <a:r>
              <a:rPr lang="en-US" sz="2800">
                <a:solidFill>
                  <a:srgbClr val="BBE0E3"/>
                </a:solidFill>
                <a:latin typeface="Arial" pitchFamily="34" charset="0"/>
              </a:rPr>
              <a:t>High</a:t>
            </a:r>
          </a:p>
          <a:p>
            <a:pPr marL="342900" indent="-342900">
              <a:spcBef>
                <a:spcPct val="20000"/>
              </a:spcBef>
            </a:pPr>
            <a:endParaRPr lang="en-US" sz="2800">
              <a:solidFill>
                <a:srgbClr val="BBE0E3"/>
              </a:solidFill>
              <a:latin typeface="Arial" pitchFamily="34" charset="0"/>
            </a:endParaRPr>
          </a:p>
          <a:p>
            <a:pPr marL="342900" indent="-342900">
              <a:spcBef>
                <a:spcPct val="20000"/>
              </a:spcBef>
              <a:buFontTx/>
              <a:buChar char="•"/>
            </a:pPr>
            <a:endParaRPr lang="en-US" sz="2800">
              <a:solidFill>
                <a:srgbClr val="000000"/>
              </a:solidFill>
              <a:latin typeface="Arial" pitchFamily="34" charset="0"/>
            </a:endParaRPr>
          </a:p>
        </p:txBody>
      </p:sp>
      <p:sp>
        <p:nvSpPr>
          <p:cNvPr id="1352711" name="Rectangle 7"/>
          <p:cNvSpPr>
            <a:spLocks noChangeArrowheads="1"/>
          </p:cNvSpPr>
          <p:nvPr/>
        </p:nvSpPr>
        <p:spPr bwMode="auto">
          <a:xfrm>
            <a:off x="1295400" y="3657600"/>
            <a:ext cx="2362200" cy="1600200"/>
          </a:xfrm>
          <a:prstGeom prst="rect">
            <a:avLst/>
          </a:prstGeom>
          <a:noFill/>
          <a:ln w="34925">
            <a:solidFill>
              <a:srgbClr val="FF00FF"/>
            </a:solidFill>
            <a:miter lim="800000"/>
            <a:headEnd/>
            <a:tailEnd/>
          </a:ln>
          <a:effectLst/>
        </p:spPr>
        <p:txBody>
          <a:bodyPr/>
          <a:lstStyle/>
          <a:p>
            <a:pPr marL="342900" indent="-342900">
              <a:spcBef>
                <a:spcPct val="20000"/>
              </a:spcBef>
            </a:pPr>
            <a:r>
              <a:rPr lang="en-US" sz="1800" b="1">
                <a:solidFill>
                  <a:srgbClr val="FFFFFF"/>
                </a:solidFill>
                <a:latin typeface="Arial" pitchFamily="34" charset="0"/>
              </a:rPr>
              <a:t>Diatoms</a:t>
            </a:r>
          </a:p>
          <a:p>
            <a:pPr marL="342900" indent="-342900">
              <a:spcBef>
                <a:spcPct val="20000"/>
              </a:spcBef>
            </a:pPr>
            <a:r>
              <a:rPr lang="en-US" sz="1800" b="1">
                <a:solidFill>
                  <a:srgbClr val="FFFFFF"/>
                </a:solidFill>
                <a:latin typeface="Arial" pitchFamily="34" charset="0"/>
              </a:rPr>
              <a:t>Pelagic fish</a:t>
            </a:r>
          </a:p>
          <a:p>
            <a:pPr marL="342900" indent="-342900">
              <a:spcBef>
                <a:spcPct val="20000"/>
              </a:spcBef>
            </a:pPr>
            <a:r>
              <a:rPr lang="en-US" sz="1800" b="1">
                <a:solidFill>
                  <a:srgbClr val="FFFFFF"/>
                </a:solidFill>
                <a:latin typeface="Arial" pitchFamily="34" charset="0"/>
              </a:rPr>
              <a:t>Natives thrive</a:t>
            </a:r>
          </a:p>
          <a:p>
            <a:pPr marL="342900" indent="-342900">
              <a:spcBef>
                <a:spcPct val="20000"/>
              </a:spcBef>
            </a:pPr>
            <a:r>
              <a:rPr lang="en-US" sz="1800" b="1">
                <a:solidFill>
                  <a:srgbClr val="FFFFFF"/>
                </a:solidFill>
                <a:latin typeface="Arial" pitchFamily="34" charset="0"/>
              </a:rPr>
              <a:t>Resists invasions</a:t>
            </a:r>
          </a:p>
        </p:txBody>
      </p:sp>
      <p:sp>
        <p:nvSpPr>
          <p:cNvPr id="1352712" name="Line 8"/>
          <p:cNvSpPr>
            <a:spLocks noChangeShapeType="1"/>
          </p:cNvSpPr>
          <p:nvPr/>
        </p:nvSpPr>
        <p:spPr bwMode="auto">
          <a:xfrm>
            <a:off x="2781300" y="457200"/>
            <a:ext cx="3200400" cy="0"/>
          </a:xfrm>
          <a:prstGeom prst="line">
            <a:avLst/>
          </a:prstGeom>
          <a:noFill/>
          <a:ln w="34925">
            <a:solidFill>
              <a:schemeClr val="bg1"/>
            </a:solidFill>
            <a:round/>
            <a:headEnd type="stealth" w="med" len="med"/>
            <a:tailEnd type="oval" w="med" len="med"/>
          </a:ln>
          <a:effectLst/>
        </p:spPr>
        <p:txBody>
          <a:bodyPr/>
          <a:lstStyle/>
          <a:p>
            <a:endParaRPr lang="en-US" sz="1800">
              <a:solidFill>
                <a:srgbClr val="FFFF00"/>
              </a:solidFill>
              <a:latin typeface="Arial" pitchFamily="34" charset="0"/>
            </a:endParaRPr>
          </a:p>
        </p:txBody>
      </p:sp>
      <p:sp>
        <p:nvSpPr>
          <p:cNvPr id="1352713" name="Line 9"/>
          <p:cNvSpPr>
            <a:spLocks noChangeShapeType="1"/>
          </p:cNvSpPr>
          <p:nvPr/>
        </p:nvSpPr>
        <p:spPr bwMode="auto">
          <a:xfrm>
            <a:off x="2781300" y="1447800"/>
            <a:ext cx="3200400" cy="0"/>
          </a:xfrm>
          <a:prstGeom prst="line">
            <a:avLst/>
          </a:prstGeom>
          <a:noFill/>
          <a:ln w="34925">
            <a:solidFill>
              <a:schemeClr val="bg1"/>
            </a:solidFill>
            <a:round/>
            <a:headEnd type="stealth" w="med" len="med"/>
            <a:tailEnd type="oval" w="med" len="med"/>
          </a:ln>
          <a:effectLst/>
        </p:spPr>
        <p:txBody>
          <a:bodyPr/>
          <a:lstStyle/>
          <a:p>
            <a:endParaRPr lang="en-US" sz="1800">
              <a:solidFill>
                <a:srgbClr val="FFFF00"/>
              </a:solidFill>
              <a:latin typeface="Arial" pitchFamily="34" charset="0"/>
            </a:endParaRPr>
          </a:p>
        </p:txBody>
      </p:sp>
      <p:sp>
        <p:nvSpPr>
          <p:cNvPr id="1352714" name="Line 10"/>
          <p:cNvSpPr>
            <a:spLocks noChangeShapeType="1"/>
          </p:cNvSpPr>
          <p:nvPr/>
        </p:nvSpPr>
        <p:spPr bwMode="auto">
          <a:xfrm>
            <a:off x="2781300" y="1981200"/>
            <a:ext cx="3200400" cy="0"/>
          </a:xfrm>
          <a:prstGeom prst="line">
            <a:avLst/>
          </a:prstGeom>
          <a:noFill/>
          <a:ln w="34925">
            <a:solidFill>
              <a:schemeClr val="bg1"/>
            </a:solidFill>
            <a:round/>
            <a:headEnd type="stealth" w="med" len="med"/>
            <a:tailEnd type="oval" w="med" len="med"/>
          </a:ln>
          <a:effectLst/>
        </p:spPr>
        <p:txBody>
          <a:bodyPr/>
          <a:lstStyle/>
          <a:p>
            <a:endParaRPr lang="en-US" sz="1800">
              <a:solidFill>
                <a:srgbClr val="FFFF00"/>
              </a:solidFill>
              <a:latin typeface="Arial" pitchFamily="34" charset="0"/>
            </a:endParaRPr>
          </a:p>
        </p:txBody>
      </p:sp>
      <p:sp>
        <p:nvSpPr>
          <p:cNvPr id="1352715" name="Line 11"/>
          <p:cNvSpPr>
            <a:spLocks noChangeShapeType="1"/>
          </p:cNvSpPr>
          <p:nvPr/>
        </p:nvSpPr>
        <p:spPr bwMode="auto">
          <a:xfrm>
            <a:off x="2781300" y="2514600"/>
            <a:ext cx="3200400" cy="0"/>
          </a:xfrm>
          <a:prstGeom prst="line">
            <a:avLst/>
          </a:prstGeom>
          <a:noFill/>
          <a:ln w="34925">
            <a:solidFill>
              <a:schemeClr val="bg1"/>
            </a:solidFill>
            <a:round/>
            <a:headEnd type="oval" w="med" len="med"/>
            <a:tailEnd type="triangle" w="med" len="med"/>
          </a:ln>
          <a:effectLst/>
        </p:spPr>
        <p:txBody>
          <a:bodyPr/>
          <a:lstStyle/>
          <a:p>
            <a:endParaRPr lang="en-US" sz="1800">
              <a:solidFill>
                <a:srgbClr val="FFFF00"/>
              </a:solidFill>
              <a:latin typeface="Arial" pitchFamily="34" charset="0"/>
            </a:endParaRPr>
          </a:p>
        </p:txBody>
      </p:sp>
      <p:sp>
        <p:nvSpPr>
          <p:cNvPr id="1352716" name="Line 12"/>
          <p:cNvSpPr>
            <a:spLocks noChangeShapeType="1"/>
          </p:cNvSpPr>
          <p:nvPr/>
        </p:nvSpPr>
        <p:spPr bwMode="auto">
          <a:xfrm>
            <a:off x="2781300" y="2971800"/>
            <a:ext cx="3200400" cy="0"/>
          </a:xfrm>
          <a:prstGeom prst="line">
            <a:avLst/>
          </a:prstGeom>
          <a:noFill/>
          <a:ln w="34925">
            <a:solidFill>
              <a:schemeClr val="bg1"/>
            </a:solidFill>
            <a:round/>
            <a:headEnd type="stealth" w="med" len="med"/>
            <a:tailEnd type="oval" w="med" len="med"/>
          </a:ln>
          <a:effectLst/>
        </p:spPr>
        <p:txBody>
          <a:bodyPr/>
          <a:lstStyle/>
          <a:p>
            <a:endParaRPr lang="en-US" sz="1800">
              <a:solidFill>
                <a:srgbClr val="FFFF00"/>
              </a:solidFill>
              <a:latin typeface="Arial" pitchFamily="34" charset="0"/>
            </a:endParaRPr>
          </a:p>
        </p:txBody>
      </p:sp>
      <p:sp>
        <p:nvSpPr>
          <p:cNvPr id="1352717" name="Line 13"/>
          <p:cNvSpPr>
            <a:spLocks noChangeShapeType="1"/>
          </p:cNvSpPr>
          <p:nvPr/>
        </p:nvSpPr>
        <p:spPr bwMode="auto">
          <a:xfrm>
            <a:off x="2781300" y="965200"/>
            <a:ext cx="3200400" cy="0"/>
          </a:xfrm>
          <a:prstGeom prst="line">
            <a:avLst/>
          </a:prstGeom>
          <a:noFill/>
          <a:ln w="34925">
            <a:solidFill>
              <a:schemeClr val="bg1"/>
            </a:solidFill>
            <a:round/>
            <a:headEnd type="stealth" w="med" len="med"/>
            <a:tailEnd type="oval" w="med" len="med"/>
          </a:ln>
          <a:effectLst/>
        </p:spPr>
        <p:txBody>
          <a:bodyPr/>
          <a:lstStyle/>
          <a:p>
            <a:endParaRPr lang="en-US" sz="1800">
              <a:solidFill>
                <a:srgbClr val="FFFF00"/>
              </a:solidFill>
              <a:latin typeface="Arial" pitchFamily="34" charset="0"/>
            </a:endParaRPr>
          </a:p>
        </p:txBody>
      </p:sp>
      <p:sp>
        <p:nvSpPr>
          <p:cNvPr id="1352718" name="Line 14"/>
          <p:cNvSpPr>
            <a:spLocks noChangeShapeType="1"/>
          </p:cNvSpPr>
          <p:nvPr/>
        </p:nvSpPr>
        <p:spPr bwMode="auto">
          <a:xfrm>
            <a:off x="2781300" y="3505200"/>
            <a:ext cx="3200400" cy="0"/>
          </a:xfrm>
          <a:prstGeom prst="line">
            <a:avLst/>
          </a:prstGeom>
          <a:noFill/>
          <a:ln w="34925">
            <a:solidFill>
              <a:schemeClr val="bg1"/>
            </a:solidFill>
            <a:round/>
            <a:headEnd type="stealth" w="med" len="med"/>
            <a:tailEnd type="oval" w="med" len="med"/>
          </a:ln>
          <a:effectLst/>
        </p:spPr>
        <p:txBody>
          <a:bodyPr/>
          <a:lstStyle/>
          <a:p>
            <a:endParaRPr lang="en-US" sz="1800">
              <a:solidFill>
                <a:srgbClr val="FFFF00"/>
              </a:solidFill>
              <a:latin typeface="Arial" pitchFamily="34" charset="0"/>
            </a:endParaRPr>
          </a:p>
        </p:txBody>
      </p:sp>
      <p:sp>
        <p:nvSpPr>
          <p:cNvPr id="1352719" name="Oval 15"/>
          <p:cNvSpPr>
            <a:spLocks noChangeArrowheads="1"/>
          </p:cNvSpPr>
          <p:nvPr/>
        </p:nvSpPr>
        <p:spPr bwMode="auto">
          <a:xfrm>
            <a:off x="4267200" y="4419600"/>
            <a:ext cx="609600" cy="508000"/>
          </a:xfrm>
          <a:prstGeom prst="ellipse">
            <a:avLst/>
          </a:prstGeom>
          <a:solidFill>
            <a:srgbClr val="FF0000"/>
          </a:solidFill>
          <a:ln w="9525">
            <a:solidFill>
              <a:schemeClr val="tx1"/>
            </a:solidFill>
            <a:round/>
            <a:headEnd/>
            <a:tailEnd/>
          </a:ln>
          <a:effectLst/>
        </p:spPr>
        <p:txBody>
          <a:bodyPr wrap="none" anchor="ctr"/>
          <a:lstStyle/>
          <a:p>
            <a:endParaRPr lang="en-US" sz="1800">
              <a:solidFill>
                <a:srgbClr val="FFFF00"/>
              </a:solidFill>
              <a:latin typeface="Arial" pitchFamily="34" charset="0"/>
            </a:endParaRPr>
          </a:p>
        </p:txBody>
      </p:sp>
      <p:sp>
        <p:nvSpPr>
          <p:cNvPr id="1352720" name="Text Box 16"/>
          <p:cNvSpPr txBox="1">
            <a:spLocks noChangeArrowheads="1"/>
          </p:cNvSpPr>
          <p:nvPr/>
        </p:nvSpPr>
        <p:spPr bwMode="auto">
          <a:xfrm>
            <a:off x="2514600" y="6400800"/>
            <a:ext cx="5486400" cy="579438"/>
          </a:xfrm>
          <a:prstGeom prst="rect">
            <a:avLst/>
          </a:prstGeom>
          <a:noFill/>
          <a:ln w="9525">
            <a:noFill/>
            <a:miter lim="800000"/>
            <a:headEnd/>
            <a:tailEnd/>
          </a:ln>
          <a:effectLst/>
        </p:spPr>
        <p:txBody>
          <a:bodyPr>
            <a:spAutoFit/>
          </a:bodyPr>
          <a:lstStyle/>
          <a:p>
            <a:pPr>
              <a:spcBef>
                <a:spcPct val="50000"/>
              </a:spcBef>
            </a:pPr>
            <a:r>
              <a:rPr lang="en-US" sz="3200">
                <a:solidFill>
                  <a:srgbClr val="000000"/>
                </a:solidFill>
                <a:latin typeface="Arial" pitchFamily="34" charset="0"/>
              </a:rPr>
              <a:t>Alternative Stable States</a:t>
            </a:r>
          </a:p>
        </p:txBody>
      </p:sp>
      <p:sp>
        <p:nvSpPr>
          <p:cNvPr id="1352721" name="Line 17"/>
          <p:cNvSpPr>
            <a:spLocks noChangeShapeType="1"/>
          </p:cNvSpPr>
          <p:nvPr/>
        </p:nvSpPr>
        <p:spPr bwMode="auto">
          <a:xfrm flipV="1">
            <a:off x="7010400" y="6172200"/>
            <a:ext cx="228600" cy="381000"/>
          </a:xfrm>
          <a:prstGeom prst="line">
            <a:avLst/>
          </a:prstGeom>
          <a:noFill/>
          <a:ln w="76200">
            <a:solidFill>
              <a:srgbClr val="000000"/>
            </a:solidFill>
            <a:round/>
            <a:headEnd/>
            <a:tailEnd type="triangle" w="med" len="med"/>
          </a:ln>
          <a:effectLst/>
        </p:spPr>
        <p:txBody>
          <a:bodyPr/>
          <a:lstStyle/>
          <a:p>
            <a:endParaRPr lang="en-US" sz="1800">
              <a:solidFill>
                <a:srgbClr val="FFFF00"/>
              </a:solidFill>
              <a:latin typeface="Arial" pitchFamily="34" charset="0"/>
            </a:endParaRPr>
          </a:p>
        </p:txBody>
      </p:sp>
      <p:sp>
        <p:nvSpPr>
          <p:cNvPr id="1352722" name="Line 18"/>
          <p:cNvSpPr>
            <a:spLocks noChangeShapeType="1"/>
          </p:cNvSpPr>
          <p:nvPr/>
        </p:nvSpPr>
        <p:spPr bwMode="auto">
          <a:xfrm flipH="1" flipV="1">
            <a:off x="1981200" y="6324600"/>
            <a:ext cx="533400" cy="381000"/>
          </a:xfrm>
          <a:prstGeom prst="line">
            <a:avLst/>
          </a:prstGeom>
          <a:noFill/>
          <a:ln w="76200">
            <a:solidFill>
              <a:srgbClr val="000000"/>
            </a:solidFill>
            <a:round/>
            <a:headEnd/>
            <a:tailEnd type="triangle" w="med" len="med"/>
          </a:ln>
          <a:effectLst/>
        </p:spPr>
        <p:txBody>
          <a:bodyPr/>
          <a:lstStyle/>
          <a:p>
            <a:endParaRPr lang="en-US" sz="1800">
              <a:solidFill>
                <a:srgbClr val="FFFF00"/>
              </a:solidFill>
              <a:latin typeface="Arial" pitchFamily="34" charset="0"/>
            </a:endParaRPr>
          </a:p>
        </p:txBody>
      </p:sp>
      <p:sp>
        <p:nvSpPr>
          <p:cNvPr id="1352723" name="Freeform 19"/>
          <p:cNvSpPr>
            <a:spLocks/>
          </p:cNvSpPr>
          <p:nvPr/>
        </p:nvSpPr>
        <p:spPr bwMode="auto">
          <a:xfrm>
            <a:off x="-76200" y="4419600"/>
            <a:ext cx="9296400" cy="2514600"/>
          </a:xfrm>
          <a:custGeom>
            <a:avLst/>
            <a:gdLst/>
            <a:ahLst/>
            <a:cxnLst>
              <a:cxn ang="0">
                <a:pos x="48" y="48"/>
              </a:cxn>
              <a:cxn ang="0">
                <a:pos x="432" y="144"/>
              </a:cxn>
              <a:cxn ang="0">
                <a:pos x="860" y="915"/>
              </a:cxn>
              <a:cxn ang="0">
                <a:pos x="1008" y="1104"/>
              </a:cxn>
              <a:cxn ang="0">
                <a:pos x="1353" y="1276"/>
              </a:cxn>
              <a:cxn ang="0">
                <a:pos x="1859" y="1137"/>
              </a:cxn>
              <a:cxn ang="0">
                <a:pos x="2227" y="839"/>
              </a:cxn>
              <a:cxn ang="0">
                <a:pos x="2706" y="408"/>
              </a:cxn>
              <a:cxn ang="0">
                <a:pos x="3032" y="339"/>
              </a:cxn>
              <a:cxn ang="0">
                <a:pos x="3247" y="464"/>
              </a:cxn>
              <a:cxn ang="0">
                <a:pos x="3504" y="672"/>
              </a:cxn>
              <a:cxn ang="0">
                <a:pos x="4004" y="1033"/>
              </a:cxn>
              <a:cxn ang="0">
                <a:pos x="4580" y="1047"/>
              </a:cxn>
              <a:cxn ang="0">
                <a:pos x="5045" y="644"/>
              </a:cxn>
              <a:cxn ang="0">
                <a:pos x="5328" y="288"/>
              </a:cxn>
              <a:cxn ang="0">
                <a:pos x="5616" y="144"/>
              </a:cxn>
              <a:cxn ang="0">
                <a:pos x="5856" y="96"/>
              </a:cxn>
              <a:cxn ang="0">
                <a:pos x="5856" y="1584"/>
              </a:cxn>
              <a:cxn ang="0">
                <a:pos x="0" y="1584"/>
              </a:cxn>
              <a:cxn ang="0">
                <a:pos x="0" y="48"/>
              </a:cxn>
            </a:cxnLst>
            <a:rect l="0" t="0" r="r" b="b"/>
            <a:pathLst>
              <a:path w="5856" h="1584">
                <a:moveTo>
                  <a:pt x="48" y="48"/>
                </a:moveTo>
                <a:cubicBezTo>
                  <a:pt x="112" y="64"/>
                  <a:pt x="297" y="0"/>
                  <a:pt x="432" y="144"/>
                </a:cubicBezTo>
                <a:lnTo>
                  <a:pt x="860" y="915"/>
                </a:lnTo>
                <a:lnTo>
                  <a:pt x="1008" y="1104"/>
                </a:lnTo>
                <a:cubicBezTo>
                  <a:pt x="1090" y="1164"/>
                  <a:pt x="1211" y="1271"/>
                  <a:pt x="1353" y="1276"/>
                </a:cubicBezTo>
                <a:cubicBezTo>
                  <a:pt x="1495" y="1281"/>
                  <a:pt x="1713" y="1210"/>
                  <a:pt x="1859" y="1137"/>
                </a:cubicBezTo>
                <a:cubicBezTo>
                  <a:pt x="2005" y="1064"/>
                  <a:pt x="2086" y="960"/>
                  <a:pt x="2227" y="839"/>
                </a:cubicBezTo>
                <a:lnTo>
                  <a:pt x="2706" y="408"/>
                </a:lnTo>
                <a:cubicBezTo>
                  <a:pt x="2840" y="325"/>
                  <a:pt x="2942" y="330"/>
                  <a:pt x="3032" y="339"/>
                </a:cubicBezTo>
                <a:cubicBezTo>
                  <a:pt x="3122" y="348"/>
                  <a:pt x="3168" y="409"/>
                  <a:pt x="3247" y="464"/>
                </a:cubicBezTo>
                <a:cubicBezTo>
                  <a:pt x="3326" y="519"/>
                  <a:pt x="3378" y="577"/>
                  <a:pt x="3504" y="672"/>
                </a:cubicBezTo>
                <a:cubicBezTo>
                  <a:pt x="3630" y="767"/>
                  <a:pt x="3825" y="971"/>
                  <a:pt x="4004" y="1033"/>
                </a:cubicBezTo>
                <a:cubicBezTo>
                  <a:pt x="4183" y="1095"/>
                  <a:pt x="4406" y="1112"/>
                  <a:pt x="4580" y="1047"/>
                </a:cubicBezTo>
                <a:cubicBezTo>
                  <a:pt x="4754" y="982"/>
                  <a:pt x="4920" y="770"/>
                  <a:pt x="5045" y="644"/>
                </a:cubicBezTo>
                <a:cubicBezTo>
                  <a:pt x="5170" y="518"/>
                  <a:pt x="5233" y="371"/>
                  <a:pt x="5328" y="288"/>
                </a:cubicBezTo>
                <a:cubicBezTo>
                  <a:pt x="5423" y="205"/>
                  <a:pt x="5528" y="176"/>
                  <a:pt x="5616" y="144"/>
                </a:cubicBezTo>
                <a:lnTo>
                  <a:pt x="5856" y="96"/>
                </a:lnTo>
                <a:lnTo>
                  <a:pt x="5856" y="1584"/>
                </a:lnTo>
                <a:lnTo>
                  <a:pt x="0" y="1584"/>
                </a:lnTo>
                <a:lnTo>
                  <a:pt x="0" y="48"/>
                </a:lnTo>
              </a:path>
            </a:pathLst>
          </a:custGeom>
          <a:gradFill rotWithShape="1">
            <a:gsLst>
              <a:gs pos="0">
                <a:srgbClr val="808000"/>
              </a:gs>
              <a:gs pos="100000">
                <a:srgbClr val="FFFF00"/>
              </a:gs>
            </a:gsLst>
            <a:lin ang="0" scaled="1"/>
          </a:gradFill>
          <a:ln w="9525">
            <a:solidFill>
              <a:schemeClr val="tx1"/>
            </a:solidFill>
            <a:round/>
            <a:headEnd/>
            <a:tailEnd/>
          </a:ln>
          <a:effectLst/>
        </p:spPr>
        <p:txBody>
          <a:bodyPr/>
          <a:lstStyle/>
          <a:p>
            <a:endParaRPr lang="en-US" sz="1800">
              <a:solidFill>
                <a:srgbClr val="FFFF00"/>
              </a:solidFill>
              <a:latin typeface="Arial" pitchFamily="34" charset="0"/>
            </a:endParaRPr>
          </a:p>
        </p:txBody>
      </p:sp>
      <p:sp>
        <p:nvSpPr>
          <p:cNvPr id="1352724" name="Oval 20"/>
          <p:cNvSpPr>
            <a:spLocks noChangeArrowheads="1"/>
          </p:cNvSpPr>
          <p:nvPr/>
        </p:nvSpPr>
        <p:spPr bwMode="auto">
          <a:xfrm>
            <a:off x="1828800" y="5943600"/>
            <a:ext cx="609600" cy="508000"/>
          </a:xfrm>
          <a:prstGeom prst="ellipse">
            <a:avLst/>
          </a:prstGeom>
          <a:noFill/>
          <a:ln w="76200">
            <a:solidFill>
              <a:srgbClr val="FF0000"/>
            </a:solidFill>
            <a:prstDash val="sysDot"/>
            <a:round/>
            <a:headEnd/>
            <a:tailEnd/>
          </a:ln>
          <a:effectLst/>
        </p:spPr>
        <p:txBody>
          <a:bodyPr wrap="none" anchor="ctr"/>
          <a:lstStyle/>
          <a:p>
            <a:endParaRPr lang="en-US" sz="1800">
              <a:solidFill>
                <a:srgbClr val="FFFF00"/>
              </a:solidFill>
              <a:latin typeface="Arial" pitchFamily="34" charset="0"/>
            </a:endParaRPr>
          </a:p>
        </p:txBody>
      </p:sp>
      <p:sp>
        <p:nvSpPr>
          <p:cNvPr id="1352725" name="Oval 21"/>
          <p:cNvSpPr>
            <a:spLocks noChangeArrowheads="1"/>
          </p:cNvSpPr>
          <p:nvPr/>
        </p:nvSpPr>
        <p:spPr bwMode="auto">
          <a:xfrm>
            <a:off x="6400800" y="5638800"/>
            <a:ext cx="609600" cy="508000"/>
          </a:xfrm>
          <a:prstGeom prst="ellipse">
            <a:avLst/>
          </a:prstGeom>
          <a:noFill/>
          <a:ln w="76200">
            <a:solidFill>
              <a:srgbClr val="FF0000"/>
            </a:solidFill>
            <a:prstDash val="sysDot"/>
            <a:round/>
            <a:headEnd/>
            <a:tailEnd/>
          </a:ln>
          <a:effectLst/>
        </p:spPr>
        <p:txBody>
          <a:bodyPr wrap="none" anchor="ctr"/>
          <a:lstStyle/>
          <a:p>
            <a:endParaRPr lang="en-US" sz="1800">
              <a:solidFill>
                <a:srgbClr val="FFFF00"/>
              </a:solidFill>
              <a:latin typeface="Arial" pitchFamily="34" charset="0"/>
            </a:endParaRPr>
          </a:p>
        </p:txBody>
      </p:sp>
      <p:sp>
        <p:nvSpPr>
          <p:cNvPr id="1352726" name="Line 22"/>
          <p:cNvSpPr>
            <a:spLocks noChangeShapeType="1"/>
          </p:cNvSpPr>
          <p:nvPr/>
        </p:nvSpPr>
        <p:spPr bwMode="auto">
          <a:xfrm flipH="1">
            <a:off x="3048000" y="4876800"/>
            <a:ext cx="1066800" cy="685800"/>
          </a:xfrm>
          <a:prstGeom prst="line">
            <a:avLst/>
          </a:prstGeom>
          <a:noFill/>
          <a:ln w="76200">
            <a:solidFill>
              <a:srgbClr val="FF0000"/>
            </a:solidFill>
            <a:round/>
            <a:headEnd/>
            <a:tailEnd type="triangle" w="med" len="med"/>
          </a:ln>
          <a:effectLst/>
        </p:spPr>
        <p:txBody>
          <a:bodyPr/>
          <a:lstStyle/>
          <a:p>
            <a:endParaRPr lang="en-US" sz="1800">
              <a:solidFill>
                <a:srgbClr val="FFFF00"/>
              </a:solidFill>
              <a:latin typeface="Arial" pitchFamily="34" charset="0"/>
            </a:endParaRPr>
          </a:p>
        </p:txBody>
      </p:sp>
      <p:sp>
        <p:nvSpPr>
          <p:cNvPr id="1352727" name="Line 23"/>
          <p:cNvSpPr>
            <a:spLocks noChangeShapeType="1"/>
          </p:cNvSpPr>
          <p:nvPr/>
        </p:nvSpPr>
        <p:spPr bwMode="auto">
          <a:xfrm flipH="1" flipV="1">
            <a:off x="4953000" y="4724400"/>
            <a:ext cx="1447800" cy="990600"/>
          </a:xfrm>
          <a:prstGeom prst="line">
            <a:avLst/>
          </a:prstGeom>
          <a:noFill/>
          <a:ln w="76200">
            <a:solidFill>
              <a:srgbClr val="FF0000"/>
            </a:solidFill>
            <a:round/>
            <a:headEnd/>
            <a:tailEnd type="triangle" w="med" len="med"/>
          </a:ln>
          <a:effectLst/>
        </p:spPr>
        <p:txBody>
          <a:bodyPr/>
          <a:lstStyle/>
          <a:p>
            <a:endParaRPr lang="en-US" sz="1800">
              <a:solidFill>
                <a:srgbClr val="FFFF00"/>
              </a:solidFill>
              <a:latin typeface="Arial"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0" y="533400"/>
            <a:ext cx="7772400" cy="4114800"/>
          </a:xfrm>
        </p:spPr>
        <p:txBody>
          <a:bodyPr/>
          <a:lstStyle/>
          <a:p>
            <a:pPr>
              <a:buNone/>
            </a:pPr>
            <a:r>
              <a:rPr lang="en-US" sz="8800" dirty="0" smtClean="0"/>
              <a:t>POD---</a:t>
            </a:r>
          </a:p>
          <a:p>
            <a:pPr>
              <a:buNone/>
            </a:pPr>
            <a:r>
              <a:rPr lang="en-US" sz="8800" dirty="0" smtClean="0"/>
              <a:t> Pelagic</a:t>
            </a:r>
          </a:p>
          <a:p>
            <a:pPr>
              <a:buNone/>
            </a:pPr>
            <a:r>
              <a:rPr lang="en-US" sz="8800" dirty="0" smtClean="0"/>
              <a:t> Organism Decline</a:t>
            </a:r>
            <a:endParaRPr lang="en-US" sz="8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My Documents\My Pictures\Calif-old.bmp"/>
          <p:cNvPicPr>
            <a:picLocks noChangeAspect="1" noChangeArrowheads="1"/>
          </p:cNvPicPr>
          <p:nvPr/>
        </p:nvPicPr>
        <p:blipFill>
          <a:blip r:embed="rId2" cstate="print"/>
          <a:srcRect/>
          <a:stretch>
            <a:fillRect/>
          </a:stretch>
        </p:blipFill>
        <p:spPr bwMode="auto">
          <a:xfrm>
            <a:off x="1752600" y="0"/>
            <a:ext cx="4863835" cy="6904952"/>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2706" name="Rectangle 2"/>
          <p:cNvSpPr>
            <a:spLocks noGrp="1" noChangeArrowheads="1"/>
          </p:cNvSpPr>
          <p:nvPr>
            <p:ph type="body" sz="half" idx="1"/>
          </p:nvPr>
        </p:nvSpPr>
        <p:spPr>
          <a:xfrm>
            <a:off x="2133600" y="0"/>
            <a:ext cx="4038600" cy="4191000"/>
          </a:xfrm>
        </p:spPr>
        <p:txBody>
          <a:bodyPr/>
          <a:lstStyle/>
          <a:p>
            <a:pPr algn="ctr">
              <a:buFontTx/>
              <a:buNone/>
            </a:pPr>
            <a:r>
              <a:rPr lang="en-US">
                <a:solidFill>
                  <a:srgbClr val="FFFF00"/>
                </a:solidFill>
              </a:rPr>
              <a:t>Ammonia </a:t>
            </a:r>
          </a:p>
          <a:p>
            <a:pPr algn="ctr">
              <a:buFontTx/>
              <a:buNone/>
            </a:pPr>
            <a:r>
              <a:rPr lang="en-US">
                <a:solidFill>
                  <a:srgbClr val="FFFF00"/>
                </a:solidFill>
              </a:rPr>
              <a:t>Contaminants</a:t>
            </a:r>
          </a:p>
          <a:p>
            <a:pPr algn="ctr">
              <a:buFontTx/>
              <a:buNone/>
            </a:pPr>
            <a:r>
              <a:rPr lang="en-US">
                <a:solidFill>
                  <a:srgbClr val="FFFF00"/>
                </a:solidFill>
              </a:rPr>
              <a:t>Flow</a:t>
            </a:r>
          </a:p>
          <a:p>
            <a:pPr algn="ctr">
              <a:buFontTx/>
              <a:buNone/>
            </a:pPr>
            <a:r>
              <a:rPr lang="en-US">
                <a:solidFill>
                  <a:srgbClr val="FFFF00"/>
                </a:solidFill>
              </a:rPr>
              <a:t>“Harvest”</a:t>
            </a:r>
          </a:p>
          <a:p>
            <a:pPr algn="ctr">
              <a:buFontTx/>
              <a:buNone/>
            </a:pPr>
            <a:r>
              <a:rPr lang="en-US">
                <a:solidFill>
                  <a:srgbClr val="FFFF00"/>
                </a:solidFill>
              </a:rPr>
              <a:t>Phosphorus</a:t>
            </a:r>
          </a:p>
          <a:p>
            <a:pPr algn="ctr">
              <a:buFontTx/>
              <a:buNone/>
            </a:pPr>
            <a:r>
              <a:rPr lang="en-US">
                <a:solidFill>
                  <a:srgbClr val="FFFF00"/>
                </a:solidFill>
              </a:rPr>
              <a:t>Temperature</a:t>
            </a:r>
          </a:p>
          <a:p>
            <a:pPr algn="ctr">
              <a:buFontTx/>
              <a:buNone/>
            </a:pPr>
            <a:r>
              <a:rPr lang="en-US">
                <a:solidFill>
                  <a:srgbClr val="FFFF00"/>
                </a:solidFill>
              </a:rPr>
              <a:t>Turbidity</a:t>
            </a:r>
          </a:p>
          <a:p>
            <a:pPr>
              <a:lnSpc>
                <a:spcPct val="80000"/>
              </a:lnSpc>
              <a:buFontTx/>
              <a:buNone/>
            </a:pPr>
            <a:endParaRPr lang="en-US"/>
          </a:p>
        </p:txBody>
      </p:sp>
      <p:sp>
        <p:nvSpPr>
          <p:cNvPr id="1352707" name="Rectangle 3"/>
          <p:cNvSpPr>
            <a:spLocks noGrp="1" noChangeArrowheads="1"/>
          </p:cNvSpPr>
          <p:nvPr>
            <p:ph type="body" sz="half" idx="2"/>
          </p:nvPr>
        </p:nvSpPr>
        <p:spPr>
          <a:xfrm>
            <a:off x="5638800" y="3657600"/>
            <a:ext cx="2362200" cy="1600200"/>
          </a:xfrm>
          <a:noFill/>
          <a:ln w="34925">
            <a:solidFill>
              <a:srgbClr val="FF00FF"/>
            </a:solidFill>
          </a:ln>
        </p:spPr>
        <p:txBody>
          <a:bodyPr/>
          <a:lstStyle/>
          <a:p>
            <a:pPr>
              <a:lnSpc>
                <a:spcPct val="80000"/>
              </a:lnSpc>
              <a:buFontTx/>
              <a:buNone/>
            </a:pPr>
            <a:r>
              <a:rPr lang="en-US" sz="1800" b="1">
                <a:solidFill>
                  <a:schemeClr val="bg1"/>
                </a:solidFill>
              </a:rPr>
              <a:t>Clams</a:t>
            </a:r>
          </a:p>
          <a:p>
            <a:pPr>
              <a:lnSpc>
                <a:spcPct val="80000"/>
              </a:lnSpc>
              <a:buFontTx/>
              <a:buNone/>
            </a:pPr>
            <a:r>
              <a:rPr lang="en-US" sz="1800" b="1">
                <a:solidFill>
                  <a:schemeClr val="bg1"/>
                </a:solidFill>
              </a:rPr>
              <a:t>Jellyfish</a:t>
            </a:r>
          </a:p>
          <a:p>
            <a:pPr>
              <a:lnSpc>
                <a:spcPct val="80000"/>
              </a:lnSpc>
              <a:buFontTx/>
              <a:buNone/>
            </a:pPr>
            <a:r>
              <a:rPr lang="en-US" sz="1800" b="1">
                <a:solidFill>
                  <a:schemeClr val="bg1"/>
                </a:solidFill>
              </a:rPr>
              <a:t>Edge &amp; benthic fish</a:t>
            </a:r>
          </a:p>
          <a:p>
            <a:pPr>
              <a:lnSpc>
                <a:spcPct val="80000"/>
              </a:lnSpc>
              <a:buFontTx/>
              <a:buNone/>
            </a:pPr>
            <a:r>
              <a:rPr lang="en-US" sz="1800" b="1">
                <a:solidFill>
                  <a:schemeClr val="bg1"/>
                </a:solidFill>
              </a:rPr>
              <a:t>Microcystis</a:t>
            </a:r>
          </a:p>
          <a:p>
            <a:pPr>
              <a:lnSpc>
                <a:spcPct val="80000"/>
              </a:lnSpc>
              <a:buFontTx/>
              <a:buNone/>
            </a:pPr>
            <a:r>
              <a:rPr lang="en-US" sz="1800" b="1">
                <a:solidFill>
                  <a:schemeClr val="bg1"/>
                </a:solidFill>
              </a:rPr>
              <a:t>Aquatic Weeds</a:t>
            </a:r>
          </a:p>
          <a:p>
            <a:pPr>
              <a:lnSpc>
                <a:spcPct val="80000"/>
              </a:lnSpc>
              <a:buFontTx/>
              <a:buNone/>
            </a:pPr>
            <a:endParaRPr lang="en-US" sz="1800" b="1">
              <a:solidFill>
                <a:schemeClr val="bg1"/>
              </a:solidFill>
            </a:endParaRPr>
          </a:p>
        </p:txBody>
      </p:sp>
      <p:sp>
        <p:nvSpPr>
          <p:cNvPr id="1352708" name="Line 4"/>
          <p:cNvSpPr>
            <a:spLocks noChangeShapeType="1"/>
          </p:cNvSpPr>
          <p:nvPr/>
        </p:nvSpPr>
        <p:spPr bwMode="auto">
          <a:xfrm>
            <a:off x="4876800" y="304800"/>
            <a:ext cx="2590800" cy="0"/>
          </a:xfrm>
          <a:prstGeom prst="line">
            <a:avLst/>
          </a:prstGeom>
          <a:noFill/>
          <a:ln w="9525">
            <a:solidFill>
              <a:schemeClr val="tx1"/>
            </a:solidFill>
            <a:round/>
            <a:headEnd/>
            <a:tailEnd/>
          </a:ln>
          <a:effectLst/>
        </p:spPr>
        <p:txBody>
          <a:bodyPr/>
          <a:lstStyle/>
          <a:p>
            <a:endParaRPr lang="en-US" sz="1800">
              <a:solidFill>
                <a:srgbClr val="FFFF00"/>
              </a:solidFill>
              <a:latin typeface="Arial" pitchFamily="34" charset="0"/>
            </a:endParaRPr>
          </a:p>
        </p:txBody>
      </p:sp>
      <p:sp>
        <p:nvSpPr>
          <p:cNvPr id="1352709" name="Rectangle 5"/>
          <p:cNvSpPr>
            <a:spLocks noChangeArrowheads="1"/>
          </p:cNvSpPr>
          <p:nvPr/>
        </p:nvSpPr>
        <p:spPr bwMode="auto">
          <a:xfrm>
            <a:off x="5334000" y="0"/>
            <a:ext cx="4038600" cy="3733800"/>
          </a:xfrm>
          <a:prstGeom prst="rect">
            <a:avLst/>
          </a:prstGeom>
          <a:noFill/>
          <a:ln w="9525">
            <a:noFill/>
            <a:miter lim="800000"/>
            <a:headEnd/>
            <a:tailEnd/>
          </a:ln>
          <a:effectLst/>
        </p:spPr>
        <p:txBody>
          <a:bodyPr/>
          <a:lstStyle/>
          <a:p>
            <a:pPr marL="342900" indent="-342900" algn="ctr">
              <a:spcBef>
                <a:spcPct val="20000"/>
              </a:spcBef>
            </a:pPr>
            <a:r>
              <a:rPr lang="en-US" sz="2800">
                <a:solidFill>
                  <a:srgbClr val="BBE0E3"/>
                </a:solidFill>
                <a:latin typeface="Arial" pitchFamily="34" charset="0"/>
              </a:rPr>
              <a:t>Lots</a:t>
            </a:r>
          </a:p>
          <a:p>
            <a:pPr marL="342900" indent="-342900" algn="ctr">
              <a:spcBef>
                <a:spcPct val="20000"/>
              </a:spcBef>
            </a:pPr>
            <a:r>
              <a:rPr lang="en-US" sz="2800">
                <a:solidFill>
                  <a:srgbClr val="BBE0E3"/>
                </a:solidFill>
                <a:latin typeface="Arial" pitchFamily="34" charset="0"/>
              </a:rPr>
              <a:t>High</a:t>
            </a:r>
          </a:p>
          <a:p>
            <a:pPr marL="342900" indent="-342900" algn="ctr">
              <a:spcBef>
                <a:spcPct val="20000"/>
              </a:spcBef>
            </a:pPr>
            <a:r>
              <a:rPr lang="en-US" sz="2800">
                <a:solidFill>
                  <a:srgbClr val="BBE0E3"/>
                </a:solidFill>
                <a:latin typeface="Arial" pitchFamily="34" charset="0"/>
              </a:rPr>
              <a:t>Low and Constant</a:t>
            </a:r>
          </a:p>
          <a:p>
            <a:pPr marL="342900" indent="-342900" algn="ctr">
              <a:spcBef>
                <a:spcPct val="20000"/>
              </a:spcBef>
            </a:pPr>
            <a:r>
              <a:rPr lang="en-US" sz="2800">
                <a:solidFill>
                  <a:srgbClr val="BBE0E3"/>
                </a:solidFill>
                <a:latin typeface="Arial" pitchFamily="34" charset="0"/>
              </a:rPr>
              <a:t>High</a:t>
            </a:r>
          </a:p>
          <a:p>
            <a:pPr marL="342900" indent="-342900" algn="ctr">
              <a:spcBef>
                <a:spcPct val="20000"/>
              </a:spcBef>
            </a:pPr>
            <a:r>
              <a:rPr lang="en-US" sz="2800">
                <a:solidFill>
                  <a:srgbClr val="BBE0E3"/>
                </a:solidFill>
                <a:latin typeface="Arial" pitchFamily="34" charset="0"/>
              </a:rPr>
              <a:t>Limited</a:t>
            </a:r>
          </a:p>
          <a:p>
            <a:pPr marL="342900" indent="-342900" algn="ctr">
              <a:spcBef>
                <a:spcPct val="20000"/>
              </a:spcBef>
            </a:pPr>
            <a:r>
              <a:rPr lang="en-US" sz="2800">
                <a:solidFill>
                  <a:srgbClr val="BBE0E3"/>
                </a:solidFill>
                <a:latin typeface="Arial" pitchFamily="34" charset="0"/>
              </a:rPr>
              <a:t>Warm</a:t>
            </a:r>
          </a:p>
          <a:p>
            <a:pPr marL="342900" indent="-342900" algn="ctr">
              <a:spcBef>
                <a:spcPct val="20000"/>
              </a:spcBef>
            </a:pPr>
            <a:r>
              <a:rPr lang="en-US" sz="2800">
                <a:solidFill>
                  <a:srgbClr val="BBE0E3"/>
                </a:solidFill>
                <a:latin typeface="Arial" pitchFamily="34" charset="0"/>
              </a:rPr>
              <a:t>Low</a:t>
            </a:r>
            <a:endParaRPr lang="en-US" sz="2800">
              <a:solidFill>
                <a:srgbClr val="FFFF00"/>
              </a:solidFill>
              <a:latin typeface="Arial" pitchFamily="34" charset="0"/>
            </a:endParaRPr>
          </a:p>
          <a:p>
            <a:pPr marL="342900" indent="-342900">
              <a:spcBef>
                <a:spcPct val="20000"/>
              </a:spcBef>
            </a:pPr>
            <a:endParaRPr lang="en-US" sz="2800">
              <a:solidFill>
                <a:srgbClr val="FFFF00"/>
              </a:solidFill>
              <a:latin typeface="Arial" pitchFamily="34" charset="0"/>
            </a:endParaRPr>
          </a:p>
          <a:p>
            <a:pPr marL="342900" indent="-342900">
              <a:spcBef>
                <a:spcPct val="20000"/>
              </a:spcBef>
              <a:buFontTx/>
              <a:buChar char="•"/>
            </a:pPr>
            <a:endParaRPr lang="en-US" sz="2800">
              <a:solidFill>
                <a:srgbClr val="000000"/>
              </a:solidFill>
              <a:latin typeface="Arial" pitchFamily="34" charset="0"/>
            </a:endParaRPr>
          </a:p>
        </p:txBody>
      </p:sp>
      <p:sp>
        <p:nvSpPr>
          <p:cNvPr id="1352710" name="Rectangle 6"/>
          <p:cNvSpPr>
            <a:spLocks noChangeArrowheads="1"/>
          </p:cNvSpPr>
          <p:nvPr/>
        </p:nvSpPr>
        <p:spPr bwMode="auto">
          <a:xfrm>
            <a:off x="-533400" y="0"/>
            <a:ext cx="4038600" cy="3733800"/>
          </a:xfrm>
          <a:prstGeom prst="rect">
            <a:avLst/>
          </a:prstGeom>
          <a:noFill/>
          <a:ln w="9525">
            <a:noFill/>
            <a:miter lim="800000"/>
            <a:headEnd/>
            <a:tailEnd/>
          </a:ln>
          <a:effectLst/>
        </p:spPr>
        <p:txBody>
          <a:bodyPr/>
          <a:lstStyle/>
          <a:p>
            <a:pPr marL="342900" indent="-342900" algn="ctr">
              <a:spcBef>
                <a:spcPct val="20000"/>
              </a:spcBef>
            </a:pPr>
            <a:r>
              <a:rPr lang="en-US" sz="2800">
                <a:solidFill>
                  <a:srgbClr val="BBE0E3"/>
                </a:solidFill>
                <a:latin typeface="Arial" pitchFamily="34" charset="0"/>
              </a:rPr>
              <a:t>Little</a:t>
            </a:r>
          </a:p>
          <a:p>
            <a:pPr marL="342900" indent="-342900" algn="ctr">
              <a:spcBef>
                <a:spcPct val="20000"/>
              </a:spcBef>
            </a:pPr>
            <a:r>
              <a:rPr lang="en-US" sz="2800">
                <a:solidFill>
                  <a:srgbClr val="BBE0E3"/>
                </a:solidFill>
                <a:latin typeface="Arial" pitchFamily="34" charset="0"/>
              </a:rPr>
              <a:t>Low</a:t>
            </a:r>
          </a:p>
          <a:p>
            <a:pPr marL="342900" indent="-342900" algn="ctr">
              <a:spcBef>
                <a:spcPct val="20000"/>
              </a:spcBef>
            </a:pPr>
            <a:r>
              <a:rPr lang="en-US" sz="2800">
                <a:solidFill>
                  <a:srgbClr val="BBE0E3"/>
                </a:solidFill>
                <a:latin typeface="Arial" pitchFamily="34" charset="0"/>
              </a:rPr>
              <a:t>Highly variable</a:t>
            </a:r>
          </a:p>
          <a:p>
            <a:pPr marL="342900" indent="-342900" algn="ctr">
              <a:spcBef>
                <a:spcPct val="20000"/>
              </a:spcBef>
            </a:pPr>
            <a:r>
              <a:rPr lang="en-US" sz="2800">
                <a:solidFill>
                  <a:srgbClr val="BBE0E3"/>
                </a:solidFill>
                <a:latin typeface="Arial" pitchFamily="34" charset="0"/>
              </a:rPr>
              <a:t>Low</a:t>
            </a:r>
          </a:p>
          <a:p>
            <a:pPr marL="342900" indent="-342900" algn="ctr">
              <a:spcBef>
                <a:spcPct val="20000"/>
              </a:spcBef>
            </a:pPr>
            <a:r>
              <a:rPr lang="en-US" sz="2800">
                <a:solidFill>
                  <a:srgbClr val="BBE0E3"/>
                </a:solidFill>
                <a:latin typeface="Arial" pitchFamily="34" charset="0"/>
              </a:rPr>
              <a:t>Lots</a:t>
            </a:r>
          </a:p>
          <a:p>
            <a:pPr marL="342900" indent="-342900" algn="ctr">
              <a:spcBef>
                <a:spcPct val="20000"/>
              </a:spcBef>
            </a:pPr>
            <a:r>
              <a:rPr lang="en-US" sz="2800">
                <a:solidFill>
                  <a:srgbClr val="BBE0E3"/>
                </a:solidFill>
                <a:latin typeface="Arial" pitchFamily="34" charset="0"/>
              </a:rPr>
              <a:t>Cool</a:t>
            </a:r>
          </a:p>
          <a:p>
            <a:pPr marL="342900" indent="-342900" algn="ctr">
              <a:spcBef>
                <a:spcPct val="20000"/>
              </a:spcBef>
            </a:pPr>
            <a:r>
              <a:rPr lang="en-US" sz="2800">
                <a:solidFill>
                  <a:srgbClr val="BBE0E3"/>
                </a:solidFill>
                <a:latin typeface="Arial" pitchFamily="34" charset="0"/>
              </a:rPr>
              <a:t>High</a:t>
            </a:r>
          </a:p>
          <a:p>
            <a:pPr marL="342900" indent="-342900">
              <a:spcBef>
                <a:spcPct val="20000"/>
              </a:spcBef>
            </a:pPr>
            <a:endParaRPr lang="en-US" sz="2800">
              <a:solidFill>
                <a:srgbClr val="BBE0E3"/>
              </a:solidFill>
              <a:latin typeface="Arial" pitchFamily="34" charset="0"/>
            </a:endParaRPr>
          </a:p>
          <a:p>
            <a:pPr marL="342900" indent="-342900">
              <a:spcBef>
                <a:spcPct val="20000"/>
              </a:spcBef>
              <a:buFontTx/>
              <a:buChar char="•"/>
            </a:pPr>
            <a:endParaRPr lang="en-US" sz="2800">
              <a:solidFill>
                <a:srgbClr val="000000"/>
              </a:solidFill>
              <a:latin typeface="Arial" pitchFamily="34" charset="0"/>
            </a:endParaRPr>
          </a:p>
        </p:txBody>
      </p:sp>
      <p:sp>
        <p:nvSpPr>
          <p:cNvPr id="1352711" name="Rectangle 7"/>
          <p:cNvSpPr>
            <a:spLocks noChangeArrowheads="1"/>
          </p:cNvSpPr>
          <p:nvPr/>
        </p:nvSpPr>
        <p:spPr bwMode="auto">
          <a:xfrm>
            <a:off x="1295400" y="3657600"/>
            <a:ext cx="2362200" cy="1600200"/>
          </a:xfrm>
          <a:prstGeom prst="rect">
            <a:avLst/>
          </a:prstGeom>
          <a:noFill/>
          <a:ln w="34925">
            <a:solidFill>
              <a:srgbClr val="FF00FF"/>
            </a:solidFill>
            <a:miter lim="800000"/>
            <a:headEnd/>
            <a:tailEnd/>
          </a:ln>
          <a:effectLst/>
        </p:spPr>
        <p:txBody>
          <a:bodyPr/>
          <a:lstStyle/>
          <a:p>
            <a:pPr marL="342900" indent="-342900">
              <a:spcBef>
                <a:spcPct val="20000"/>
              </a:spcBef>
            </a:pPr>
            <a:r>
              <a:rPr lang="en-US" sz="1800" b="1">
                <a:solidFill>
                  <a:srgbClr val="FFFFFF"/>
                </a:solidFill>
                <a:latin typeface="Arial" pitchFamily="34" charset="0"/>
              </a:rPr>
              <a:t>Diatoms</a:t>
            </a:r>
          </a:p>
          <a:p>
            <a:pPr marL="342900" indent="-342900">
              <a:spcBef>
                <a:spcPct val="20000"/>
              </a:spcBef>
            </a:pPr>
            <a:r>
              <a:rPr lang="en-US" sz="1800" b="1">
                <a:solidFill>
                  <a:srgbClr val="FFFFFF"/>
                </a:solidFill>
                <a:latin typeface="Arial" pitchFamily="34" charset="0"/>
              </a:rPr>
              <a:t>Pelagic fish</a:t>
            </a:r>
          </a:p>
          <a:p>
            <a:pPr marL="342900" indent="-342900">
              <a:spcBef>
                <a:spcPct val="20000"/>
              </a:spcBef>
            </a:pPr>
            <a:r>
              <a:rPr lang="en-US" sz="1800" b="1">
                <a:solidFill>
                  <a:srgbClr val="FFFFFF"/>
                </a:solidFill>
                <a:latin typeface="Arial" pitchFamily="34" charset="0"/>
              </a:rPr>
              <a:t>Natives thrive</a:t>
            </a:r>
          </a:p>
          <a:p>
            <a:pPr marL="342900" indent="-342900">
              <a:spcBef>
                <a:spcPct val="20000"/>
              </a:spcBef>
            </a:pPr>
            <a:r>
              <a:rPr lang="en-US" sz="1800" b="1">
                <a:solidFill>
                  <a:srgbClr val="FFFFFF"/>
                </a:solidFill>
                <a:latin typeface="Arial" pitchFamily="34" charset="0"/>
              </a:rPr>
              <a:t>Resists invasions</a:t>
            </a:r>
          </a:p>
        </p:txBody>
      </p:sp>
      <p:sp>
        <p:nvSpPr>
          <p:cNvPr id="1352712" name="Line 8"/>
          <p:cNvSpPr>
            <a:spLocks noChangeShapeType="1"/>
          </p:cNvSpPr>
          <p:nvPr/>
        </p:nvSpPr>
        <p:spPr bwMode="auto">
          <a:xfrm>
            <a:off x="2781300" y="457200"/>
            <a:ext cx="3200400" cy="0"/>
          </a:xfrm>
          <a:prstGeom prst="line">
            <a:avLst/>
          </a:prstGeom>
          <a:noFill/>
          <a:ln w="34925">
            <a:solidFill>
              <a:schemeClr val="bg1"/>
            </a:solidFill>
            <a:round/>
            <a:headEnd type="oval" w="med" len="med"/>
            <a:tailEnd type="triangle" w="med" len="med"/>
          </a:ln>
          <a:effectLst/>
        </p:spPr>
        <p:txBody>
          <a:bodyPr/>
          <a:lstStyle/>
          <a:p>
            <a:endParaRPr lang="en-US" sz="1800">
              <a:solidFill>
                <a:srgbClr val="FFFF00"/>
              </a:solidFill>
              <a:latin typeface="Arial" pitchFamily="34" charset="0"/>
            </a:endParaRPr>
          </a:p>
        </p:txBody>
      </p:sp>
      <p:sp>
        <p:nvSpPr>
          <p:cNvPr id="1352713" name="Line 9"/>
          <p:cNvSpPr>
            <a:spLocks noChangeShapeType="1"/>
          </p:cNvSpPr>
          <p:nvPr/>
        </p:nvSpPr>
        <p:spPr bwMode="auto">
          <a:xfrm>
            <a:off x="2781300" y="1447800"/>
            <a:ext cx="3200400" cy="0"/>
          </a:xfrm>
          <a:prstGeom prst="line">
            <a:avLst/>
          </a:prstGeom>
          <a:noFill/>
          <a:ln w="34925">
            <a:solidFill>
              <a:schemeClr val="bg1"/>
            </a:solidFill>
            <a:round/>
            <a:headEnd type="oval" w="med" len="med"/>
            <a:tailEnd type="triangle" w="med" len="med"/>
          </a:ln>
          <a:effectLst/>
        </p:spPr>
        <p:txBody>
          <a:bodyPr/>
          <a:lstStyle/>
          <a:p>
            <a:endParaRPr lang="en-US" sz="1800">
              <a:solidFill>
                <a:srgbClr val="FFFF00"/>
              </a:solidFill>
              <a:latin typeface="Arial" pitchFamily="34" charset="0"/>
            </a:endParaRPr>
          </a:p>
        </p:txBody>
      </p:sp>
      <p:sp>
        <p:nvSpPr>
          <p:cNvPr id="1352714" name="Line 10"/>
          <p:cNvSpPr>
            <a:spLocks noChangeShapeType="1"/>
          </p:cNvSpPr>
          <p:nvPr/>
        </p:nvSpPr>
        <p:spPr bwMode="auto">
          <a:xfrm>
            <a:off x="2781300" y="1981200"/>
            <a:ext cx="3200400" cy="0"/>
          </a:xfrm>
          <a:prstGeom prst="line">
            <a:avLst/>
          </a:prstGeom>
          <a:noFill/>
          <a:ln w="34925">
            <a:solidFill>
              <a:schemeClr val="bg1"/>
            </a:solidFill>
            <a:round/>
            <a:headEnd type="oval" w="med" len="med"/>
            <a:tailEnd type="triangle" w="med" len="med"/>
          </a:ln>
          <a:effectLst/>
        </p:spPr>
        <p:txBody>
          <a:bodyPr/>
          <a:lstStyle/>
          <a:p>
            <a:endParaRPr lang="en-US" sz="1800">
              <a:solidFill>
                <a:srgbClr val="FFFF00"/>
              </a:solidFill>
              <a:latin typeface="Arial" pitchFamily="34" charset="0"/>
            </a:endParaRPr>
          </a:p>
        </p:txBody>
      </p:sp>
      <p:sp>
        <p:nvSpPr>
          <p:cNvPr id="1352715" name="Line 11"/>
          <p:cNvSpPr>
            <a:spLocks noChangeShapeType="1"/>
          </p:cNvSpPr>
          <p:nvPr/>
        </p:nvSpPr>
        <p:spPr bwMode="auto">
          <a:xfrm>
            <a:off x="2781300" y="2514600"/>
            <a:ext cx="3200400" cy="0"/>
          </a:xfrm>
          <a:prstGeom prst="line">
            <a:avLst/>
          </a:prstGeom>
          <a:noFill/>
          <a:ln w="34925">
            <a:solidFill>
              <a:schemeClr val="bg1"/>
            </a:solidFill>
            <a:round/>
            <a:headEnd type="oval" w="med" len="med"/>
            <a:tailEnd type="triangle" w="med" len="med"/>
          </a:ln>
          <a:effectLst/>
        </p:spPr>
        <p:txBody>
          <a:bodyPr/>
          <a:lstStyle/>
          <a:p>
            <a:endParaRPr lang="en-US" sz="1800">
              <a:solidFill>
                <a:srgbClr val="FFFF00"/>
              </a:solidFill>
              <a:latin typeface="Arial" pitchFamily="34" charset="0"/>
            </a:endParaRPr>
          </a:p>
        </p:txBody>
      </p:sp>
      <p:sp>
        <p:nvSpPr>
          <p:cNvPr id="1352716" name="Line 12"/>
          <p:cNvSpPr>
            <a:spLocks noChangeShapeType="1"/>
          </p:cNvSpPr>
          <p:nvPr/>
        </p:nvSpPr>
        <p:spPr bwMode="auto">
          <a:xfrm>
            <a:off x="2781300" y="2971800"/>
            <a:ext cx="3200400" cy="0"/>
          </a:xfrm>
          <a:prstGeom prst="line">
            <a:avLst/>
          </a:prstGeom>
          <a:noFill/>
          <a:ln w="34925">
            <a:solidFill>
              <a:schemeClr val="bg1"/>
            </a:solidFill>
            <a:round/>
            <a:headEnd type="oval" w="med" len="med"/>
            <a:tailEnd type="triangle" w="med" len="med"/>
          </a:ln>
          <a:effectLst/>
        </p:spPr>
        <p:txBody>
          <a:bodyPr/>
          <a:lstStyle/>
          <a:p>
            <a:endParaRPr lang="en-US" sz="1800">
              <a:solidFill>
                <a:srgbClr val="FFFF00"/>
              </a:solidFill>
              <a:latin typeface="Arial" pitchFamily="34" charset="0"/>
            </a:endParaRPr>
          </a:p>
        </p:txBody>
      </p:sp>
      <p:sp>
        <p:nvSpPr>
          <p:cNvPr id="1352717" name="Line 13"/>
          <p:cNvSpPr>
            <a:spLocks noChangeShapeType="1"/>
          </p:cNvSpPr>
          <p:nvPr/>
        </p:nvSpPr>
        <p:spPr bwMode="auto">
          <a:xfrm>
            <a:off x="2781300" y="965200"/>
            <a:ext cx="3200400" cy="0"/>
          </a:xfrm>
          <a:prstGeom prst="line">
            <a:avLst/>
          </a:prstGeom>
          <a:noFill/>
          <a:ln w="34925">
            <a:solidFill>
              <a:schemeClr val="bg1"/>
            </a:solidFill>
            <a:round/>
            <a:headEnd type="oval" w="med" len="med"/>
            <a:tailEnd type="triangle" w="med" len="med"/>
          </a:ln>
          <a:effectLst/>
        </p:spPr>
        <p:txBody>
          <a:bodyPr/>
          <a:lstStyle/>
          <a:p>
            <a:endParaRPr lang="en-US" sz="1800">
              <a:solidFill>
                <a:srgbClr val="FFFF00"/>
              </a:solidFill>
              <a:latin typeface="Arial" pitchFamily="34" charset="0"/>
            </a:endParaRPr>
          </a:p>
        </p:txBody>
      </p:sp>
      <p:sp>
        <p:nvSpPr>
          <p:cNvPr id="1352718" name="Line 14"/>
          <p:cNvSpPr>
            <a:spLocks noChangeShapeType="1"/>
          </p:cNvSpPr>
          <p:nvPr/>
        </p:nvSpPr>
        <p:spPr bwMode="auto">
          <a:xfrm>
            <a:off x="2781300" y="3505200"/>
            <a:ext cx="3200400" cy="0"/>
          </a:xfrm>
          <a:prstGeom prst="line">
            <a:avLst/>
          </a:prstGeom>
          <a:noFill/>
          <a:ln w="34925">
            <a:solidFill>
              <a:schemeClr val="bg1"/>
            </a:solidFill>
            <a:round/>
            <a:headEnd type="oval" w="med" len="med"/>
            <a:tailEnd type="triangle" w="med" len="med"/>
          </a:ln>
          <a:effectLst/>
        </p:spPr>
        <p:txBody>
          <a:bodyPr/>
          <a:lstStyle/>
          <a:p>
            <a:endParaRPr lang="en-US" sz="1800">
              <a:solidFill>
                <a:srgbClr val="FFFF00"/>
              </a:solidFill>
              <a:latin typeface="Arial" pitchFamily="34" charset="0"/>
            </a:endParaRPr>
          </a:p>
        </p:txBody>
      </p:sp>
      <p:sp>
        <p:nvSpPr>
          <p:cNvPr id="1352719" name="Oval 15"/>
          <p:cNvSpPr>
            <a:spLocks noChangeArrowheads="1"/>
          </p:cNvSpPr>
          <p:nvPr/>
        </p:nvSpPr>
        <p:spPr bwMode="auto">
          <a:xfrm>
            <a:off x="4876800" y="4648200"/>
            <a:ext cx="609600" cy="508000"/>
          </a:xfrm>
          <a:prstGeom prst="ellipse">
            <a:avLst/>
          </a:prstGeom>
          <a:solidFill>
            <a:srgbClr val="FF0000"/>
          </a:solidFill>
          <a:ln w="9525">
            <a:solidFill>
              <a:schemeClr val="tx1"/>
            </a:solidFill>
            <a:round/>
            <a:headEnd/>
            <a:tailEnd/>
          </a:ln>
          <a:effectLst/>
        </p:spPr>
        <p:txBody>
          <a:bodyPr wrap="none" anchor="ctr"/>
          <a:lstStyle/>
          <a:p>
            <a:endParaRPr lang="en-US" sz="1800">
              <a:solidFill>
                <a:srgbClr val="FFFF00"/>
              </a:solidFill>
              <a:latin typeface="Arial" pitchFamily="34" charset="0"/>
            </a:endParaRPr>
          </a:p>
        </p:txBody>
      </p:sp>
      <p:sp>
        <p:nvSpPr>
          <p:cNvPr id="1352720" name="Text Box 16"/>
          <p:cNvSpPr txBox="1">
            <a:spLocks noChangeArrowheads="1"/>
          </p:cNvSpPr>
          <p:nvPr/>
        </p:nvSpPr>
        <p:spPr bwMode="auto">
          <a:xfrm>
            <a:off x="2514600" y="6400800"/>
            <a:ext cx="5486400" cy="579438"/>
          </a:xfrm>
          <a:prstGeom prst="rect">
            <a:avLst/>
          </a:prstGeom>
          <a:noFill/>
          <a:ln w="9525">
            <a:noFill/>
            <a:miter lim="800000"/>
            <a:headEnd/>
            <a:tailEnd/>
          </a:ln>
          <a:effectLst/>
        </p:spPr>
        <p:txBody>
          <a:bodyPr>
            <a:spAutoFit/>
          </a:bodyPr>
          <a:lstStyle/>
          <a:p>
            <a:pPr>
              <a:spcBef>
                <a:spcPct val="50000"/>
              </a:spcBef>
            </a:pPr>
            <a:r>
              <a:rPr lang="en-US" sz="3200">
                <a:solidFill>
                  <a:srgbClr val="000000"/>
                </a:solidFill>
                <a:latin typeface="Arial" pitchFamily="34" charset="0"/>
              </a:rPr>
              <a:t>Alternative Stable States</a:t>
            </a:r>
          </a:p>
        </p:txBody>
      </p:sp>
      <p:sp>
        <p:nvSpPr>
          <p:cNvPr id="1352721" name="Line 17"/>
          <p:cNvSpPr>
            <a:spLocks noChangeShapeType="1"/>
          </p:cNvSpPr>
          <p:nvPr/>
        </p:nvSpPr>
        <p:spPr bwMode="auto">
          <a:xfrm flipV="1">
            <a:off x="7010400" y="6172200"/>
            <a:ext cx="228600" cy="381000"/>
          </a:xfrm>
          <a:prstGeom prst="line">
            <a:avLst/>
          </a:prstGeom>
          <a:noFill/>
          <a:ln w="76200">
            <a:solidFill>
              <a:srgbClr val="000000"/>
            </a:solidFill>
            <a:round/>
            <a:headEnd/>
            <a:tailEnd type="triangle" w="med" len="med"/>
          </a:ln>
          <a:effectLst/>
        </p:spPr>
        <p:txBody>
          <a:bodyPr/>
          <a:lstStyle/>
          <a:p>
            <a:endParaRPr lang="en-US" sz="1800">
              <a:solidFill>
                <a:srgbClr val="FFFF00"/>
              </a:solidFill>
              <a:latin typeface="Arial" pitchFamily="34" charset="0"/>
            </a:endParaRPr>
          </a:p>
        </p:txBody>
      </p:sp>
      <p:sp>
        <p:nvSpPr>
          <p:cNvPr id="1352722" name="Line 18"/>
          <p:cNvSpPr>
            <a:spLocks noChangeShapeType="1"/>
          </p:cNvSpPr>
          <p:nvPr/>
        </p:nvSpPr>
        <p:spPr bwMode="auto">
          <a:xfrm flipH="1" flipV="1">
            <a:off x="1981200" y="6324600"/>
            <a:ext cx="533400" cy="381000"/>
          </a:xfrm>
          <a:prstGeom prst="line">
            <a:avLst/>
          </a:prstGeom>
          <a:noFill/>
          <a:ln w="76200">
            <a:solidFill>
              <a:srgbClr val="000000"/>
            </a:solidFill>
            <a:round/>
            <a:headEnd/>
            <a:tailEnd type="triangle" w="med" len="med"/>
          </a:ln>
          <a:effectLst/>
        </p:spPr>
        <p:txBody>
          <a:bodyPr/>
          <a:lstStyle/>
          <a:p>
            <a:endParaRPr lang="en-US" sz="1800">
              <a:solidFill>
                <a:srgbClr val="FFFF00"/>
              </a:solidFill>
              <a:latin typeface="Arial" pitchFamily="34" charset="0"/>
            </a:endParaRPr>
          </a:p>
        </p:txBody>
      </p:sp>
      <p:sp>
        <p:nvSpPr>
          <p:cNvPr id="1352723" name="Freeform 19"/>
          <p:cNvSpPr>
            <a:spLocks/>
          </p:cNvSpPr>
          <p:nvPr/>
        </p:nvSpPr>
        <p:spPr bwMode="auto">
          <a:xfrm>
            <a:off x="-76200" y="4419600"/>
            <a:ext cx="9296400" cy="2514600"/>
          </a:xfrm>
          <a:custGeom>
            <a:avLst/>
            <a:gdLst/>
            <a:ahLst/>
            <a:cxnLst>
              <a:cxn ang="0">
                <a:pos x="48" y="48"/>
              </a:cxn>
              <a:cxn ang="0">
                <a:pos x="432" y="144"/>
              </a:cxn>
              <a:cxn ang="0">
                <a:pos x="860" y="915"/>
              </a:cxn>
              <a:cxn ang="0">
                <a:pos x="1008" y="1104"/>
              </a:cxn>
              <a:cxn ang="0">
                <a:pos x="1353" y="1276"/>
              </a:cxn>
              <a:cxn ang="0">
                <a:pos x="1859" y="1137"/>
              </a:cxn>
              <a:cxn ang="0">
                <a:pos x="2227" y="839"/>
              </a:cxn>
              <a:cxn ang="0">
                <a:pos x="2706" y="408"/>
              </a:cxn>
              <a:cxn ang="0">
                <a:pos x="3032" y="339"/>
              </a:cxn>
              <a:cxn ang="0">
                <a:pos x="3247" y="464"/>
              </a:cxn>
              <a:cxn ang="0">
                <a:pos x="3504" y="672"/>
              </a:cxn>
              <a:cxn ang="0">
                <a:pos x="4004" y="1033"/>
              </a:cxn>
              <a:cxn ang="0">
                <a:pos x="4580" y="1047"/>
              </a:cxn>
              <a:cxn ang="0">
                <a:pos x="5045" y="644"/>
              </a:cxn>
              <a:cxn ang="0">
                <a:pos x="5328" y="288"/>
              </a:cxn>
              <a:cxn ang="0">
                <a:pos x="5616" y="144"/>
              </a:cxn>
              <a:cxn ang="0">
                <a:pos x="5856" y="96"/>
              </a:cxn>
              <a:cxn ang="0">
                <a:pos x="5856" y="1584"/>
              </a:cxn>
              <a:cxn ang="0">
                <a:pos x="0" y="1584"/>
              </a:cxn>
              <a:cxn ang="0">
                <a:pos x="0" y="48"/>
              </a:cxn>
            </a:cxnLst>
            <a:rect l="0" t="0" r="r" b="b"/>
            <a:pathLst>
              <a:path w="5856" h="1584">
                <a:moveTo>
                  <a:pt x="48" y="48"/>
                </a:moveTo>
                <a:cubicBezTo>
                  <a:pt x="112" y="64"/>
                  <a:pt x="297" y="0"/>
                  <a:pt x="432" y="144"/>
                </a:cubicBezTo>
                <a:lnTo>
                  <a:pt x="860" y="915"/>
                </a:lnTo>
                <a:lnTo>
                  <a:pt x="1008" y="1104"/>
                </a:lnTo>
                <a:cubicBezTo>
                  <a:pt x="1090" y="1164"/>
                  <a:pt x="1211" y="1271"/>
                  <a:pt x="1353" y="1276"/>
                </a:cubicBezTo>
                <a:cubicBezTo>
                  <a:pt x="1495" y="1281"/>
                  <a:pt x="1713" y="1210"/>
                  <a:pt x="1859" y="1137"/>
                </a:cubicBezTo>
                <a:cubicBezTo>
                  <a:pt x="2005" y="1064"/>
                  <a:pt x="2086" y="960"/>
                  <a:pt x="2227" y="839"/>
                </a:cubicBezTo>
                <a:lnTo>
                  <a:pt x="2706" y="408"/>
                </a:lnTo>
                <a:cubicBezTo>
                  <a:pt x="2840" y="325"/>
                  <a:pt x="2942" y="330"/>
                  <a:pt x="3032" y="339"/>
                </a:cubicBezTo>
                <a:cubicBezTo>
                  <a:pt x="3122" y="348"/>
                  <a:pt x="3168" y="409"/>
                  <a:pt x="3247" y="464"/>
                </a:cubicBezTo>
                <a:cubicBezTo>
                  <a:pt x="3326" y="519"/>
                  <a:pt x="3378" y="577"/>
                  <a:pt x="3504" y="672"/>
                </a:cubicBezTo>
                <a:cubicBezTo>
                  <a:pt x="3630" y="767"/>
                  <a:pt x="3825" y="971"/>
                  <a:pt x="4004" y="1033"/>
                </a:cubicBezTo>
                <a:cubicBezTo>
                  <a:pt x="4183" y="1095"/>
                  <a:pt x="4406" y="1112"/>
                  <a:pt x="4580" y="1047"/>
                </a:cubicBezTo>
                <a:cubicBezTo>
                  <a:pt x="4754" y="982"/>
                  <a:pt x="4920" y="770"/>
                  <a:pt x="5045" y="644"/>
                </a:cubicBezTo>
                <a:cubicBezTo>
                  <a:pt x="5170" y="518"/>
                  <a:pt x="5233" y="371"/>
                  <a:pt x="5328" y="288"/>
                </a:cubicBezTo>
                <a:cubicBezTo>
                  <a:pt x="5423" y="205"/>
                  <a:pt x="5528" y="176"/>
                  <a:pt x="5616" y="144"/>
                </a:cubicBezTo>
                <a:lnTo>
                  <a:pt x="5856" y="96"/>
                </a:lnTo>
                <a:lnTo>
                  <a:pt x="5856" y="1584"/>
                </a:lnTo>
                <a:lnTo>
                  <a:pt x="0" y="1584"/>
                </a:lnTo>
                <a:lnTo>
                  <a:pt x="0" y="48"/>
                </a:lnTo>
              </a:path>
            </a:pathLst>
          </a:custGeom>
          <a:gradFill rotWithShape="1">
            <a:gsLst>
              <a:gs pos="0">
                <a:srgbClr val="808000"/>
              </a:gs>
              <a:gs pos="100000">
                <a:srgbClr val="FFFF00"/>
              </a:gs>
            </a:gsLst>
            <a:lin ang="0" scaled="1"/>
          </a:gradFill>
          <a:ln w="9525">
            <a:solidFill>
              <a:schemeClr val="tx1"/>
            </a:solidFill>
            <a:round/>
            <a:headEnd/>
            <a:tailEnd/>
          </a:ln>
          <a:effectLst/>
        </p:spPr>
        <p:txBody>
          <a:bodyPr/>
          <a:lstStyle/>
          <a:p>
            <a:endParaRPr lang="en-US" sz="1800">
              <a:solidFill>
                <a:srgbClr val="FFFF00"/>
              </a:solidFill>
              <a:latin typeface="Arial" pitchFamily="34" charset="0"/>
            </a:endParaRPr>
          </a:p>
        </p:txBody>
      </p:sp>
      <p:sp>
        <p:nvSpPr>
          <p:cNvPr id="1352724" name="Oval 20"/>
          <p:cNvSpPr>
            <a:spLocks noChangeArrowheads="1"/>
          </p:cNvSpPr>
          <p:nvPr/>
        </p:nvSpPr>
        <p:spPr bwMode="auto">
          <a:xfrm>
            <a:off x="1828800" y="5943600"/>
            <a:ext cx="609600" cy="508000"/>
          </a:xfrm>
          <a:prstGeom prst="ellipse">
            <a:avLst/>
          </a:prstGeom>
          <a:noFill/>
          <a:ln w="76200">
            <a:solidFill>
              <a:srgbClr val="FF0000"/>
            </a:solidFill>
            <a:prstDash val="sysDot"/>
            <a:round/>
            <a:headEnd/>
            <a:tailEnd/>
          </a:ln>
          <a:effectLst/>
        </p:spPr>
        <p:txBody>
          <a:bodyPr wrap="none" anchor="ctr"/>
          <a:lstStyle/>
          <a:p>
            <a:endParaRPr lang="en-US" sz="1800">
              <a:solidFill>
                <a:srgbClr val="FFFF00"/>
              </a:solidFill>
              <a:latin typeface="Arial" pitchFamily="34" charset="0"/>
            </a:endParaRPr>
          </a:p>
        </p:txBody>
      </p:sp>
      <p:sp>
        <p:nvSpPr>
          <p:cNvPr id="1352725" name="Oval 21"/>
          <p:cNvSpPr>
            <a:spLocks noChangeArrowheads="1"/>
          </p:cNvSpPr>
          <p:nvPr/>
        </p:nvSpPr>
        <p:spPr bwMode="auto">
          <a:xfrm>
            <a:off x="6400800" y="5638800"/>
            <a:ext cx="609600" cy="508000"/>
          </a:xfrm>
          <a:prstGeom prst="ellipse">
            <a:avLst/>
          </a:prstGeom>
          <a:noFill/>
          <a:ln w="76200">
            <a:solidFill>
              <a:srgbClr val="FF0000"/>
            </a:solidFill>
            <a:prstDash val="sysDot"/>
            <a:round/>
            <a:headEnd/>
            <a:tailEnd/>
          </a:ln>
          <a:effectLst/>
        </p:spPr>
        <p:txBody>
          <a:bodyPr wrap="none" anchor="ctr"/>
          <a:lstStyle/>
          <a:p>
            <a:endParaRPr lang="en-US" sz="1800">
              <a:solidFill>
                <a:srgbClr val="FFFF00"/>
              </a:solidFill>
              <a:latin typeface="Arial" pitchFamily="34" charset="0"/>
            </a:endParaRPr>
          </a:p>
        </p:txBody>
      </p:sp>
      <p:sp>
        <p:nvSpPr>
          <p:cNvPr id="1352726" name="Line 22"/>
          <p:cNvSpPr>
            <a:spLocks noChangeShapeType="1"/>
          </p:cNvSpPr>
          <p:nvPr/>
        </p:nvSpPr>
        <p:spPr bwMode="auto">
          <a:xfrm flipV="1">
            <a:off x="2514600" y="4724400"/>
            <a:ext cx="2057400" cy="1143000"/>
          </a:xfrm>
          <a:prstGeom prst="line">
            <a:avLst/>
          </a:prstGeom>
          <a:noFill/>
          <a:ln w="76200">
            <a:solidFill>
              <a:srgbClr val="FF0000"/>
            </a:solidFill>
            <a:round/>
            <a:headEnd/>
            <a:tailEnd type="triangle" w="med" len="med"/>
          </a:ln>
          <a:effectLst/>
        </p:spPr>
        <p:txBody>
          <a:bodyPr/>
          <a:lstStyle/>
          <a:p>
            <a:endParaRPr lang="en-US" sz="1800">
              <a:solidFill>
                <a:srgbClr val="FFFF00"/>
              </a:solidFill>
              <a:latin typeface="Arial" pitchFamily="34" charset="0"/>
            </a:endParaRPr>
          </a:p>
        </p:txBody>
      </p:sp>
      <p:sp>
        <p:nvSpPr>
          <p:cNvPr id="1352727" name="Line 23"/>
          <p:cNvSpPr>
            <a:spLocks noChangeShapeType="1"/>
          </p:cNvSpPr>
          <p:nvPr/>
        </p:nvSpPr>
        <p:spPr bwMode="auto">
          <a:xfrm>
            <a:off x="5486400" y="5257800"/>
            <a:ext cx="914400" cy="533400"/>
          </a:xfrm>
          <a:prstGeom prst="line">
            <a:avLst/>
          </a:prstGeom>
          <a:noFill/>
          <a:ln w="76200">
            <a:solidFill>
              <a:srgbClr val="FF0000"/>
            </a:solidFill>
            <a:round/>
            <a:headEnd/>
            <a:tailEnd type="triangle" w="med" len="med"/>
          </a:ln>
          <a:effectLst/>
        </p:spPr>
        <p:txBody>
          <a:bodyPr/>
          <a:lstStyle/>
          <a:p>
            <a:endParaRPr lang="en-US" sz="1800">
              <a:solidFill>
                <a:srgbClr val="FFFF00"/>
              </a:solidFill>
              <a:latin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descr="dsmelt05"/>
          <p:cNvPicPr>
            <a:picLocks noChangeAspect="1" noChangeArrowheads="1"/>
          </p:cNvPicPr>
          <p:nvPr/>
        </p:nvPicPr>
        <p:blipFill>
          <a:blip r:embed="rId2" cstate="print"/>
          <a:srcRect/>
          <a:stretch>
            <a:fillRect/>
          </a:stretch>
        </p:blipFill>
        <p:spPr bwMode="auto">
          <a:xfrm>
            <a:off x="239713" y="981075"/>
            <a:ext cx="8737600" cy="5459413"/>
          </a:xfrm>
          <a:prstGeom prst="rect">
            <a:avLst/>
          </a:prstGeom>
          <a:noFill/>
        </p:spPr>
      </p:pic>
      <p:sp>
        <p:nvSpPr>
          <p:cNvPr id="5" name="TextBox 4"/>
          <p:cNvSpPr txBox="1"/>
          <p:nvPr/>
        </p:nvSpPr>
        <p:spPr>
          <a:xfrm>
            <a:off x="3657600" y="2133600"/>
            <a:ext cx="5867400" cy="461665"/>
          </a:xfrm>
          <a:prstGeom prst="rect">
            <a:avLst/>
          </a:prstGeom>
          <a:noFill/>
        </p:spPr>
        <p:txBody>
          <a:bodyPr wrap="square" rtlCol="0">
            <a:spAutoFit/>
          </a:bodyPr>
          <a:lstStyle/>
          <a:p>
            <a:r>
              <a:rPr lang="en-US" dirty="0" err="1" smtClean="0">
                <a:latin typeface="+mj-lt"/>
              </a:rPr>
              <a:t>Wha</a:t>
            </a:r>
            <a:r>
              <a:rPr lang="en-US" dirty="0" smtClean="0">
                <a:latin typeface="+mj-lt"/>
              </a:rPr>
              <a:t>’ Happened?</a:t>
            </a:r>
            <a:endParaRPr lang="en-US" dirty="0">
              <a:latin typeface="+mj-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20" name="Text Box 4"/>
          <p:cNvSpPr txBox="1">
            <a:spLocks noChangeArrowheads="1"/>
          </p:cNvSpPr>
          <p:nvPr/>
        </p:nvSpPr>
        <p:spPr bwMode="auto">
          <a:xfrm>
            <a:off x="2976563" y="2938463"/>
            <a:ext cx="1981200" cy="765175"/>
          </a:xfrm>
          <a:prstGeom prst="rect">
            <a:avLst/>
          </a:prstGeom>
          <a:solidFill>
            <a:srgbClr val="993366"/>
          </a:solidFill>
          <a:ln w="63500">
            <a:solidFill>
              <a:srgbClr val="993366"/>
            </a:solidFill>
            <a:miter lim="800000"/>
            <a:headEnd/>
            <a:tailEnd/>
          </a:ln>
          <a:effectLst/>
        </p:spPr>
        <p:txBody>
          <a:bodyPr>
            <a:spAutoFit/>
          </a:bodyPr>
          <a:lstStyle/>
          <a:p>
            <a:pPr algn="ctr">
              <a:spcBef>
                <a:spcPct val="50000"/>
              </a:spcBef>
            </a:pPr>
            <a:r>
              <a:rPr lang="en-US" sz="2000">
                <a:solidFill>
                  <a:srgbClr val="FFFFFF"/>
                </a:solidFill>
                <a:latin typeface="Comic Sans MS" pitchFamily="66" charset="0"/>
              </a:rPr>
              <a:t>FISH ABUNDANCE</a:t>
            </a:r>
          </a:p>
        </p:txBody>
      </p:sp>
      <p:sp>
        <p:nvSpPr>
          <p:cNvPr id="905221" name="Text Box 5"/>
          <p:cNvSpPr txBox="1">
            <a:spLocks noChangeArrowheads="1"/>
          </p:cNvSpPr>
          <p:nvPr/>
        </p:nvSpPr>
        <p:spPr bwMode="auto">
          <a:xfrm>
            <a:off x="6862763" y="1042988"/>
            <a:ext cx="1631950" cy="4186237"/>
          </a:xfrm>
          <a:prstGeom prst="rect">
            <a:avLst/>
          </a:prstGeom>
          <a:solidFill>
            <a:srgbClr val="FFFF00"/>
          </a:solidFill>
          <a:ln w="9525">
            <a:solidFill>
              <a:srgbClr val="FFFF00"/>
            </a:solidFill>
            <a:miter lim="800000"/>
            <a:headEnd/>
            <a:tailEnd/>
          </a:ln>
          <a:effectLst/>
        </p:spPr>
        <p:txBody>
          <a:bodyPr>
            <a:spAutoFit/>
          </a:bodyPr>
          <a:lstStyle/>
          <a:p>
            <a:pPr algn="ctr">
              <a:spcBef>
                <a:spcPct val="50000"/>
              </a:spcBef>
            </a:pPr>
            <a:r>
              <a:rPr lang="en-US" sz="1800">
                <a:solidFill>
                  <a:srgbClr val="000000"/>
                </a:solidFill>
                <a:latin typeface="Comic Sans MS" pitchFamily="66" charset="0"/>
              </a:rPr>
              <a:t>           </a:t>
            </a:r>
            <a:r>
              <a:rPr lang="en-US" sz="2000">
                <a:solidFill>
                  <a:srgbClr val="000000"/>
                </a:solidFill>
                <a:latin typeface="Comic Sans MS" pitchFamily="66" charset="0"/>
              </a:rPr>
              <a:t>PHYSICAL &amp; CHEMICAL FISH HABITAT</a:t>
            </a:r>
          </a:p>
          <a:p>
            <a:pPr>
              <a:spcBef>
                <a:spcPct val="50000"/>
              </a:spcBef>
            </a:pPr>
            <a:endParaRPr lang="en-US" sz="2000">
              <a:solidFill>
                <a:srgbClr val="000000"/>
              </a:solidFill>
              <a:latin typeface="Comic Sans MS" pitchFamily="66" charset="0"/>
            </a:endParaRPr>
          </a:p>
          <a:p>
            <a:pPr>
              <a:spcBef>
                <a:spcPct val="50000"/>
              </a:spcBef>
            </a:pPr>
            <a:endParaRPr lang="en-US" sz="2000">
              <a:solidFill>
                <a:srgbClr val="000000"/>
              </a:solidFill>
              <a:latin typeface="Comic Sans MS" pitchFamily="66" charset="0"/>
            </a:endParaRPr>
          </a:p>
          <a:p>
            <a:pPr>
              <a:spcBef>
                <a:spcPct val="50000"/>
              </a:spcBef>
            </a:pPr>
            <a:endParaRPr lang="en-US" sz="2000">
              <a:solidFill>
                <a:srgbClr val="000000"/>
              </a:solidFill>
              <a:latin typeface="Comic Sans MS" pitchFamily="66" charset="0"/>
            </a:endParaRPr>
          </a:p>
          <a:p>
            <a:pPr>
              <a:spcBef>
                <a:spcPct val="50000"/>
              </a:spcBef>
            </a:pPr>
            <a:endParaRPr lang="en-US" sz="2000">
              <a:solidFill>
                <a:srgbClr val="000000"/>
              </a:solidFill>
              <a:latin typeface="Comic Sans MS" pitchFamily="66" charset="0"/>
            </a:endParaRPr>
          </a:p>
          <a:p>
            <a:pPr>
              <a:spcBef>
                <a:spcPct val="50000"/>
              </a:spcBef>
            </a:pPr>
            <a:endParaRPr lang="en-US" sz="2000">
              <a:solidFill>
                <a:srgbClr val="000000"/>
              </a:solidFill>
              <a:latin typeface="Comic Sans MS" pitchFamily="66" charset="0"/>
            </a:endParaRPr>
          </a:p>
        </p:txBody>
      </p:sp>
      <p:sp>
        <p:nvSpPr>
          <p:cNvPr id="905222" name="Text Box 6"/>
          <p:cNvSpPr txBox="1">
            <a:spLocks noChangeArrowheads="1"/>
          </p:cNvSpPr>
          <p:nvPr/>
        </p:nvSpPr>
        <p:spPr bwMode="auto">
          <a:xfrm>
            <a:off x="2690813" y="333375"/>
            <a:ext cx="2673350" cy="1831975"/>
          </a:xfrm>
          <a:prstGeom prst="rect">
            <a:avLst/>
          </a:prstGeom>
          <a:solidFill>
            <a:srgbClr val="FF6600"/>
          </a:solidFill>
          <a:ln w="63500">
            <a:solidFill>
              <a:srgbClr val="FF6600"/>
            </a:solidFill>
            <a:miter lim="800000"/>
            <a:headEnd/>
            <a:tailEnd/>
          </a:ln>
          <a:effectLst/>
        </p:spPr>
        <p:txBody>
          <a:bodyPr>
            <a:spAutoFit/>
          </a:bodyPr>
          <a:lstStyle/>
          <a:p>
            <a:pPr>
              <a:spcBef>
                <a:spcPct val="50000"/>
              </a:spcBef>
            </a:pPr>
            <a:r>
              <a:rPr lang="en-US" sz="2000">
                <a:solidFill>
                  <a:srgbClr val="FFFFFF"/>
                </a:solidFill>
                <a:latin typeface="Comic Sans MS" pitchFamily="66" charset="0"/>
              </a:rPr>
              <a:t> </a:t>
            </a:r>
          </a:p>
          <a:p>
            <a:pPr>
              <a:spcBef>
                <a:spcPct val="50000"/>
              </a:spcBef>
            </a:pPr>
            <a:r>
              <a:rPr lang="en-US" sz="2000">
                <a:solidFill>
                  <a:srgbClr val="FFFFFF"/>
                </a:solidFill>
                <a:latin typeface="Comic Sans MS" pitchFamily="66" charset="0"/>
              </a:rPr>
              <a:t>    </a:t>
            </a:r>
          </a:p>
          <a:p>
            <a:pPr>
              <a:spcBef>
                <a:spcPct val="50000"/>
              </a:spcBef>
            </a:pPr>
            <a:endParaRPr lang="en-US" sz="2000">
              <a:solidFill>
                <a:srgbClr val="FFFFFF"/>
              </a:solidFill>
              <a:latin typeface="Comic Sans MS" pitchFamily="66" charset="0"/>
            </a:endParaRPr>
          </a:p>
          <a:p>
            <a:pPr>
              <a:spcBef>
                <a:spcPct val="50000"/>
              </a:spcBef>
            </a:pPr>
            <a:endParaRPr lang="en-US" sz="2000">
              <a:solidFill>
                <a:srgbClr val="FFFFFF"/>
              </a:solidFill>
              <a:latin typeface="Comic Sans MS" pitchFamily="66" charset="0"/>
            </a:endParaRPr>
          </a:p>
        </p:txBody>
      </p:sp>
      <p:sp>
        <p:nvSpPr>
          <p:cNvPr id="905223" name="Text Box 7"/>
          <p:cNvSpPr txBox="1">
            <a:spLocks noChangeArrowheads="1"/>
          </p:cNvSpPr>
          <p:nvPr/>
        </p:nvSpPr>
        <p:spPr bwMode="auto">
          <a:xfrm>
            <a:off x="2692400" y="4221163"/>
            <a:ext cx="2743200" cy="1831975"/>
          </a:xfrm>
          <a:prstGeom prst="rect">
            <a:avLst/>
          </a:prstGeom>
          <a:solidFill>
            <a:srgbClr val="99CC00"/>
          </a:solidFill>
          <a:ln w="63500">
            <a:solidFill>
              <a:schemeClr val="folHlink"/>
            </a:solidFill>
            <a:miter lim="800000"/>
            <a:headEnd/>
            <a:tailEnd/>
          </a:ln>
          <a:effectLst/>
        </p:spPr>
        <p:txBody>
          <a:bodyPr>
            <a:spAutoFit/>
          </a:bodyPr>
          <a:lstStyle/>
          <a:p>
            <a:pPr algn="ctr">
              <a:spcBef>
                <a:spcPct val="50000"/>
              </a:spcBef>
            </a:pPr>
            <a:endParaRPr lang="en-US" sz="2000">
              <a:solidFill>
                <a:srgbClr val="FFFFFF"/>
              </a:solidFill>
              <a:latin typeface="Comic Sans MS" pitchFamily="66" charset="0"/>
            </a:endParaRPr>
          </a:p>
          <a:p>
            <a:pPr algn="ctr">
              <a:spcBef>
                <a:spcPct val="50000"/>
              </a:spcBef>
            </a:pPr>
            <a:endParaRPr lang="en-US" sz="2000">
              <a:solidFill>
                <a:srgbClr val="FFFFFF"/>
              </a:solidFill>
              <a:latin typeface="Comic Sans MS" pitchFamily="66" charset="0"/>
            </a:endParaRPr>
          </a:p>
          <a:p>
            <a:pPr>
              <a:spcBef>
                <a:spcPct val="50000"/>
              </a:spcBef>
            </a:pPr>
            <a:endParaRPr lang="en-US" sz="2000">
              <a:solidFill>
                <a:srgbClr val="FFFFFF"/>
              </a:solidFill>
              <a:latin typeface="Comic Sans MS" pitchFamily="66" charset="0"/>
            </a:endParaRPr>
          </a:p>
          <a:p>
            <a:pPr>
              <a:spcBef>
                <a:spcPct val="50000"/>
              </a:spcBef>
            </a:pPr>
            <a:endParaRPr lang="en-US" sz="2000">
              <a:solidFill>
                <a:srgbClr val="FFFFFF"/>
              </a:solidFill>
              <a:latin typeface="Comic Sans MS" pitchFamily="66" charset="0"/>
            </a:endParaRPr>
          </a:p>
        </p:txBody>
      </p:sp>
      <p:sp>
        <p:nvSpPr>
          <p:cNvPr id="905224" name="Text Box 8"/>
          <p:cNvSpPr txBox="1">
            <a:spLocks noChangeArrowheads="1"/>
          </p:cNvSpPr>
          <p:nvPr/>
        </p:nvSpPr>
        <p:spPr bwMode="auto">
          <a:xfrm>
            <a:off x="690563" y="2938463"/>
            <a:ext cx="1390650" cy="679450"/>
          </a:xfrm>
          <a:prstGeom prst="rect">
            <a:avLst/>
          </a:prstGeom>
          <a:solidFill>
            <a:srgbClr val="993366"/>
          </a:solidFill>
          <a:ln w="38100">
            <a:solidFill>
              <a:srgbClr val="993366"/>
            </a:solidFill>
            <a:miter lim="800000"/>
            <a:headEnd/>
            <a:tailEnd/>
          </a:ln>
          <a:effectLst/>
        </p:spPr>
        <p:txBody>
          <a:bodyPr>
            <a:spAutoFit/>
          </a:bodyPr>
          <a:lstStyle/>
          <a:p>
            <a:pPr>
              <a:spcBef>
                <a:spcPct val="50000"/>
              </a:spcBef>
            </a:pPr>
            <a:r>
              <a:rPr lang="en-US" sz="1800">
                <a:solidFill>
                  <a:srgbClr val="FFFFFF"/>
                </a:solidFill>
                <a:latin typeface="Comic Sans MS" pitchFamily="66" charset="0"/>
              </a:rPr>
              <a:t>Prior Fish Abundance</a:t>
            </a:r>
          </a:p>
        </p:txBody>
      </p:sp>
      <p:sp>
        <p:nvSpPr>
          <p:cNvPr id="905225" name="AutoShape 9"/>
          <p:cNvSpPr>
            <a:spLocks noChangeArrowheads="1"/>
          </p:cNvSpPr>
          <p:nvPr/>
        </p:nvSpPr>
        <p:spPr bwMode="auto">
          <a:xfrm rot="5400000">
            <a:off x="3595688" y="2300288"/>
            <a:ext cx="781050" cy="552450"/>
          </a:xfrm>
          <a:prstGeom prst="rightArrow">
            <a:avLst>
              <a:gd name="adj1" fmla="val 50000"/>
              <a:gd name="adj2" fmla="val 35345"/>
            </a:avLst>
          </a:prstGeom>
          <a:solidFill>
            <a:srgbClr val="FF6600"/>
          </a:solidFill>
          <a:ln w="9525">
            <a:noFill/>
            <a:miter lim="800000"/>
            <a:headEnd/>
            <a:tailEnd/>
          </a:ln>
          <a:effectLst/>
        </p:spPr>
        <p:txBody>
          <a:bodyPr anchor="ctr">
            <a:spAutoFit/>
          </a:bodyPr>
          <a:lstStyle/>
          <a:p>
            <a:endParaRPr lang="en-US" sz="1800">
              <a:solidFill>
                <a:srgbClr val="FFFF00"/>
              </a:solidFill>
              <a:latin typeface="Arial" pitchFamily="34" charset="0"/>
            </a:endParaRPr>
          </a:p>
        </p:txBody>
      </p:sp>
      <p:sp>
        <p:nvSpPr>
          <p:cNvPr id="905226" name="AutoShape 10"/>
          <p:cNvSpPr>
            <a:spLocks noChangeArrowheads="1"/>
          </p:cNvSpPr>
          <p:nvPr/>
        </p:nvSpPr>
        <p:spPr bwMode="auto">
          <a:xfrm rot="16200000" flipH="1">
            <a:off x="5672138" y="2386013"/>
            <a:ext cx="457200" cy="1790700"/>
          </a:xfrm>
          <a:prstGeom prst="upArrow">
            <a:avLst>
              <a:gd name="adj1" fmla="val 50000"/>
              <a:gd name="adj2" fmla="val 97917"/>
            </a:avLst>
          </a:prstGeom>
          <a:solidFill>
            <a:srgbClr val="FFFF00"/>
          </a:solidFill>
          <a:ln w="9525">
            <a:solidFill>
              <a:srgbClr val="FFFF00"/>
            </a:solidFill>
            <a:miter lim="800000"/>
            <a:headEnd/>
            <a:tailEnd/>
          </a:ln>
          <a:effectLst/>
        </p:spPr>
        <p:txBody>
          <a:bodyPr anchor="ctr">
            <a:spAutoFit/>
          </a:bodyPr>
          <a:lstStyle/>
          <a:p>
            <a:endParaRPr lang="en-US" sz="1800">
              <a:solidFill>
                <a:srgbClr val="FFFF00"/>
              </a:solidFill>
              <a:latin typeface="Arial" pitchFamily="34" charset="0"/>
            </a:endParaRPr>
          </a:p>
        </p:txBody>
      </p:sp>
      <p:sp>
        <p:nvSpPr>
          <p:cNvPr id="905227" name="AutoShape 11"/>
          <p:cNvSpPr>
            <a:spLocks noChangeArrowheads="1"/>
          </p:cNvSpPr>
          <p:nvPr/>
        </p:nvSpPr>
        <p:spPr bwMode="auto">
          <a:xfrm rot="5400000">
            <a:off x="3743325" y="3676651"/>
            <a:ext cx="581025" cy="533400"/>
          </a:xfrm>
          <a:prstGeom prst="leftArrow">
            <a:avLst>
              <a:gd name="adj1" fmla="val 50000"/>
              <a:gd name="adj2" fmla="val 27232"/>
            </a:avLst>
          </a:prstGeom>
          <a:solidFill>
            <a:schemeClr val="folHlink"/>
          </a:solidFill>
          <a:ln w="9525">
            <a:noFill/>
            <a:miter lim="800000"/>
            <a:headEnd/>
            <a:tailEnd/>
          </a:ln>
          <a:effectLst/>
        </p:spPr>
        <p:txBody>
          <a:bodyPr anchor="ctr">
            <a:spAutoFit/>
          </a:bodyPr>
          <a:lstStyle/>
          <a:p>
            <a:endParaRPr lang="en-US" sz="1800">
              <a:solidFill>
                <a:srgbClr val="FFFF00"/>
              </a:solidFill>
              <a:latin typeface="Arial" pitchFamily="34" charset="0"/>
            </a:endParaRPr>
          </a:p>
        </p:txBody>
      </p:sp>
      <p:sp>
        <p:nvSpPr>
          <p:cNvPr id="905228" name="Text Box 12"/>
          <p:cNvSpPr txBox="1">
            <a:spLocks noChangeArrowheads="1"/>
          </p:cNvSpPr>
          <p:nvPr/>
        </p:nvSpPr>
        <p:spPr bwMode="auto">
          <a:xfrm>
            <a:off x="2703513" y="350838"/>
            <a:ext cx="2641600" cy="396875"/>
          </a:xfrm>
          <a:prstGeom prst="rect">
            <a:avLst/>
          </a:prstGeom>
          <a:solidFill>
            <a:srgbClr val="FF6600"/>
          </a:solidFill>
          <a:ln w="9525">
            <a:noFill/>
            <a:miter lim="800000"/>
            <a:headEnd/>
            <a:tailEnd/>
          </a:ln>
          <a:effectLst/>
        </p:spPr>
        <p:txBody>
          <a:bodyPr>
            <a:spAutoFit/>
          </a:bodyPr>
          <a:lstStyle/>
          <a:p>
            <a:pPr algn="ctr">
              <a:spcBef>
                <a:spcPct val="50000"/>
              </a:spcBef>
            </a:pPr>
            <a:r>
              <a:rPr lang="en-US" sz="2000">
                <a:solidFill>
                  <a:srgbClr val="000000"/>
                </a:solidFill>
                <a:latin typeface="Comic Sans MS" pitchFamily="66" charset="0"/>
              </a:rPr>
              <a:t>TOP-DOWN</a:t>
            </a:r>
            <a:endParaRPr lang="en-US" sz="1800">
              <a:solidFill>
                <a:srgbClr val="000000"/>
              </a:solidFill>
              <a:latin typeface="Arial" pitchFamily="34" charset="0"/>
            </a:endParaRPr>
          </a:p>
        </p:txBody>
      </p:sp>
      <p:sp>
        <p:nvSpPr>
          <p:cNvPr id="905229" name="Text Box 13"/>
          <p:cNvSpPr txBox="1">
            <a:spLocks noChangeArrowheads="1"/>
          </p:cNvSpPr>
          <p:nvPr/>
        </p:nvSpPr>
        <p:spPr bwMode="auto">
          <a:xfrm>
            <a:off x="2722563" y="5656263"/>
            <a:ext cx="2698750" cy="396875"/>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2000">
                <a:solidFill>
                  <a:srgbClr val="000000"/>
                </a:solidFill>
                <a:latin typeface="Comic Sans MS" pitchFamily="66" charset="0"/>
              </a:rPr>
              <a:t>BOTTOM-UP</a:t>
            </a:r>
            <a:endParaRPr lang="en-US" sz="1800">
              <a:solidFill>
                <a:srgbClr val="000000"/>
              </a:solidFill>
              <a:latin typeface="Arial" pitchFamily="34" charset="0"/>
            </a:endParaRPr>
          </a:p>
        </p:txBody>
      </p:sp>
      <p:sp>
        <p:nvSpPr>
          <p:cNvPr id="905230" name="Rectangle 14"/>
          <p:cNvSpPr>
            <a:spLocks noChangeArrowheads="1"/>
          </p:cNvSpPr>
          <p:nvPr/>
        </p:nvSpPr>
        <p:spPr bwMode="auto">
          <a:xfrm>
            <a:off x="614363" y="1071563"/>
            <a:ext cx="6238875" cy="4133850"/>
          </a:xfrm>
          <a:prstGeom prst="rect">
            <a:avLst/>
          </a:prstGeom>
          <a:noFill/>
          <a:ln w="63500">
            <a:solidFill>
              <a:srgbClr val="FFFF00"/>
            </a:solidFill>
            <a:miter lim="800000"/>
            <a:headEnd/>
            <a:tailEnd/>
          </a:ln>
          <a:effectLst/>
        </p:spPr>
        <p:txBody>
          <a:bodyPr wrap="none" anchor="ctr"/>
          <a:lstStyle/>
          <a:p>
            <a:endParaRPr lang="en-US" sz="1800">
              <a:solidFill>
                <a:srgbClr val="FFFF00"/>
              </a:solidFill>
              <a:latin typeface="Arial" pitchFamily="34" charset="0"/>
            </a:endParaRPr>
          </a:p>
        </p:txBody>
      </p:sp>
      <p:sp>
        <p:nvSpPr>
          <p:cNvPr id="905231" name="Text Box 15"/>
          <p:cNvSpPr txBox="1">
            <a:spLocks noChangeArrowheads="1"/>
          </p:cNvSpPr>
          <p:nvPr/>
        </p:nvSpPr>
        <p:spPr bwMode="auto">
          <a:xfrm>
            <a:off x="3314700" y="4371975"/>
            <a:ext cx="2419350" cy="427038"/>
          </a:xfrm>
          <a:prstGeom prst="rect">
            <a:avLst/>
          </a:prstGeom>
          <a:noFill/>
          <a:ln w="9525">
            <a:noFill/>
            <a:miter lim="800000"/>
            <a:headEnd/>
            <a:tailEnd/>
          </a:ln>
          <a:effectLst/>
        </p:spPr>
        <p:txBody>
          <a:bodyPr>
            <a:spAutoFit/>
          </a:bodyPr>
          <a:lstStyle/>
          <a:p>
            <a:pPr>
              <a:spcBef>
                <a:spcPct val="50000"/>
              </a:spcBef>
            </a:pPr>
            <a:r>
              <a:rPr lang="en-US" sz="2200">
                <a:solidFill>
                  <a:srgbClr val="333399"/>
                </a:solidFill>
                <a:latin typeface="Arial Black" pitchFamily="34" charset="0"/>
              </a:rPr>
              <a:t>FOOD</a:t>
            </a:r>
          </a:p>
        </p:txBody>
      </p:sp>
      <p:sp>
        <p:nvSpPr>
          <p:cNvPr id="905232" name="Text Box 16"/>
          <p:cNvSpPr txBox="1">
            <a:spLocks noChangeArrowheads="1"/>
          </p:cNvSpPr>
          <p:nvPr/>
        </p:nvSpPr>
        <p:spPr bwMode="auto">
          <a:xfrm>
            <a:off x="6896100" y="3076575"/>
            <a:ext cx="2419350" cy="427038"/>
          </a:xfrm>
          <a:prstGeom prst="rect">
            <a:avLst/>
          </a:prstGeom>
          <a:noFill/>
          <a:ln w="9525">
            <a:noFill/>
            <a:miter lim="800000"/>
            <a:headEnd/>
            <a:tailEnd/>
          </a:ln>
          <a:effectLst/>
        </p:spPr>
        <p:txBody>
          <a:bodyPr>
            <a:spAutoFit/>
          </a:bodyPr>
          <a:lstStyle/>
          <a:p>
            <a:pPr>
              <a:spcBef>
                <a:spcPct val="50000"/>
              </a:spcBef>
            </a:pPr>
            <a:r>
              <a:rPr lang="en-US" sz="2200">
                <a:solidFill>
                  <a:srgbClr val="333399"/>
                </a:solidFill>
                <a:latin typeface="Arial Black" pitchFamily="34" charset="0"/>
              </a:rPr>
              <a:t>HOME</a:t>
            </a:r>
          </a:p>
        </p:txBody>
      </p:sp>
      <p:sp>
        <p:nvSpPr>
          <p:cNvPr id="905233" name="Text Box 17"/>
          <p:cNvSpPr txBox="1">
            <a:spLocks noChangeArrowheads="1"/>
          </p:cNvSpPr>
          <p:nvPr/>
        </p:nvSpPr>
        <p:spPr bwMode="auto">
          <a:xfrm>
            <a:off x="3295650" y="1476375"/>
            <a:ext cx="2419350" cy="427038"/>
          </a:xfrm>
          <a:prstGeom prst="rect">
            <a:avLst/>
          </a:prstGeom>
          <a:noFill/>
          <a:ln w="9525">
            <a:noFill/>
            <a:miter lim="800000"/>
            <a:headEnd/>
            <a:tailEnd/>
          </a:ln>
          <a:effectLst/>
        </p:spPr>
        <p:txBody>
          <a:bodyPr>
            <a:spAutoFit/>
          </a:bodyPr>
          <a:lstStyle/>
          <a:p>
            <a:pPr>
              <a:spcBef>
                <a:spcPct val="50000"/>
              </a:spcBef>
            </a:pPr>
            <a:r>
              <a:rPr lang="en-US" sz="2200">
                <a:solidFill>
                  <a:srgbClr val="333399"/>
                </a:solidFill>
                <a:latin typeface="Arial Black" pitchFamily="34" charset="0"/>
              </a:rPr>
              <a:t>LOSS</a:t>
            </a:r>
          </a:p>
        </p:txBody>
      </p:sp>
      <p:sp>
        <p:nvSpPr>
          <p:cNvPr id="905234" name="Text Box 18"/>
          <p:cNvSpPr txBox="1">
            <a:spLocks noChangeArrowheads="1"/>
          </p:cNvSpPr>
          <p:nvPr/>
        </p:nvSpPr>
        <p:spPr bwMode="auto">
          <a:xfrm>
            <a:off x="666750" y="2352675"/>
            <a:ext cx="2419350" cy="427038"/>
          </a:xfrm>
          <a:prstGeom prst="rect">
            <a:avLst/>
          </a:prstGeom>
          <a:noFill/>
          <a:ln w="9525">
            <a:noFill/>
            <a:miter lim="800000"/>
            <a:headEnd/>
            <a:tailEnd/>
          </a:ln>
          <a:effectLst/>
        </p:spPr>
        <p:txBody>
          <a:bodyPr>
            <a:spAutoFit/>
          </a:bodyPr>
          <a:lstStyle/>
          <a:p>
            <a:pPr>
              <a:spcBef>
                <a:spcPct val="50000"/>
              </a:spcBef>
            </a:pPr>
            <a:r>
              <a:rPr lang="en-US" sz="2200">
                <a:solidFill>
                  <a:srgbClr val="FFFF00"/>
                </a:solidFill>
                <a:latin typeface="Arial Black" pitchFamily="34" charset="0"/>
              </a:rPr>
              <a:t>PARENTS</a:t>
            </a:r>
          </a:p>
        </p:txBody>
      </p:sp>
      <p:sp>
        <p:nvSpPr>
          <p:cNvPr id="905235" name="AutoShape 19"/>
          <p:cNvSpPr>
            <a:spLocks noChangeArrowheads="1"/>
          </p:cNvSpPr>
          <p:nvPr/>
        </p:nvSpPr>
        <p:spPr bwMode="auto">
          <a:xfrm rot="5400000">
            <a:off x="2376488" y="2747963"/>
            <a:ext cx="457200" cy="1066800"/>
          </a:xfrm>
          <a:prstGeom prst="upArrow">
            <a:avLst>
              <a:gd name="adj1" fmla="val 50000"/>
              <a:gd name="adj2" fmla="val 58333"/>
            </a:avLst>
          </a:prstGeom>
          <a:solidFill>
            <a:srgbClr val="993366"/>
          </a:solidFill>
          <a:ln w="9525">
            <a:solidFill>
              <a:srgbClr val="993366"/>
            </a:solidFill>
            <a:miter lim="800000"/>
            <a:headEnd/>
            <a:tailEnd/>
          </a:ln>
          <a:effectLst/>
        </p:spPr>
        <p:txBody>
          <a:bodyPr anchor="ctr">
            <a:spAutoFit/>
          </a:bodyPr>
          <a:lstStyle/>
          <a:p>
            <a:endParaRPr lang="en-US" sz="1800">
              <a:solidFill>
                <a:srgbClr val="FFFF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05234"/>
                                        </p:tgtEl>
                                        <p:attrNameLst>
                                          <p:attrName>style.visibility</p:attrName>
                                        </p:attrNameLst>
                                      </p:cBhvr>
                                      <p:to>
                                        <p:strVal val="visible"/>
                                      </p:to>
                                    </p:set>
                                    <p:animEffect transition="in" filter="box(in)">
                                      <p:cBhvr>
                                        <p:cTn id="7" dur="500"/>
                                        <p:tgtEl>
                                          <p:spTgt spid="90523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905233"/>
                                        </p:tgtEl>
                                        <p:attrNameLst>
                                          <p:attrName>style.visibility</p:attrName>
                                        </p:attrNameLst>
                                      </p:cBhvr>
                                      <p:to>
                                        <p:strVal val="visible"/>
                                      </p:to>
                                    </p:set>
                                    <p:animEffect transition="in" filter="box(in)">
                                      <p:cBhvr>
                                        <p:cTn id="10" dur="500"/>
                                        <p:tgtEl>
                                          <p:spTgt spid="905233"/>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905231"/>
                                        </p:tgtEl>
                                        <p:attrNameLst>
                                          <p:attrName>style.visibility</p:attrName>
                                        </p:attrNameLst>
                                      </p:cBhvr>
                                      <p:to>
                                        <p:strVal val="visible"/>
                                      </p:to>
                                    </p:set>
                                    <p:animEffect transition="in" filter="box(in)">
                                      <p:cBhvr>
                                        <p:cTn id="13" dur="500"/>
                                        <p:tgtEl>
                                          <p:spTgt spid="905231"/>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905232"/>
                                        </p:tgtEl>
                                        <p:attrNameLst>
                                          <p:attrName>style.visibility</p:attrName>
                                        </p:attrNameLst>
                                      </p:cBhvr>
                                      <p:to>
                                        <p:strVal val="visible"/>
                                      </p:to>
                                    </p:set>
                                    <p:animEffect transition="in" filter="box(in)">
                                      <p:cBhvr>
                                        <p:cTn id="16" dur="500"/>
                                        <p:tgtEl>
                                          <p:spTgt spid="905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31" grpId="0"/>
      <p:bldP spid="905232" grpId="0"/>
      <p:bldP spid="905233" grpId="0"/>
      <p:bldP spid="90523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4" name="Rectangle 2"/>
          <p:cNvSpPr>
            <a:spLocks noGrp="1" noChangeArrowheads="1"/>
          </p:cNvSpPr>
          <p:nvPr>
            <p:ph type="title"/>
          </p:nvPr>
        </p:nvSpPr>
        <p:spPr>
          <a:noFill/>
          <a:ln/>
        </p:spPr>
        <p:txBody>
          <a:bodyPr/>
          <a:lstStyle/>
          <a:p>
            <a:r>
              <a:rPr lang="en-US" dirty="0">
                <a:solidFill>
                  <a:srgbClr val="FFFF00"/>
                </a:solidFill>
                <a:latin typeface="Times New Roman" pitchFamily="18" charset="0"/>
                <a:cs typeface="Times New Roman" pitchFamily="18" charset="0"/>
              </a:rPr>
              <a:t>Stock - Recruitment Effects</a:t>
            </a:r>
          </a:p>
        </p:txBody>
      </p:sp>
      <p:graphicFrame>
        <p:nvGraphicFramePr>
          <p:cNvPr id="1062918" name="Object 6"/>
          <p:cNvGraphicFramePr>
            <a:graphicFrameLocks noChangeAspect="1"/>
          </p:cNvGraphicFramePr>
          <p:nvPr>
            <p:ph sz="half" idx="1"/>
          </p:nvPr>
        </p:nvGraphicFramePr>
        <p:xfrm>
          <a:off x="2290763" y="1398588"/>
          <a:ext cx="4095750" cy="2586037"/>
        </p:xfrm>
        <a:graphic>
          <a:graphicData uri="http://schemas.openxmlformats.org/presentationml/2006/ole">
            <p:oleObj spid="_x0000_s163842" name="Chart" r:id="rId4" imgW="5648206" imgH="3705106" progId="Excel.Sheet.8">
              <p:embed/>
            </p:oleObj>
          </a:graphicData>
        </a:graphic>
      </p:graphicFrame>
      <p:graphicFrame>
        <p:nvGraphicFramePr>
          <p:cNvPr id="1062920" name="Object 8"/>
          <p:cNvGraphicFramePr>
            <a:graphicFrameLocks noChangeAspect="1"/>
          </p:cNvGraphicFramePr>
          <p:nvPr>
            <p:ph sz="half" idx="2"/>
          </p:nvPr>
        </p:nvGraphicFramePr>
        <p:xfrm>
          <a:off x="2503488" y="3582988"/>
          <a:ext cx="3937000" cy="3275012"/>
        </p:xfrm>
        <a:graphic>
          <a:graphicData uri="http://schemas.openxmlformats.org/presentationml/2006/ole">
            <p:oleObj spid="_x0000_s163843" name="Chart" r:id="rId5" imgW="5772150" imgH="3143250" progId="Excel.Sheet.8">
              <p:embed/>
            </p:oleObj>
          </a:graphicData>
        </a:graphic>
      </p:graphicFrame>
      <p:sp>
        <p:nvSpPr>
          <p:cNvPr id="1062922" name="Text Box 10"/>
          <p:cNvSpPr txBox="1">
            <a:spLocks noChangeArrowheads="1"/>
          </p:cNvSpPr>
          <p:nvPr/>
        </p:nvSpPr>
        <p:spPr bwMode="auto">
          <a:xfrm>
            <a:off x="6437313" y="4435475"/>
            <a:ext cx="3194050" cy="457200"/>
          </a:xfrm>
          <a:prstGeom prst="rect">
            <a:avLst/>
          </a:prstGeom>
          <a:noFill/>
          <a:ln w="9525">
            <a:noFill/>
            <a:miter lim="800000"/>
            <a:headEnd/>
            <a:tailEnd/>
          </a:ln>
          <a:effectLst/>
        </p:spPr>
        <p:txBody>
          <a:bodyPr>
            <a:spAutoFit/>
          </a:bodyPr>
          <a:lstStyle/>
          <a:p>
            <a:pPr>
              <a:spcBef>
                <a:spcPct val="50000"/>
              </a:spcBef>
            </a:pPr>
            <a:r>
              <a:rPr lang="en-US">
                <a:solidFill>
                  <a:srgbClr val="FFFF00"/>
                </a:solidFill>
                <a:cs typeface="Times New Roman" pitchFamily="18" charset="0"/>
              </a:rPr>
              <a:t>Delta smelt</a:t>
            </a:r>
          </a:p>
        </p:txBody>
      </p:sp>
      <p:sp>
        <p:nvSpPr>
          <p:cNvPr id="1062923" name="Text Box 11"/>
          <p:cNvSpPr txBox="1">
            <a:spLocks noChangeArrowheads="1"/>
          </p:cNvSpPr>
          <p:nvPr/>
        </p:nvSpPr>
        <p:spPr bwMode="auto">
          <a:xfrm>
            <a:off x="6437313" y="2082800"/>
            <a:ext cx="2268537" cy="461665"/>
          </a:xfrm>
          <a:prstGeom prst="rect">
            <a:avLst/>
          </a:prstGeom>
          <a:noFill/>
          <a:ln w="9525">
            <a:noFill/>
            <a:miter lim="800000"/>
            <a:headEnd/>
            <a:tailEnd/>
          </a:ln>
          <a:effectLst/>
        </p:spPr>
        <p:txBody>
          <a:bodyPr>
            <a:spAutoFit/>
          </a:bodyPr>
          <a:lstStyle/>
          <a:p>
            <a:pPr>
              <a:spcBef>
                <a:spcPct val="50000"/>
              </a:spcBef>
            </a:pPr>
            <a:r>
              <a:rPr lang="en-US">
                <a:solidFill>
                  <a:srgbClr val="FFFF00"/>
                </a:solidFill>
                <a:cs typeface="Times New Roman" pitchFamily="18" charset="0"/>
              </a:rPr>
              <a:t>Threadfin shad</a:t>
            </a:r>
          </a:p>
        </p:txBody>
      </p:sp>
      <p:sp>
        <p:nvSpPr>
          <p:cNvPr id="1062924" name="Text Box 12"/>
          <p:cNvSpPr txBox="1">
            <a:spLocks noChangeArrowheads="1"/>
          </p:cNvSpPr>
          <p:nvPr/>
        </p:nvSpPr>
        <p:spPr bwMode="auto">
          <a:xfrm rot="16200000">
            <a:off x="461168" y="3320257"/>
            <a:ext cx="3192463" cy="457200"/>
          </a:xfrm>
          <a:prstGeom prst="rect">
            <a:avLst/>
          </a:prstGeom>
          <a:noFill/>
          <a:ln w="9525">
            <a:noFill/>
            <a:miter lim="800000"/>
            <a:headEnd/>
            <a:tailEnd/>
          </a:ln>
          <a:effectLst/>
        </p:spPr>
        <p:txBody>
          <a:bodyPr>
            <a:spAutoFit/>
          </a:bodyPr>
          <a:lstStyle/>
          <a:p>
            <a:pPr>
              <a:spcBef>
                <a:spcPct val="50000"/>
              </a:spcBef>
            </a:pPr>
            <a:r>
              <a:rPr lang="en-US">
                <a:solidFill>
                  <a:srgbClr val="FFFFFF"/>
                </a:solidFill>
                <a:latin typeface="Comic Sans MS" pitchFamily="66" charset="0"/>
              </a:rPr>
              <a:t>Juvenile Production</a:t>
            </a:r>
          </a:p>
        </p:txBody>
      </p:sp>
      <p:grpSp>
        <p:nvGrpSpPr>
          <p:cNvPr id="2" name="Group 15"/>
          <p:cNvGrpSpPr>
            <a:grpSpLocks/>
          </p:cNvGrpSpPr>
          <p:nvPr/>
        </p:nvGrpSpPr>
        <p:grpSpPr bwMode="auto">
          <a:xfrm>
            <a:off x="3041650" y="2265363"/>
            <a:ext cx="1555750" cy="714375"/>
            <a:chOff x="1916" y="1427"/>
            <a:chExt cx="980" cy="450"/>
          </a:xfrm>
        </p:grpSpPr>
        <p:sp>
          <p:nvSpPr>
            <p:cNvPr id="1062925" name="Text Box 13"/>
            <p:cNvSpPr txBox="1">
              <a:spLocks noChangeArrowheads="1"/>
            </p:cNvSpPr>
            <p:nvPr/>
          </p:nvSpPr>
          <p:spPr bwMode="auto">
            <a:xfrm>
              <a:off x="1916" y="1427"/>
              <a:ext cx="980" cy="231"/>
            </a:xfrm>
            <a:prstGeom prst="rect">
              <a:avLst/>
            </a:prstGeom>
            <a:noFill/>
            <a:ln w="9525">
              <a:noFill/>
              <a:miter lim="800000"/>
              <a:headEnd/>
              <a:tailEnd/>
            </a:ln>
            <a:effectLst/>
          </p:spPr>
          <p:txBody>
            <a:bodyPr>
              <a:spAutoFit/>
            </a:bodyPr>
            <a:lstStyle/>
            <a:p>
              <a:pPr>
                <a:spcBef>
                  <a:spcPct val="50000"/>
                </a:spcBef>
              </a:pPr>
              <a:r>
                <a:rPr lang="en-US" sz="1800">
                  <a:solidFill>
                    <a:srgbClr val="FF0000"/>
                  </a:solidFill>
                  <a:latin typeface="Comic Sans MS" pitchFamily="66" charset="0"/>
                </a:rPr>
                <a:t>POD Years</a:t>
              </a:r>
            </a:p>
          </p:txBody>
        </p:sp>
        <p:sp>
          <p:nvSpPr>
            <p:cNvPr id="1062926" name="Line 14"/>
            <p:cNvSpPr>
              <a:spLocks noChangeShapeType="1"/>
            </p:cNvSpPr>
            <p:nvPr/>
          </p:nvSpPr>
          <p:spPr bwMode="auto">
            <a:xfrm flipH="1">
              <a:off x="2053" y="1643"/>
              <a:ext cx="29" cy="234"/>
            </a:xfrm>
            <a:prstGeom prst="line">
              <a:avLst/>
            </a:prstGeom>
            <a:noFill/>
            <a:ln w="38100">
              <a:solidFill>
                <a:srgbClr val="FF0000"/>
              </a:solidFill>
              <a:round/>
              <a:headEnd/>
              <a:tailEnd type="triangle" w="med" len="med"/>
            </a:ln>
            <a:effectLst/>
          </p:spPr>
          <p:txBody>
            <a:bodyPr/>
            <a:lstStyle/>
            <a:p>
              <a:endParaRPr lang="en-US" sz="1800">
                <a:solidFill>
                  <a:srgbClr val="FFFF00"/>
                </a:solidFill>
                <a:latin typeface="Arial" pitchFamily="34" charset="0"/>
              </a:endParaRPr>
            </a:p>
          </p:txBody>
        </p:sp>
      </p:grpSp>
      <p:pic>
        <p:nvPicPr>
          <p:cNvPr id="1062929" name="Picture 17"/>
          <p:cNvPicPr>
            <a:picLocks noChangeAspect="1" noChangeArrowheads="1"/>
          </p:cNvPicPr>
          <p:nvPr/>
        </p:nvPicPr>
        <p:blipFill>
          <a:blip r:embed="rId6" cstate="print"/>
          <a:srcRect/>
          <a:stretch>
            <a:fillRect/>
          </a:stretch>
        </p:blipFill>
        <p:spPr bwMode="auto">
          <a:xfrm rot="-441958">
            <a:off x="6261100" y="5915025"/>
            <a:ext cx="1868488" cy="741363"/>
          </a:xfrm>
          <a:prstGeom prst="rect">
            <a:avLst/>
          </a:prstGeom>
          <a:noFill/>
          <a:ln w="9525">
            <a:noFill/>
            <a:miter lim="800000"/>
            <a:headEnd/>
            <a:tailEnd/>
          </a:ln>
          <a:effectLst/>
        </p:spPr>
      </p:pic>
      <p:pic>
        <p:nvPicPr>
          <p:cNvPr id="1062930" name="Picture 18"/>
          <p:cNvPicPr>
            <a:picLocks noChangeAspect="1" noChangeArrowheads="1"/>
          </p:cNvPicPr>
          <p:nvPr/>
        </p:nvPicPr>
        <p:blipFill>
          <a:blip r:embed="rId6" cstate="print"/>
          <a:srcRect/>
          <a:stretch>
            <a:fillRect/>
          </a:stretch>
        </p:blipFill>
        <p:spPr bwMode="auto">
          <a:xfrm rot="-441958">
            <a:off x="1038225" y="3457575"/>
            <a:ext cx="635000" cy="252413"/>
          </a:xfrm>
          <a:prstGeom prst="rect">
            <a:avLst/>
          </a:prstGeom>
          <a:noFill/>
          <a:ln w="9525">
            <a:noFill/>
            <a:miter lim="800000"/>
            <a:headEnd/>
            <a:tailEnd/>
          </a:ln>
          <a:effectLst/>
        </p:spPr>
      </p:pic>
      <p:pic>
        <p:nvPicPr>
          <p:cNvPr id="1062931" name="Picture 19"/>
          <p:cNvPicPr>
            <a:picLocks noChangeAspect="1" noChangeArrowheads="1"/>
          </p:cNvPicPr>
          <p:nvPr/>
        </p:nvPicPr>
        <p:blipFill>
          <a:blip r:embed="rId6" cstate="print"/>
          <a:srcRect/>
          <a:stretch>
            <a:fillRect/>
          </a:stretch>
        </p:blipFill>
        <p:spPr bwMode="auto">
          <a:xfrm rot="-441958">
            <a:off x="565150" y="3276600"/>
            <a:ext cx="635000" cy="252413"/>
          </a:xfrm>
          <a:prstGeom prst="rect">
            <a:avLst/>
          </a:prstGeom>
          <a:noFill/>
          <a:ln w="9525">
            <a:noFill/>
            <a:miter lim="800000"/>
            <a:headEnd/>
            <a:tailEnd/>
          </a:ln>
          <a:effectLst/>
        </p:spPr>
      </p:pic>
      <p:pic>
        <p:nvPicPr>
          <p:cNvPr id="1062932" name="Picture 20"/>
          <p:cNvPicPr>
            <a:picLocks noChangeAspect="1" noChangeArrowheads="1"/>
          </p:cNvPicPr>
          <p:nvPr/>
        </p:nvPicPr>
        <p:blipFill>
          <a:blip r:embed="rId6" cstate="print"/>
          <a:srcRect/>
          <a:stretch>
            <a:fillRect/>
          </a:stretch>
        </p:blipFill>
        <p:spPr bwMode="auto">
          <a:xfrm rot="-441958">
            <a:off x="1112838" y="3036888"/>
            <a:ext cx="635000" cy="252412"/>
          </a:xfrm>
          <a:prstGeom prst="rect">
            <a:avLst/>
          </a:prstGeom>
          <a:noFill/>
          <a:ln w="9525">
            <a:noFill/>
            <a:miter lim="800000"/>
            <a:headEnd/>
            <a:tailEnd/>
          </a:ln>
          <a:effectLst/>
        </p:spPr>
      </p:pic>
      <p:pic>
        <p:nvPicPr>
          <p:cNvPr id="1062933" name="Picture 21"/>
          <p:cNvPicPr>
            <a:picLocks noChangeAspect="1" noChangeArrowheads="1"/>
          </p:cNvPicPr>
          <p:nvPr/>
        </p:nvPicPr>
        <p:blipFill>
          <a:blip r:embed="rId6" cstate="print"/>
          <a:srcRect/>
          <a:stretch>
            <a:fillRect/>
          </a:stretch>
        </p:blipFill>
        <p:spPr bwMode="auto">
          <a:xfrm rot="-441958">
            <a:off x="1184275" y="4024313"/>
            <a:ext cx="635000" cy="252412"/>
          </a:xfrm>
          <a:prstGeom prst="rect">
            <a:avLst/>
          </a:prstGeom>
          <a:noFill/>
          <a:ln w="9525">
            <a:noFill/>
            <a:miter lim="800000"/>
            <a:headEnd/>
            <a:tailEnd/>
          </a:ln>
          <a:effectLst/>
        </p:spPr>
      </p:pic>
      <p:pic>
        <p:nvPicPr>
          <p:cNvPr id="1062934" name="Picture 22"/>
          <p:cNvPicPr>
            <a:picLocks noChangeAspect="1" noChangeArrowheads="1"/>
          </p:cNvPicPr>
          <p:nvPr/>
        </p:nvPicPr>
        <p:blipFill>
          <a:blip r:embed="rId6" cstate="print"/>
          <a:srcRect/>
          <a:stretch>
            <a:fillRect/>
          </a:stretch>
        </p:blipFill>
        <p:spPr bwMode="auto">
          <a:xfrm rot="-441958">
            <a:off x="876300" y="3744913"/>
            <a:ext cx="635000" cy="25241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6386" name="Picture 2"/>
          <p:cNvPicPr>
            <a:picLocks noGrp="1" noChangeAspect="1" noChangeArrowheads="1"/>
          </p:cNvPicPr>
          <p:nvPr>
            <p:ph idx="4294967295"/>
          </p:nvPr>
        </p:nvPicPr>
        <p:blipFill>
          <a:blip r:embed="rId4" cstate="print"/>
          <a:srcRect/>
          <a:stretch>
            <a:fillRect/>
          </a:stretch>
        </p:blipFill>
        <p:spPr>
          <a:xfrm>
            <a:off x="457200" y="3816350"/>
            <a:ext cx="8153400" cy="1811338"/>
          </a:xfrm>
          <a:noFill/>
          <a:ln/>
        </p:spPr>
      </p:pic>
      <p:sp>
        <p:nvSpPr>
          <p:cNvPr id="1296387" name="Rectangle 3"/>
          <p:cNvSpPr>
            <a:spLocks noChangeArrowheads="1"/>
          </p:cNvSpPr>
          <p:nvPr/>
        </p:nvSpPr>
        <p:spPr bwMode="auto">
          <a:xfrm>
            <a:off x="261938" y="5630863"/>
            <a:ext cx="8570912" cy="1143000"/>
          </a:xfrm>
          <a:prstGeom prst="rect">
            <a:avLst/>
          </a:prstGeom>
          <a:noFill/>
          <a:ln w="9525">
            <a:noFill/>
            <a:miter lim="800000"/>
            <a:headEnd/>
            <a:tailEnd/>
          </a:ln>
          <a:effectLst/>
        </p:spPr>
        <p:txBody>
          <a:bodyPr anchor="ctr"/>
          <a:lstStyle/>
          <a:p>
            <a:pPr algn="ctr"/>
            <a:r>
              <a:rPr lang="en-US" dirty="0">
                <a:solidFill>
                  <a:srgbClr val="FFFF00"/>
                </a:solidFill>
                <a:cs typeface="Times New Roman" pitchFamily="18" charset="0"/>
              </a:rPr>
              <a:t> Fish Facilities Provide Data on Numbers </a:t>
            </a:r>
            <a:r>
              <a:rPr lang="en-US" dirty="0" smtClean="0">
                <a:solidFill>
                  <a:srgbClr val="FFFF00"/>
                </a:solidFill>
                <a:cs typeface="Times New Roman" pitchFamily="18" charset="0"/>
              </a:rPr>
              <a:t>“Salvaged”</a:t>
            </a:r>
            <a:r>
              <a:rPr lang="en-US" dirty="0">
                <a:solidFill>
                  <a:srgbClr val="FFFF00"/>
                </a:solidFill>
                <a:cs typeface="Times New Roman" pitchFamily="18" charset="0"/>
              </a:rPr>
              <a:t/>
            </a:r>
            <a:br>
              <a:rPr lang="en-US" dirty="0">
                <a:solidFill>
                  <a:srgbClr val="FFFF00"/>
                </a:solidFill>
                <a:cs typeface="Times New Roman" pitchFamily="18" charset="0"/>
              </a:rPr>
            </a:br>
            <a:r>
              <a:rPr lang="en-US" dirty="0">
                <a:solidFill>
                  <a:srgbClr val="FFFF00"/>
                </a:solidFill>
                <a:cs typeface="Times New Roman" pitchFamily="18" charset="0"/>
              </a:rPr>
              <a:t> </a:t>
            </a:r>
          </a:p>
        </p:txBody>
      </p:sp>
      <p:graphicFrame>
        <p:nvGraphicFramePr>
          <p:cNvPr id="1296388" name="Object 4"/>
          <p:cNvGraphicFramePr>
            <a:graphicFrameLocks noChangeAspect="1"/>
          </p:cNvGraphicFramePr>
          <p:nvPr/>
        </p:nvGraphicFramePr>
        <p:xfrm>
          <a:off x="3109913" y="741363"/>
          <a:ext cx="2868612" cy="1912937"/>
        </p:xfrm>
        <a:graphic>
          <a:graphicData uri="http://schemas.openxmlformats.org/presentationml/2006/ole">
            <p:oleObj spid="_x0000_s164866" name="Photo Editor Photo" r:id="rId5" imgW="7314286" imgH="4877481" progId="">
              <p:embed/>
            </p:oleObj>
          </a:graphicData>
        </a:graphic>
      </p:graphicFrame>
      <p:sp>
        <p:nvSpPr>
          <p:cNvPr id="1296389" name="Line 5"/>
          <p:cNvSpPr>
            <a:spLocks noChangeShapeType="1"/>
          </p:cNvSpPr>
          <p:nvPr/>
        </p:nvSpPr>
        <p:spPr bwMode="auto">
          <a:xfrm flipH="1">
            <a:off x="4489450" y="2833688"/>
            <a:ext cx="17463" cy="793750"/>
          </a:xfrm>
          <a:prstGeom prst="line">
            <a:avLst/>
          </a:prstGeom>
          <a:noFill/>
          <a:ln w="101600">
            <a:solidFill>
              <a:srgbClr val="FFFF00"/>
            </a:solidFill>
            <a:round/>
            <a:headEnd/>
            <a:tailEnd type="triangle" w="med" len="med"/>
          </a:ln>
          <a:effectLst/>
        </p:spPr>
        <p:txBody>
          <a:bodyPr/>
          <a:lstStyle/>
          <a:p>
            <a:endParaRPr lang="en-US" sz="1800">
              <a:solidFill>
                <a:srgbClr val="FFFF00"/>
              </a:solidFill>
              <a:latin typeface="Arial" pitchFamily="34" charset="0"/>
            </a:endParaRPr>
          </a:p>
        </p:txBody>
      </p:sp>
      <p:sp>
        <p:nvSpPr>
          <p:cNvPr id="1296391" name="Rectangle 7"/>
          <p:cNvSpPr>
            <a:spLocks noChangeArrowheads="1"/>
          </p:cNvSpPr>
          <p:nvPr/>
        </p:nvSpPr>
        <p:spPr bwMode="auto">
          <a:xfrm>
            <a:off x="315913" y="38100"/>
            <a:ext cx="8572500" cy="1143000"/>
          </a:xfrm>
          <a:prstGeom prst="rect">
            <a:avLst/>
          </a:prstGeom>
          <a:noFill/>
          <a:ln w="9525">
            <a:noFill/>
            <a:miter lim="800000"/>
            <a:headEnd/>
            <a:tailEnd/>
          </a:ln>
          <a:effectLst/>
        </p:spPr>
        <p:txBody>
          <a:bodyPr anchor="ctr"/>
          <a:lstStyle/>
          <a:p>
            <a:pPr algn="ctr"/>
            <a:r>
              <a:rPr lang="en-US" sz="4000" dirty="0">
                <a:solidFill>
                  <a:srgbClr val="FFFF00"/>
                </a:solidFill>
                <a:cs typeface="Times New Roman" pitchFamily="18" charset="0"/>
              </a:rPr>
              <a:t> Water Project Losses</a:t>
            </a:r>
            <a:br>
              <a:rPr lang="en-US" sz="4000" dirty="0">
                <a:solidFill>
                  <a:srgbClr val="FFFF00"/>
                </a:solidFill>
                <a:cs typeface="Times New Roman" pitchFamily="18" charset="0"/>
              </a:rPr>
            </a:br>
            <a:r>
              <a:rPr lang="en-US" sz="4000" dirty="0">
                <a:solidFill>
                  <a:srgbClr val="FFFF00"/>
                </a:solidFill>
                <a:cs typeface="Times New Roman" pitchFamily="18" charset="0"/>
              </a:rPr>
              <a:t> </a:t>
            </a:r>
            <a:endParaRPr lang="en-US" sz="2800" dirty="0">
              <a:solidFill>
                <a:srgbClr val="FFFF00"/>
              </a:solidFill>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0658" name="Object 2"/>
          <p:cNvGraphicFramePr>
            <a:graphicFrameLocks noChangeAspect="1"/>
          </p:cNvGraphicFramePr>
          <p:nvPr/>
        </p:nvGraphicFramePr>
        <p:xfrm>
          <a:off x="457200" y="1752600"/>
          <a:ext cx="8434388" cy="2324100"/>
        </p:xfrm>
        <a:graphic>
          <a:graphicData uri="http://schemas.openxmlformats.org/presentationml/2006/ole">
            <p:oleObj spid="_x0000_s165890" name="Chart" r:id="rId3" imgW="3600379" imgH="847609" progId="Excel.Sheet.8">
              <p:embed/>
            </p:oleObj>
          </a:graphicData>
        </a:graphic>
      </p:graphicFrame>
      <p:graphicFrame>
        <p:nvGraphicFramePr>
          <p:cNvPr id="1350659" name="Object 3"/>
          <p:cNvGraphicFramePr>
            <a:graphicFrameLocks noChangeAspect="1"/>
          </p:cNvGraphicFramePr>
          <p:nvPr/>
        </p:nvGraphicFramePr>
        <p:xfrm>
          <a:off x="666750" y="449263"/>
          <a:ext cx="8231188" cy="2439987"/>
        </p:xfrm>
        <a:graphic>
          <a:graphicData uri="http://schemas.openxmlformats.org/presentationml/2006/ole">
            <p:oleObj spid="_x0000_s165891" name="Chart" r:id="rId4" imgW="3676650" imgH="838403" progId="Excel.Sheet.8">
              <p:embed/>
            </p:oleObj>
          </a:graphicData>
        </a:graphic>
      </p:graphicFrame>
      <p:graphicFrame>
        <p:nvGraphicFramePr>
          <p:cNvPr id="1350660" name="Object 4"/>
          <p:cNvGraphicFramePr>
            <a:graphicFrameLocks noChangeAspect="1"/>
          </p:cNvGraphicFramePr>
          <p:nvPr/>
        </p:nvGraphicFramePr>
        <p:xfrm>
          <a:off x="114300" y="4254500"/>
          <a:ext cx="8707438" cy="2393950"/>
        </p:xfrm>
        <a:graphic>
          <a:graphicData uri="http://schemas.openxmlformats.org/presentationml/2006/ole">
            <p:oleObj spid="_x0000_s165892" name="Chart" r:id="rId5" imgW="3781425" imgH="876198" progId="Excel.Sheet.8">
              <p:embed/>
            </p:oleObj>
          </a:graphicData>
        </a:graphic>
      </p:graphicFrame>
      <p:graphicFrame>
        <p:nvGraphicFramePr>
          <p:cNvPr id="1350661" name="Object 5"/>
          <p:cNvGraphicFramePr>
            <a:graphicFrameLocks noChangeAspect="1"/>
          </p:cNvGraphicFramePr>
          <p:nvPr/>
        </p:nvGraphicFramePr>
        <p:xfrm>
          <a:off x="342900" y="2971800"/>
          <a:ext cx="8532813" cy="2468563"/>
        </p:xfrm>
        <a:graphic>
          <a:graphicData uri="http://schemas.openxmlformats.org/presentationml/2006/ole">
            <p:oleObj spid="_x0000_s165893" name="Chart" r:id="rId6" imgW="3724275" imgH="819302" progId="Excel.Sheet.8">
              <p:embed/>
            </p:oleObj>
          </a:graphicData>
        </a:graphic>
      </p:graphicFrame>
      <p:sp>
        <p:nvSpPr>
          <p:cNvPr id="1350662" name="Text Box 6"/>
          <p:cNvSpPr txBox="1">
            <a:spLocks noChangeArrowheads="1"/>
          </p:cNvSpPr>
          <p:nvPr/>
        </p:nvSpPr>
        <p:spPr bwMode="auto">
          <a:xfrm>
            <a:off x="2819400" y="3657600"/>
            <a:ext cx="3078163" cy="396875"/>
          </a:xfrm>
          <a:prstGeom prst="rect">
            <a:avLst/>
          </a:prstGeom>
          <a:noFill/>
          <a:ln w="9525">
            <a:noFill/>
            <a:miter lim="800000"/>
            <a:headEnd/>
            <a:tailEnd/>
          </a:ln>
          <a:effectLst/>
        </p:spPr>
        <p:txBody>
          <a:bodyPr>
            <a:spAutoFit/>
          </a:bodyPr>
          <a:lstStyle/>
          <a:p>
            <a:pPr>
              <a:spcBef>
                <a:spcPct val="50000"/>
              </a:spcBef>
            </a:pPr>
            <a:r>
              <a:rPr lang="en-US" sz="2000">
                <a:solidFill>
                  <a:srgbClr val="FFFF00"/>
                </a:solidFill>
                <a:latin typeface="Comic Sans MS" pitchFamily="66" charset="0"/>
              </a:rPr>
              <a:t>Striped Bass</a:t>
            </a:r>
          </a:p>
        </p:txBody>
      </p:sp>
      <p:sp>
        <p:nvSpPr>
          <p:cNvPr id="1350663" name="Text Box 7"/>
          <p:cNvSpPr txBox="1">
            <a:spLocks noChangeArrowheads="1"/>
          </p:cNvSpPr>
          <p:nvPr/>
        </p:nvSpPr>
        <p:spPr bwMode="auto">
          <a:xfrm>
            <a:off x="2752725" y="2535238"/>
            <a:ext cx="4121150" cy="396875"/>
          </a:xfrm>
          <a:prstGeom prst="rect">
            <a:avLst/>
          </a:prstGeom>
          <a:noFill/>
          <a:ln w="9525">
            <a:noFill/>
            <a:miter lim="800000"/>
            <a:headEnd/>
            <a:tailEnd/>
          </a:ln>
          <a:effectLst/>
        </p:spPr>
        <p:txBody>
          <a:bodyPr>
            <a:spAutoFit/>
          </a:bodyPr>
          <a:lstStyle/>
          <a:p>
            <a:pPr>
              <a:spcBef>
                <a:spcPct val="50000"/>
              </a:spcBef>
            </a:pPr>
            <a:r>
              <a:rPr lang="en-US" sz="2000">
                <a:solidFill>
                  <a:srgbClr val="FFFF00"/>
                </a:solidFill>
                <a:latin typeface="Comic Sans MS" pitchFamily="66" charset="0"/>
              </a:rPr>
              <a:t>Delta smelt</a:t>
            </a:r>
          </a:p>
        </p:txBody>
      </p:sp>
      <p:sp>
        <p:nvSpPr>
          <p:cNvPr id="1350664" name="Text Box 8"/>
          <p:cNvSpPr txBox="1">
            <a:spLocks noChangeArrowheads="1"/>
          </p:cNvSpPr>
          <p:nvPr/>
        </p:nvSpPr>
        <p:spPr bwMode="auto">
          <a:xfrm>
            <a:off x="2760663" y="1020763"/>
            <a:ext cx="3078162" cy="396875"/>
          </a:xfrm>
          <a:prstGeom prst="rect">
            <a:avLst/>
          </a:prstGeom>
          <a:noFill/>
          <a:ln w="9525">
            <a:noFill/>
            <a:miter lim="800000"/>
            <a:headEnd/>
            <a:tailEnd/>
          </a:ln>
          <a:effectLst/>
        </p:spPr>
        <p:txBody>
          <a:bodyPr>
            <a:spAutoFit/>
          </a:bodyPr>
          <a:lstStyle/>
          <a:p>
            <a:pPr>
              <a:spcBef>
                <a:spcPct val="50000"/>
              </a:spcBef>
            </a:pPr>
            <a:r>
              <a:rPr lang="en-US" sz="2000">
                <a:solidFill>
                  <a:srgbClr val="FFFF00"/>
                </a:solidFill>
                <a:latin typeface="Comic Sans MS" pitchFamily="66" charset="0"/>
              </a:rPr>
              <a:t>Longfin smelt</a:t>
            </a:r>
          </a:p>
        </p:txBody>
      </p:sp>
      <p:sp>
        <p:nvSpPr>
          <p:cNvPr id="1350665" name="Text Box 9"/>
          <p:cNvSpPr txBox="1">
            <a:spLocks noChangeArrowheads="1"/>
          </p:cNvSpPr>
          <p:nvPr/>
        </p:nvSpPr>
        <p:spPr bwMode="auto">
          <a:xfrm>
            <a:off x="1981200" y="304800"/>
            <a:ext cx="6267450" cy="579438"/>
          </a:xfrm>
          <a:prstGeom prst="rect">
            <a:avLst/>
          </a:prstGeom>
          <a:noFill/>
          <a:ln w="9525">
            <a:noFill/>
            <a:miter lim="800000"/>
            <a:headEnd/>
            <a:tailEnd/>
          </a:ln>
          <a:effectLst/>
        </p:spPr>
        <p:txBody>
          <a:bodyPr>
            <a:spAutoFit/>
          </a:bodyPr>
          <a:lstStyle/>
          <a:p>
            <a:pPr>
              <a:spcBef>
                <a:spcPct val="50000"/>
              </a:spcBef>
            </a:pPr>
            <a:r>
              <a:rPr lang="en-US" sz="3200">
                <a:solidFill>
                  <a:srgbClr val="FFFF00"/>
                </a:solidFill>
                <a:latin typeface="Comic Sans MS" pitchFamily="66" charset="0"/>
              </a:rPr>
              <a:t>Winter Salvage (Nov-Mar)</a:t>
            </a:r>
          </a:p>
        </p:txBody>
      </p:sp>
      <p:grpSp>
        <p:nvGrpSpPr>
          <p:cNvPr id="2" name="Group 10"/>
          <p:cNvGrpSpPr>
            <a:grpSpLocks/>
          </p:cNvGrpSpPr>
          <p:nvPr/>
        </p:nvGrpSpPr>
        <p:grpSpPr bwMode="auto">
          <a:xfrm>
            <a:off x="-482600" y="5989638"/>
            <a:ext cx="8910638" cy="396875"/>
            <a:chOff x="624" y="5040"/>
            <a:chExt cx="2928" cy="276"/>
          </a:xfrm>
        </p:grpSpPr>
        <p:sp>
          <p:nvSpPr>
            <p:cNvPr id="1350667" name="Text Box 11"/>
            <p:cNvSpPr txBox="1">
              <a:spLocks noChangeArrowheads="1"/>
            </p:cNvSpPr>
            <p:nvPr/>
          </p:nvSpPr>
          <p:spPr bwMode="auto">
            <a:xfrm>
              <a:off x="624" y="5040"/>
              <a:ext cx="288" cy="276"/>
            </a:xfrm>
            <a:prstGeom prst="rect">
              <a:avLst/>
            </a:prstGeom>
            <a:noFill/>
            <a:ln w="9525">
              <a:noFill/>
              <a:miter lim="800000"/>
              <a:headEnd/>
              <a:tailEnd/>
            </a:ln>
            <a:effectLst/>
          </p:spPr>
          <p:txBody>
            <a:bodyPr>
              <a:spAutoFit/>
            </a:bodyPr>
            <a:lstStyle/>
            <a:p>
              <a:pPr>
                <a:spcBef>
                  <a:spcPct val="50000"/>
                </a:spcBef>
              </a:pPr>
              <a:endParaRPr lang="en-US" sz="2000" b="1">
                <a:solidFill>
                  <a:srgbClr val="FFFF00"/>
                </a:solidFill>
                <a:latin typeface="Comic Sans MS" pitchFamily="66" charset="0"/>
              </a:endParaRPr>
            </a:p>
          </p:txBody>
        </p:sp>
        <p:sp>
          <p:nvSpPr>
            <p:cNvPr id="1350668" name="Text Box 12"/>
            <p:cNvSpPr txBox="1">
              <a:spLocks noChangeArrowheads="1"/>
            </p:cNvSpPr>
            <p:nvPr/>
          </p:nvSpPr>
          <p:spPr bwMode="auto">
            <a:xfrm>
              <a:off x="1008" y="5040"/>
              <a:ext cx="288" cy="276"/>
            </a:xfrm>
            <a:prstGeom prst="rect">
              <a:avLst/>
            </a:prstGeom>
            <a:noFill/>
            <a:ln w="9525">
              <a:noFill/>
              <a:miter lim="800000"/>
              <a:headEnd/>
              <a:tailEnd/>
            </a:ln>
            <a:effectLst/>
          </p:spPr>
          <p:txBody>
            <a:bodyPr>
              <a:spAutoFit/>
            </a:bodyPr>
            <a:lstStyle/>
            <a:p>
              <a:pPr>
                <a:spcBef>
                  <a:spcPct val="50000"/>
                </a:spcBef>
              </a:pPr>
              <a:endParaRPr lang="en-US" sz="2000" b="1">
                <a:solidFill>
                  <a:srgbClr val="FFFF00"/>
                </a:solidFill>
                <a:latin typeface="Comic Sans MS" pitchFamily="66" charset="0"/>
              </a:endParaRPr>
            </a:p>
          </p:txBody>
        </p:sp>
        <p:sp>
          <p:nvSpPr>
            <p:cNvPr id="1350669" name="Text Box 13"/>
            <p:cNvSpPr txBox="1">
              <a:spLocks noChangeArrowheads="1"/>
            </p:cNvSpPr>
            <p:nvPr/>
          </p:nvSpPr>
          <p:spPr bwMode="auto">
            <a:xfrm>
              <a:off x="1392" y="5040"/>
              <a:ext cx="288" cy="276"/>
            </a:xfrm>
            <a:prstGeom prst="rect">
              <a:avLst/>
            </a:prstGeom>
            <a:noFill/>
            <a:ln w="9525">
              <a:noFill/>
              <a:miter lim="800000"/>
              <a:headEnd/>
              <a:tailEnd/>
            </a:ln>
            <a:effectLst/>
          </p:spPr>
          <p:txBody>
            <a:bodyPr>
              <a:spAutoFit/>
            </a:bodyPr>
            <a:lstStyle/>
            <a:p>
              <a:pPr>
                <a:spcBef>
                  <a:spcPct val="50000"/>
                </a:spcBef>
              </a:pPr>
              <a:r>
                <a:rPr lang="en-US" sz="2000" b="1">
                  <a:solidFill>
                    <a:srgbClr val="FFFF00"/>
                  </a:solidFill>
                  <a:latin typeface="Comic Sans MS" pitchFamily="66" charset="0"/>
                </a:rPr>
                <a:t>94</a:t>
              </a:r>
            </a:p>
          </p:txBody>
        </p:sp>
        <p:sp>
          <p:nvSpPr>
            <p:cNvPr id="1350670" name="Text Box 14"/>
            <p:cNvSpPr txBox="1">
              <a:spLocks noChangeArrowheads="1"/>
            </p:cNvSpPr>
            <p:nvPr/>
          </p:nvSpPr>
          <p:spPr bwMode="auto">
            <a:xfrm>
              <a:off x="1777" y="5040"/>
              <a:ext cx="287" cy="276"/>
            </a:xfrm>
            <a:prstGeom prst="rect">
              <a:avLst/>
            </a:prstGeom>
            <a:noFill/>
            <a:ln w="9525">
              <a:noFill/>
              <a:miter lim="800000"/>
              <a:headEnd/>
              <a:tailEnd/>
            </a:ln>
            <a:effectLst/>
          </p:spPr>
          <p:txBody>
            <a:bodyPr>
              <a:spAutoFit/>
            </a:bodyPr>
            <a:lstStyle/>
            <a:p>
              <a:pPr>
                <a:spcBef>
                  <a:spcPct val="50000"/>
                </a:spcBef>
              </a:pPr>
              <a:r>
                <a:rPr lang="en-US" sz="2000" b="1">
                  <a:solidFill>
                    <a:srgbClr val="FFFF00"/>
                  </a:solidFill>
                  <a:latin typeface="Comic Sans MS" pitchFamily="66" charset="0"/>
                </a:rPr>
                <a:t>96</a:t>
              </a:r>
            </a:p>
          </p:txBody>
        </p:sp>
        <p:sp>
          <p:nvSpPr>
            <p:cNvPr id="1350671" name="Text Box 15"/>
            <p:cNvSpPr txBox="1">
              <a:spLocks noChangeArrowheads="1"/>
            </p:cNvSpPr>
            <p:nvPr/>
          </p:nvSpPr>
          <p:spPr bwMode="auto">
            <a:xfrm>
              <a:off x="2112" y="5040"/>
              <a:ext cx="287" cy="276"/>
            </a:xfrm>
            <a:prstGeom prst="rect">
              <a:avLst/>
            </a:prstGeom>
            <a:noFill/>
            <a:ln w="9525">
              <a:noFill/>
              <a:miter lim="800000"/>
              <a:headEnd/>
              <a:tailEnd/>
            </a:ln>
            <a:effectLst/>
          </p:spPr>
          <p:txBody>
            <a:bodyPr>
              <a:spAutoFit/>
            </a:bodyPr>
            <a:lstStyle/>
            <a:p>
              <a:pPr>
                <a:spcBef>
                  <a:spcPct val="50000"/>
                </a:spcBef>
              </a:pPr>
              <a:r>
                <a:rPr lang="en-US" sz="2000" b="1">
                  <a:solidFill>
                    <a:srgbClr val="FFFF00"/>
                  </a:solidFill>
                  <a:latin typeface="Comic Sans MS" pitchFamily="66" charset="0"/>
                </a:rPr>
                <a:t>98</a:t>
              </a:r>
            </a:p>
          </p:txBody>
        </p:sp>
        <p:sp>
          <p:nvSpPr>
            <p:cNvPr id="1350672" name="Text Box 16"/>
            <p:cNvSpPr txBox="1">
              <a:spLocks noChangeArrowheads="1"/>
            </p:cNvSpPr>
            <p:nvPr/>
          </p:nvSpPr>
          <p:spPr bwMode="auto">
            <a:xfrm>
              <a:off x="2544" y="5040"/>
              <a:ext cx="288" cy="276"/>
            </a:xfrm>
            <a:prstGeom prst="rect">
              <a:avLst/>
            </a:prstGeom>
            <a:noFill/>
            <a:ln w="9525">
              <a:noFill/>
              <a:miter lim="800000"/>
              <a:headEnd/>
              <a:tailEnd/>
            </a:ln>
            <a:effectLst/>
          </p:spPr>
          <p:txBody>
            <a:bodyPr>
              <a:spAutoFit/>
            </a:bodyPr>
            <a:lstStyle/>
            <a:p>
              <a:pPr>
                <a:spcBef>
                  <a:spcPct val="50000"/>
                </a:spcBef>
              </a:pPr>
              <a:r>
                <a:rPr lang="en-US" sz="2000" b="1">
                  <a:solidFill>
                    <a:srgbClr val="FFFF00"/>
                  </a:solidFill>
                  <a:latin typeface="Comic Sans MS" pitchFamily="66" charset="0"/>
                </a:rPr>
                <a:t>00</a:t>
              </a:r>
            </a:p>
          </p:txBody>
        </p:sp>
        <p:sp>
          <p:nvSpPr>
            <p:cNvPr id="1350673" name="Text Box 17"/>
            <p:cNvSpPr txBox="1">
              <a:spLocks noChangeArrowheads="1"/>
            </p:cNvSpPr>
            <p:nvPr/>
          </p:nvSpPr>
          <p:spPr bwMode="auto">
            <a:xfrm>
              <a:off x="2928" y="5040"/>
              <a:ext cx="288" cy="276"/>
            </a:xfrm>
            <a:prstGeom prst="rect">
              <a:avLst/>
            </a:prstGeom>
            <a:noFill/>
            <a:ln w="9525">
              <a:noFill/>
              <a:miter lim="800000"/>
              <a:headEnd/>
              <a:tailEnd/>
            </a:ln>
            <a:effectLst/>
          </p:spPr>
          <p:txBody>
            <a:bodyPr>
              <a:spAutoFit/>
            </a:bodyPr>
            <a:lstStyle/>
            <a:p>
              <a:pPr>
                <a:spcBef>
                  <a:spcPct val="50000"/>
                </a:spcBef>
              </a:pPr>
              <a:r>
                <a:rPr lang="en-US" sz="2000" b="1">
                  <a:solidFill>
                    <a:srgbClr val="FFFF00"/>
                  </a:solidFill>
                  <a:latin typeface="Comic Sans MS" pitchFamily="66" charset="0"/>
                </a:rPr>
                <a:t>02</a:t>
              </a:r>
            </a:p>
          </p:txBody>
        </p:sp>
        <p:sp>
          <p:nvSpPr>
            <p:cNvPr id="1350674" name="Text Box 18"/>
            <p:cNvSpPr txBox="1">
              <a:spLocks noChangeArrowheads="1"/>
            </p:cNvSpPr>
            <p:nvPr/>
          </p:nvSpPr>
          <p:spPr bwMode="auto">
            <a:xfrm>
              <a:off x="3264" y="5040"/>
              <a:ext cx="288" cy="276"/>
            </a:xfrm>
            <a:prstGeom prst="rect">
              <a:avLst/>
            </a:prstGeom>
            <a:noFill/>
            <a:ln w="9525">
              <a:noFill/>
              <a:miter lim="800000"/>
              <a:headEnd/>
              <a:tailEnd/>
            </a:ln>
            <a:effectLst/>
          </p:spPr>
          <p:txBody>
            <a:bodyPr>
              <a:spAutoFit/>
            </a:bodyPr>
            <a:lstStyle/>
            <a:p>
              <a:pPr>
                <a:spcBef>
                  <a:spcPct val="50000"/>
                </a:spcBef>
              </a:pPr>
              <a:r>
                <a:rPr lang="en-US" sz="2000" b="1">
                  <a:solidFill>
                    <a:srgbClr val="FFFF00"/>
                  </a:solidFill>
                  <a:latin typeface="Comic Sans MS" pitchFamily="66" charset="0"/>
                </a:rPr>
                <a:t>04</a:t>
              </a:r>
            </a:p>
          </p:txBody>
        </p:sp>
      </p:grpSp>
      <p:sp>
        <p:nvSpPr>
          <p:cNvPr id="1350675" name="Text Box 19"/>
          <p:cNvSpPr txBox="1">
            <a:spLocks noChangeArrowheads="1"/>
          </p:cNvSpPr>
          <p:nvPr/>
        </p:nvSpPr>
        <p:spPr bwMode="auto">
          <a:xfrm>
            <a:off x="2743200" y="4876800"/>
            <a:ext cx="3078163" cy="396875"/>
          </a:xfrm>
          <a:prstGeom prst="rect">
            <a:avLst/>
          </a:prstGeom>
          <a:noFill/>
          <a:ln w="9525">
            <a:noFill/>
            <a:miter lim="800000"/>
            <a:headEnd/>
            <a:tailEnd/>
          </a:ln>
          <a:effectLst/>
        </p:spPr>
        <p:txBody>
          <a:bodyPr>
            <a:spAutoFit/>
          </a:bodyPr>
          <a:lstStyle/>
          <a:p>
            <a:pPr>
              <a:spcBef>
                <a:spcPct val="50000"/>
              </a:spcBef>
            </a:pPr>
            <a:r>
              <a:rPr lang="en-US" sz="2000">
                <a:solidFill>
                  <a:srgbClr val="FFFF00"/>
                </a:solidFill>
                <a:latin typeface="Comic Sans MS" pitchFamily="66" charset="0"/>
              </a:rPr>
              <a:t>Threadfin Shad</a:t>
            </a:r>
          </a:p>
        </p:txBody>
      </p:sp>
      <p:sp>
        <p:nvSpPr>
          <p:cNvPr id="1350676" name="Rectangle 20"/>
          <p:cNvSpPr>
            <a:spLocks noChangeArrowheads="1"/>
          </p:cNvSpPr>
          <p:nvPr/>
        </p:nvSpPr>
        <p:spPr bwMode="auto">
          <a:xfrm>
            <a:off x="685800" y="1905000"/>
            <a:ext cx="1066800" cy="457200"/>
          </a:xfrm>
          <a:prstGeom prst="rect">
            <a:avLst/>
          </a:prstGeom>
          <a:noFill/>
          <a:ln w="9525" algn="ctr">
            <a:noFill/>
            <a:miter lim="800000"/>
            <a:headEnd/>
            <a:tailEnd/>
          </a:ln>
          <a:effectLst/>
        </p:spPr>
        <p:txBody>
          <a:bodyPr wrap="none" anchor="ctr"/>
          <a:lstStyle/>
          <a:p>
            <a:endParaRPr lang="en-US" sz="1800">
              <a:solidFill>
                <a:srgbClr val="FFFF00"/>
              </a:solidFill>
              <a:latin typeface="Arial" pitchFamily="34" charset="0"/>
            </a:endParaRPr>
          </a:p>
        </p:txBody>
      </p:sp>
      <p:sp>
        <p:nvSpPr>
          <p:cNvPr id="1350677" name="Rectangle 21"/>
          <p:cNvSpPr>
            <a:spLocks noChangeArrowheads="1"/>
          </p:cNvSpPr>
          <p:nvPr/>
        </p:nvSpPr>
        <p:spPr bwMode="auto">
          <a:xfrm>
            <a:off x="457200" y="1981200"/>
            <a:ext cx="1295400" cy="381000"/>
          </a:xfrm>
          <a:prstGeom prst="rect">
            <a:avLst/>
          </a:prstGeom>
          <a:solidFill>
            <a:schemeClr val="tx1"/>
          </a:solidFill>
          <a:ln w="9525" algn="ctr">
            <a:noFill/>
            <a:miter lim="800000"/>
            <a:headEnd/>
            <a:tailEnd/>
          </a:ln>
          <a:effectLst/>
        </p:spPr>
        <p:txBody>
          <a:bodyPr wrap="none" anchor="ctr"/>
          <a:lstStyle/>
          <a:p>
            <a:endParaRPr lang="en-US" sz="1800">
              <a:solidFill>
                <a:srgbClr val="FFFF00"/>
              </a:solidFill>
              <a:latin typeface="Arial" pitchFamily="34" charset="0"/>
            </a:endParaRPr>
          </a:p>
        </p:txBody>
      </p:sp>
      <p:sp>
        <p:nvSpPr>
          <p:cNvPr id="1350678" name="Rectangle 22"/>
          <p:cNvSpPr>
            <a:spLocks noChangeArrowheads="1"/>
          </p:cNvSpPr>
          <p:nvPr/>
        </p:nvSpPr>
        <p:spPr bwMode="auto">
          <a:xfrm>
            <a:off x="533400" y="1066800"/>
            <a:ext cx="1219200" cy="381000"/>
          </a:xfrm>
          <a:prstGeom prst="rect">
            <a:avLst/>
          </a:prstGeom>
          <a:solidFill>
            <a:schemeClr val="tx1"/>
          </a:solidFill>
          <a:ln w="9525" algn="ctr">
            <a:noFill/>
            <a:miter lim="800000"/>
            <a:headEnd/>
            <a:tailEnd/>
          </a:ln>
          <a:effectLst/>
        </p:spPr>
        <p:txBody>
          <a:bodyPr wrap="none" anchor="ctr"/>
          <a:lstStyle/>
          <a:p>
            <a:endParaRPr lang="en-US" sz="1800">
              <a:solidFill>
                <a:srgbClr val="FFFF00"/>
              </a:solidFill>
              <a:latin typeface="Arial" pitchFamily="34" charset="0"/>
            </a:endParaRPr>
          </a:p>
        </p:txBody>
      </p:sp>
      <p:sp>
        <p:nvSpPr>
          <p:cNvPr id="1350679" name="Rectangle 23"/>
          <p:cNvSpPr>
            <a:spLocks noChangeArrowheads="1"/>
          </p:cNvSpPr>
          <p:nvPr/>
        </p:nvSpPr>
        <p:spPr bwMode="auto">
          <a:xfrm>
            <a:off x="533400" y="3200400"/>
            <a:ext cx="1295400" cy="381000"/>
          </a:xfrm>
          <a:prstGeom prst="rect">
            <a:avLst/>
          </a:prstGeom>
          <a:solidFill>
            <a:schemeClr val="tx1"/>
          </a:solidFill>
          <a:ln w="9525" algn="ctr">
            <a:noFill/>
            <a:miter lim="800000"/>
            <a:headEnd/>
            <a:tailEnd/>
          </a:ln>
          <a:effectLst/>
        </p:spPr>
        <p:txBody>
          <a:bodyPr wrap="none" anchor="ctr"/>
          <a:lstStyle/>
          <a:p>
            <a:endParaRPr lang="en-US" sz="1800">
              <a:solidFill>
                <a:srgbClr val="FFFF00"/>
              </a:solidFill>
              <a:latin typeface="Arial" pitchFamily="34" charset="0"/>
            </a:endParaRPr>
          </a:p>
        </p:txBody>
      </p:sp>
      <p:sp>
        <p:nvSpPr>
          <p:cNvPr id="1350680" name="Rectangle 24"/>
          <p:cNvSpPr>
            <a:spLocks noChangeArrowheads="1"/>
          </p:cNvSpPr>
          <p:nvPr/>
        </p:nvSpPr>
        <p:spPr bwMode="auto">
          <a:xfrm>
            <a:off x="381000" y="4419600"/>
            <a:ext cx="1295400" cy="381000"/>
          </a:xfrm>
          <a:prstGeom prst="rect">
            <a:avLst/>
          </a:prstGeom>
          <a:solidFill>
            <a:schemeClr val="tx1"/>
          </a:solidFill>
          <a:ln w="9525" algn="ctr">
            <a:noFill/>
            <a:miter lim="800000"/>
            <a:headEnd/>
            <a:tailEnd/>
          </a:ln>
          <a:effectLst/>
        </p:spPr>
        <p:txBody>
          <a:bodyPr wrap="none" anchor="ctr"/>
          <a:lstStyle/>
          <a:p>
            <a:endParaRPr lang="en-US" sz="1800">
              <a:solidFill>
                <a:srgbClr val="FFFF00"/>
              </a:solidFill>
              <a:latin typeface="Arial" pitchFamily="34" charset="0"/>
            </a:endParaRPr>
          </a:p>
        </p:txBody>
      </p:sp>
      <p:sp>
        <p:nvSpPr>
          <p:cNvPr id="1350681" name="Text Box 25"/>
          <p:cNvSpPr txBox="1">
            <a:spLocks noChangeArrowheads="1"/>
          </p:cNvSpPr>
          <p:nvPr/>
        </p:nvSpPr>
        <p:spPr bwMode="auto">
          <a:xfrm>
            <a:off x="381000" y="3810000"/>
            <a:ext cx="1600200" cy="457200"/>
          </a:xfrm>
          <a:prstGeom prst="rect">
            <a:avLst/>
          </a:prstGeom>
          <a:noFill/>
          <a:ln w="9525" algn="ctr">
            <a:noFill/>
            <a:miter lim="800000"/>
            <a:headEnd/>
            <a:tailEnd/>
          </a:ln>
          <a:effectLst/>
        </p:spPr>
        <p:txBody>
          <a:bodyPr>
            <a:spAutoFit/>
          </a:bodyPr>
          <a:lstStyle/>
          <a:p>
            <a:pPr algn="ctr">
              <a:spcBef>
                <a:spcPct val="50000"/>
              </a:spcBef>
            </a:pPr>
            <a:r>
              <a:rPr lang="en-US" b="1">
                <a:solidFill>
                  <a:srgbClr val="FFFF00"/>
                </a:solidFill>
                <a:latin typeface="Arial" pitchFamily="34" charset="0"/>
              </a:rPr>
              <a:t>250,000</a:t>
            </a:r>
          </a:p>
        </p:txBody>
      </p:sp>
      <p:sp>
        <p:nvSpPr>
          <p:cNvPr id="1350682" name="Text Box 26"/>
          <p:cNvSpPr txBox="1">
            <a:spLocks noChangeArrowheads="1"/>
          </p:cNvSpPr>
          <p:nvPr/>
        </p:nvSpPr>
        <p:spPr bwMode="auto">
          <a:xfrm>
            <a:off x="304800" y="5105400"/>
            <a:ext cx="1600200" cy="457200"/>
          </a:xfrm>
          <a:prstGeom prst="rect">
            <a:avLst/>
          </a:prstGeom>
          <a:noFill/>
          <a:ln w="9525" algn="ctr">
            <a:noFill/>
            <a:miter lim="800000"/>
            <a:headEnd/>
            <a:tailEnd/>
          </a:ln>
          <a:effectLst/>
        </p:spPr>
        <p:txBody>
          <a:bodyPr>
            <a:spAutoFit/>
          </a:bodyPr>
          <a:lstStyle/>
          <a:p>
            <a:pPr algn="ctr">
              <a:spcBef>
                <a:spcPct val="50000"/>
              </a:spcBef>
            </a:pPr>
            <a:r>
              <a:rPr lang="en-US" b="1">
                <a:solidFill>
                  <a:srgbClr val="FFFF00"/>
                </a:solidFill>
                <a:latin typeface="Arial" pitchFamily="34" charset="0"/>
              </a:rPr>
              <a:t>2,500,000</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38288" y="1060450"/>
            <a:ext cx="6086475" cy="5356225"/>
            <a:chOff x="969" y="554"/>
            <a:chExt cx="3834" cy="3374"/>
          </a:xfrm>
        </p:grpSpPr>
        <p:pic>
          <p:nvPicPr>
            <p:cNvPr id="1301507" name="Picture 3" descr="PPIC Delta Map"/>
            <p:cNvPicPr>
              <a:picLocks noChangeAspect="1" noChangeArrowheads="1"/>
            </p:cNvPicPr>
            <p:nvPr/>
          </p:nvPicPr>
          <p:blipFill>
            <a:blip r:embed="rId2" cstate="print"/>
            <a:srcRect t="27855"/>
            <a:stretch>
              <a:fillRect/>
            </a:stretch>
          </p:blipFill>
          <p:spPr bwMode="auto">
            <a:xfrm>
              <a:off x="969" y="555"/>
              <a:ext cx="3834" cy="3373"/>
            </a:xfrm>
            <a:prstGeom prst="rect">
              <a:avLst/>
            </a:prstGeom>
            <a:noFill/>
          </p:spPr>
        </p:pic>
        <p:sp>
          <p:nvSpPr>
            <p:cNvPr id="1301508" name="Rectangle 4"/>
            <p:cNvSpPr>
              <a:spLocks noChangeArrowheads="1"/>
            </p:cNvSpPr>
            <p:nvPr/>
          </p:nvSpPr>
          <p:spPr bwMode="auto">
            <a:xfrm>
              <a:off x="1211" y="600"/>
              <a:ext cx="978" cy="515"/>
            </a:xfrm>
            <a:prstGeom prst="rect">
              <a:avLst/>
            </a:prstGeom>
            <a:solidFill>
              <a:schemeClr val="bg1"/>
            </a:solidFill>
            <a:ln w="9525">
              <a:noFill/>
              <a:miter lim="800000"/>
              <a:headEnd/>
              <a:tailEnd/>
            </a:ln>
            <a:effectLst/>
          </p:spPr>
          <p:txBody>
            <a:bodyPr wrap="none" anchor="ctr"/>
            <a:lstStyle/>
            <a:p>
              <a:endParaRPr lang="en-US" sz="1800">
                <a:solidFill>
                  <a:srgbClr val="FFFF00"/>
                </a:solidFill>
                <a:latin typeface="Arial" pitchFamily="34" charset="0"/>
              </a:endParaRPr>
            </a:p>
          </p:txBody>
        </p:sp>
        <p:sp>
          <p:nvSpPr>
            <p:cNvPr id="1301509" name="Rectangle 5"/>
            <p:cNvSpPr>
              <a:spLocks noChangeArrowheads="1"/>
            </p:cNvSpPr>
            <p:nvPr/>
          </p:nvSpPr>
          <p:spPr bwMode="auto">
            <a:xfrm>
              <a:off x="1055" y="2635"/>
              <a:ext cx="978" cy="1231"/>
            </a:xfrm>
            <a:prstGeom prst="rect">
              <a:avLst/>
            </a:prstGeom>
            <a:solidFill>
              <a:schemeClr val="bg1"/>
            </a:solidFill>
            <a:ln w="9525">
              <a:noFill/>
              <a:miter lim="800000"/>
              <a:headEnd/>
              <a:tailEnd/>
            </a:ln>
            <a:effectLst/>
          </p:spPr>
          <p:txBody>
            <a:bodyPr wrap="none" anchor="ctr"/>
            <a:lstStyle/>
            <a:p>
              <a:endParaRPr lang="en-US" sz="1800">
                <a:solidFill>
                  <a:srgbClr val="FFFF00"/>
                </a:solidFill>
                <a:latin typeface="Arial" pitchFamily="34" charset="0"/>
              </a:endParaRPr>
            </a:p>
          </p:txBody>
        </p:sp>
        <p:sp>
          <p:nvSpPr>
            <p:cNvPr id="1301510" name="Rectangle 6"/>
            <p:cNvSpPr>
              <a:spLocks noChangeArrowheads="1"/>
            </p:cNvSpPr>
            <p:nvPr/>
          </p:nvSpPr>
          <p:spPr bwMode="auto">
            <a:xfrm>
              <a:off x="1546" y="3333"/>
              <a:ext cx="1186" cy="507"/>
            </a:xfrm>
            <a:prstGeom prst="rect">
              <a:avLst/>
            </a:prstGeom>
            <a:solidFill>
              <a:schemeClr val="bg1"/>
            </a:solidFill>
            <a:ln w="9525">
              <a:noFill/>
              <a:miter lim="800000"/>
              <a:headEnd/>
              <a:tailEnd/>
            </a:ln>
            <a:effectLst/>
          </p:spPr>
          <p:txBody>
            <a:bodyPr wrap="none" anchor="ctr"/>
            <a:lstStyle/>
            <a:p>
              <a:endParaRPr lang="en-US" sz="1800">
                <a:solidFill>
                  <a:srgbClr val="FFFF00"/>
                </a:solidFill>
                <a:latin typeface="Arial" pitchFamily="34" charset="0"/>
              </a:endParaRPr>
            </a:p>
          </p:txBody>
        </p:sp>
        <p:sp>
          <p:nvSpPr>
            <p:cNvPr id="1301511" name="Rectangle 7"/>
            <p:cNvSpPr>
              <a:spLocks noChangeArrowheads="1"/>
            </p:cNvSpPr>
            <p:nvPr/>
          </p:nvSpPr>
          <p:spPr bwMode="auto">
            <a:xfrm>
              <a:off x="2007" y="1417"/>
              <a:ext cx="459" cy="250"/>
            </a:xfrm>
            <a:prstGeom prst="rect">
              <a:avLst/>
            </a:prstGeom>
            <a:solidFill>
              <a:schemeClr val="bg1"/>
            </a:solidFill>
            <a:ln w="9525">
              <a:noFill/>
              <a:miter lim="800000"/>
              <a:headEnd/>
              <a:tailEnd/>
            </a:ln>
            <a:effectLst/>
          </p:spPr>
          <p:txBody>
            <a:bodyPr wrap="none" anchor="ctr"/>
            <a:lstStyle/>
            <a:p>
              <a:endParaRPr lang="en-US" sz="1800">
                <a:solidFill>
                  <a:srgbClr val="FFFF00"/>
                </a:solidFill>
                <a:latin typeface="Arial" pitchFamily="34" charset="0"/>
              </a:endParaRPr>
            </a:p>
          </p:txBody>
        </p:sp>
        <p:sp>
          <p:nvSpPr>
            <p:cNvPr id="1301512" name="Rectangle 8"/>
            <p:cNvSpPr>
              <a:spLocks noChangeArrowheads="1"/>
            </p:cNvSpPr>
            <p:nvPr/>
          </p:nvSpPr>
          <p:spPr bwMode="auto">
            <a:xfrm>
              <a:off x="4045" y="1529"/>
              <a:ext cx="352" cy="195"/>
            </a:xfrm>
            <a:prstGeom prst="rect">
              <a:avLst/>
            </a:prstGeom>
            <a:solidFill>
              <a:schemeClr val="bg1"/>
            </a:solidFill>
            <a:ln w="9525">
              <a:noFill/>
              <a:miter lim="800000"/>
              <a:headEnd/>
              <a:tailEnd/>
            </a:ln>
            <a:effectLst/>
          </p:spPr>
          <p:txBody>
            <a:bodyPr wrap="none" anchor="ctr"/>
            <a:lstStyle/>
            <a:p>
              <a:endParaRPr lang="en-US" sz="1800">
                <a:solidFill>
                  <a:srgbClr val="FFFF00"/>
                </a:solidFill>
                <a:latin typeface="Arial" pitchFamily="34" charset="0"/>
              </a:endParaRPr>
            </a:p>
          </p:txBody>
        </p:sp>
        <p:sp>
          <p:nvSpPr>
            <p:cNvPr id="1301513" name="Rectangle 9"/>
            <p:cNvSpPr>
              <a:spLocks noChangeArrowheads="1"/>
            </p:cNvSpPr>
            <p:nvPr/>
          </p:nvSpPr>
          <p:spPr bwMode="auto">
            <a:xfrm>
              <a:off x="4371" y="2916"/>
              <a:ext cx="351" cy="194"/>
            </a:xfrm>
            <a:prstGeom prst="rect">
              <a:avLst/>
            </a:prstGeom>
            <a:solidFill>
              <a:schemeClr val="bg1"/>
            </a:solidFill>
            <a:ln w="9525">
              <a:noFill/>
              <a:miter lim="800000"/>
              <a:headEnd/>
              <a:tailEnd/>
            </a:ln>
            <a:effectLst/>
          </p:spPr>
          <p:txBody>
            <a:bodyPr wrap="none" anchor="ctr"/>
            <a:lstStyle/>
            <a:p>
              <a:endParaRPr lang="en-US" sz="1800">
                <a:solidFill>
                  <a:srgbClr val="FFFF00"/>
                </a:solidFill>
                <a:latin typeface="Arial" pitchFamily="34" charset="0"/>
              </a:endParaRPr>
            </a:p>
          </p:txBody>
        </p:sp>
        <p:sp>
          <p:nvSpPr>
            <p:cNvPr id="1301514" name="Rectangle 10"/>
            <p:cNvSpPr>
              <a:spLocks noChangeArrowheads="1"/>
            </p:cNvSpPr>
            <p:nvPr/>
          </p:nvSpPr>
          <p:spPr bwMode="auto">
            <a:xfrm>
              <a:off x="4294" y="2898"/>
              <a:ext cx="351" cy="102"/>
            </a:xfrm>
            <a:prstGeom prst="rect">
              <a:avLst/>
            </a:prstGeom>
            <a:solidFill>
              <a:schemeClr val="bg1"/>
            </a:solidFill>
            <a:ln w="9525">
              <a:noFill/>
              <a:miter lim="800000"/>
              <a:headEnd/>
              <a:tailEnd/>
            </a:ln>
            <a:effectLst/>
          </p:spPr>
          <p:txBody>
            <a:bodyPr wrap="none" anchor="ctr"/>
            <a:lstStyle/>
            <a:p>
              <a:endParaRPr lang="en-US" sz="1800">
                <a:solidFill>
                  <a:srgbClr val="FFFF00"/>
                </a:solidFill>
                <a:latin typeface="Arial" pitchFamily="34" charset="0"/>
              </a:endParaRPr>
            </a:p>
          </p:txBody>
        </p:sp>
        <p:sp>
          <p:nvSpPr>
            <p:cNvPr id="1301515" name="Rectangle 11"/>
            <p:cNvSpPr>
              <a:spLocks noChangeArrowheads="1"/>
            </p:cNvSpPr>
            <p:nvPr/>
          </p:nvSpPr>
          <p:spPr bwMode="auto">
            <a:xfrm>
              <a:off x="3607" y="3299"/>
              <a:ext cx="351" cy="102"/>
            </a:xfrm>
            <a:prstGeom prst="rect">
              <a:avLst/>
            </a:prstGeom>
            <a:solidFill>
              <a:schemeClr val="bg1"/>
            </a:solidFill>
            <a:ln w="9525">
              <a:noFill/>
              <a:miter lim="800000"/>
              <a:headEnd/>
              <a:tailEnd/>
            </a:ln>
            <a:effectLst/>
          </p:spPr>
          <p:txBody>
            <a:bodyPr wrap="none" anchor="ctr"/>
            <a:lstStyle/>
            <a:p>
              <a:endParaRPr lang="en-US" sz="1800">
                <a:solidFill>
                  <a:srgbClr val="FFFF00"/>
                </a:solidFill>
                <a:latin typeface="Arial" pitchFamily="34" charset="0"/>
              </a:endParaRPr>
            </a:p>
          </p:txBody>
        </p:sp>
        <p:sp>
          <p:nvSpPr>
            <p:cNvPr id="1301516" name="Rectangle 12"/>
            <p:cNvSpPr>
              <a:spLocks noChangeArrowheads="1"/>
            </p:cNvSpPr>
            <p:nvPr/>
          </p:nvSpPr>
          <p:spPr bwMode="auto">
            <a:xfrm>
              <a:off x="2766" y="2418"/>
              <a:ext cx="263" cy="194"/>
            </a:xfrm>
            <a:prstGeom prst="rect">
              <a:avLst/>
            </a:prstGeom>
            <a:solidFill>
              <a:schemeClr val="bg1"/>
            </a:solidFill>
            <a:ln w="9525">
              <a:noFill/>
              <a:miter lim="800000"/>
              <a:headEnd/>
              <a:tailEnd/>
            </a:ln>
            <a:effectLst/>
          </p:spPr>
          <p:txBody>
            <a:bodyPr wrap="none" anchor="ctr"/>
            <a:lstStyle/>
            <a:p>
              <a:endParaRPr lang="en-US" sz="1800">
                <a:solidFill>
                  <a:srgbClr val="FFFF00"/>
                </a:solidFill>
                <a:latin typeface="Arial" pitchFamily="34" charset="0"/>
              </a:endParaRPr>
            </a:p>
          </p:txBody>
        </p:sp>
        <p:sp>
          <p:nvSpPr>
            <p:cNvPr id="1301517" name="Rectangle 13"/>
            <p:cNvSpPr>
              <a:spLocks noChangeArrowheads="1"/>
            </p:cNvSpPr>
            <p:nvPr/>
          </p:nvSpPr>
          <p:spPr bwMode="auto">
            <a:xfrm>
              <a:off x="2032" y="2539"/>
              <a:ext cx="479" cy="265"/>
            </a:xfrm>
            <a:prstGeom prst="rect">
              <a:avLst/>
            </a:prstGeom>
            <a:solidFill>
              <a:schemeClr val="bg1"/>
            </a:solidFill>
            <a:ln w="9525">
              <a:noFill/>
              <a:miter lim="800000"/>
              <a:headEnd/>
              <a:tailEnd/>
            </a:ln>
            <a:effectLst/>
          </p:spPr>
          <p:txBody>
            <a:bodyPr wrap="none" anchor="ctr"/>
            <a:lstStyle/>
            <a:p>
              <a:endParaRPr lang="en-US" sz="1800">
                <a:solidFill>
                  <a:srgbClr val="FFFF00"/>
                </a:solidFill>
                <a:latin typeface="Arial" pitchFamily="34" charset="0"/>
              </a:endParaRPr>
            </a:p>
          </p:txBody>
        </p:sp>
        <p:sp>
          <p:nvSpPr>
            <p:cNvPr id="1301518" name="Rectangle 14"/>
            <p:cNvSpPr>
              <a:spLocks noChangeArrowheads="1"/>
            </p:cNvSpPr>
            <p:nvPr/>
          </p:nvSpPr>
          <p:spPr bwMode="auto">
            <a:xfrm>
              <a:off x="2465" y="2141"/>
              <a:ext cx="199" cy="67"/>
            </a:xfrm>
            <a:prstGeom prst="rect">
              <a:avLst/>
            </a:prstGeom>
            <a:solidFill>
              <a:schemeClr val="bg1"/>
            </a:solidFill>
            <a:ln w="9525">
              <a:noFill/>
              <a:miter lim="800000"/>
              <a:headEnd/>
              <a:tailEnd/>
            </a:ln>
            <a:effectLst/>
          </p:spPr>
          <p:txBody>
            <a:bodyPr wrap="none" anchor="ctr"/>
            <a:lstStyle/>
            <a:p>
              <a:endParaRPr lang="en-US" sz="1800">
                <a:solidFill>
                  <a:srgbClr val="FFFF00"/>
                </a:solidFill>
                <a:latin typeface="Arial" pitchFamily="34" charset="0"/>
              </a:endParaRPr>
            </a:p>
          </p:txBody>
        </p:sp>
        <p:sp>
          <p:nvSpPr>
            <p:cNvPr id="1301519" name="Rectangle 15"/>
            <p:cNvSpPr>
              <a:spLocks noChangeArrowheads="1"/>
            </p:cNvSpPr>
            <p:nvPr/>
          </p:nvSpPr>
          <p:spPr bwMode="auto">
            <a:xfrm>
              <a:off x="1925" y="2035"/>
              <a:ext cx="255" cy="95"/>
            </a:xfrm>
            <a:prstGeom prst="rect">
              <a:avLst/>
            </a:prstGeom>
            <a:solidFill>
              <a:schemeClr val="bg1"/>
            </a:solidFill>
            <a:ln w="9525">
              <a:noFill/>
              <a:miter lim="800000"/>
              <a:headEnd/>
              <a:tailEnd/>
            </a:ln>
            <a:effectLst/>
          </p:spPr>
          <p:txBody>
            <a:bodyPr wrap="none" anchor="ctr"/>
            <a:lstStyle/>
            <a:p>
              <a:endParaRPr lang="en-US" sz="1800">
                <a:solidFill>
                  <a:srgbClr val="FFFF00"/>
                </a:solidFill>
                <a:latin typeface="Arial" pitchFamily="34" charset="0"/>
              </a:endParaRPr>
            </a:p>
          </p:txBody>
        </p:sp>
        <p:sp>
          <p:nvSpPr>
            <p:cNvPr id="1301520" name="Rectangle 16"/>
            <p:cNvSpPr>
              <a:spLocks noChangeArrowheads="1"/>
            </p:cNvSpPr>
            <p:nvPr/>
          </p:nvSpPr>
          <p:spPr bwMode="auto">
            <a:xfrm>
              <a:off x="2821" y="1417"/>
              <a:ext cx="203" cy="52"/>
            </a:xfrm>
            <a:prstGeom prst="rect">
              <a:avLst/>
            </a:prstGeom>
            <a:solidFill>
              <a:schemeClr val="bg1"/>
            </a:solidFill>
            <a:ln w="9525">
              <a:noFill/>
              <a:miter lim="800000"/>
              <a:headEnd/>
              <a:tailEnd/>
            </a:ln>
            <a:effectLst/>
          </p:spPr>
          <p:txBody>
            <a:bodyPr wrap="none" anchor="ctr"/>
            <a:lstStyle/>
            <a:p>
              <a:endParaRPr lang="en-US" sz="1800">
                <a:solidFill>
                  <a:srgbClr val="FFFF00"/>
                </a:solidFill>
                <a:latin typeface="Arial" pitchFamily="34" charset="0"/>
              </a:endParaRPr>
            </a:p>
          </p:txBody>
        </p:sp>
        <p:sp>
          <p:nvSpPr>
            <p:cNvPr id="1301521" name="Rectangle 17"/>
            <p:cNvSpPr>
              <a:spLocks noChangeArrowheads="1"/>
            </p:cNvSpPr>
            <p:nvPr/>
          </p:nvSpPr>
          <p:spPr bwMode="auto">
            <a:xfrm>
              <a:off x="3556" y="1023"/>
              <a:ext cx="203" cy="137"/>
            </a:xfrm>
            <a:prstGeom prst="rect">
              <a:avLst/>
            </a:prstGeom>
            <a:solidFill>
              <a:schemeClr val="bg1"/>
            </a:solidFill>
            <a:ln w="9525">
              <a:noFill/>
              <a:miter lim="800000"/>
              <a:headEnd/>
              <a:tailEnd/>
            </a:ln>
            <a:effectLst/>
          </p:spPr>
          <p:txBody>
            <a:bodyPr wrap="none" anchor="ctr"/>
            <a:lstStyle/>
            <a:p>
              <a:endParaRPr lang="en-US" sz="1800">
                <a:solidFill>
                  <a:srgbClr val="FFFF00"/>
                </a:solidFill>
                <a:latin typeface="Arial" pitchFamily="34" charset="0"/>
              </a:endParaRPr>
            </a:p>
          </p:txBody>
        </p:sp>
        <p:sp>
          <p:nvSpPr>
            <p:cNvPr id="1301522" name="Rectangle 18"/>
            <p:cNvSpPr>
              <a:spLocks noChangeArrowheads="1"/>
            </p:cNvSpPr>
            <p:nvPr/>
          </p:nvSpPr>
          <p:spPr bwMode="auto">
            <a:xfrm>
              <a:off x="3199" y="650"/>
              <a:ext cx="277" cy="95"/>
            </a:xfrm>
            <a:prstGeom prst="rect">
              <a:avLst/>
            </a:prstGeom>
            <a:solidFill>
              <a:schemeClr val="bg1"/>
            </a:solidFill>
            <a:ln w="9525">
              <a:noFill/>
              <a:miter lim="800000"/>
              <a:headEnd/>
              <a:tailEnd/>
            </a:ln>
            <a:effectLst/>
          </p:spPr>
          <p:txBody>
            <a:bodyPr wrap="none" anchor="ctr"/>
            <a:lstStyle/>
            <a:p>
              <a:endParaRPr lang="en-US" sz="1800">
                <a:solidFill>
                  <a:srgbClr val="FFFF00"/>
                </a:solidFill>
                <a:latin typeface="Arial" pitchFamily="34" charset="0"/>
              </a:endParaRPr>
            </a:p>
          </p:txBody>
        </p:sp>
        <p:sp>
          <p:nvSpPr>
            <p:cNvPr id="1301523" name="Line 19"/>
            <p:cNvSpPr>
              <a:spLocks noChangeShapeType="1"/>
            </p:cNvSpPr>
            <p:nvPr/>
          </p:nvSpPr>
          <p:spPr bwMode="auto">
            <a:xfrm flipV="1">
              <a:off x="1042" y="554"/>
              <a:ext cx="3713" cy="4"/>
            </a:xfrm>
            <a:prstGeom prst="line">
              <a:avLst/>
            </a:prstGeom>
            <a:noFill/>
            <a:ln w="25400">
              <a:solidFill>
                <a:schemeClr val="tx1"/>
              </a:solidFill>
              <a:round/>
              <a:headEnd/>
              <a:tailEnd/>
            </a:ln>
            <a:effectLst/>
          </p:spPr>
          <p:txBody>
            <a:bodyPr/>
            <a:lstStyle/>
            <a:p>
              <a:endParaRPr lang="en-US" sz="1800">
                <a:solidFill>
                  <a:srgbClr val="FFFF00"/>
                </a:solidFill>
                <a:latin typeface="Arial" pitchFamily="34" charset="0"/>
              </a:endParaRPr>
            </a:p>
          </p:txBody>
        </p:sp>
      </p:grpSp>
      <p:pic>
        <p:nvPicPr>
          <p:cNvPr id="1301524" name="Picture 20" descr="MCHH00881_0000[1]"/>
          <p:cNvPicPr>
            <a:picLocks noChangeAspect="1" noChangeArrowheads="1"/>
          </p:cNvPicPr>
          <p:nvPr/>
        </p:nvPicPr>
        <p:blipFill>
          <a:blip r:embed="rId3" cstate="print"/>
          <a:srcRect/>
          <a:stretch>
            <a:fillRect/>
          </a:stretch>
        </p:blipFill>
        <p:spPr bwMode="auto">
          <a:xfrm>
            <a:off x="2201863" y="4176713"/>
            <a:ext cx="1633537" cy="1893887"/>
          </a:xfrm>
          <a:prstGeom prst="rect">
            <a:avLst/>
          </a:prstGeom>
          <a:noFill/>
        </p:spPr>
      </p:pic>
      <p:sp>
        <p:nvSpPr>
          <p:cNvPr id="1301525" name="AutoShape 21"/>
          <p:cNvSpPr>
            <a:spLocks noChangeArrowheads="1"/>
          </p:cNvSpPr>
          <p:nvPr/>
        </p:nvSpPr>
        <p:spPr bwMode="auto">
          <a:xfrm rot="8811396">
            <a:off x="6096000" y="3154363"/>
            <a:ext cx="647700" cy="3043237"/>
          </a:xfrm>
          <a:prstGeom prst="curvedRightArrow">
            <a:avLst>
              <a:gd name="adj1" fmla="val 93971"/>
              <a:gd name="adj2" fmla="val 187941"/>
              <a:gd name="adj3" fmla="val 33333"/>
            </a:avLst>
          </a:prstGeom>
          <a:solidFill>
            <a:srgbClr val="FF0000"/>
          </a:solidFill>
          <a:ln w="9525">
            <a:solidFill>
              <a:schemeClr val="tx1"/>
            </a:solidFill>
            <a:miter lim="800000"/>
            <a:headEnd/>
            <a:tailEnd/>
          </a:ln>
          <a:effectLst/>
        </p:spPr>
        <p:txBody>
          <a:bodyPr wrap="none" anchor="ctr"/>
          <a:lstStyle/>
          <a:p>
            <a:endParaRPr lang="en-US" sz="1800">
              <a:solidFill>
                <a:srgbClr val="FFFF00"/>
              </a:solidFill>
              <a:latin typeface="Arial" pitchFamily="34" charset="0"/>
            </a:endParaRPr>
          </a:p>
        </p:txBody>
      </p:sp>
      <p:sp>
        <p:nvSpPr>
          <p:cNvPr id="1301526" name="AutoShape 22"/>
          <p:cNvSpPr>
            <a:spLocks noChangeArrowheads="1"/>
          </p:cNvSpPr>
          <p:nvPr/>
        </p:nvSpPr>
        <p:spPr bwMode="auto">
          <a:xfrm rot="2801771">
            <a:off x="4212432" y="746919"/>
            <a:ext cx="814387" cy="2663825"/>
          </a:xfrm>
          <a:prstGeom prst="curvedRightArrow">
            <a:avLst>
              <a:gd name="adj1" fmla="val 65419"/>
              <a:gd name="adj2" fmla="val 130838"/>
              <a:gd name="adj3" fmla="val 33333"/>
            </a:avLst>
          </a:prstGeom>
          <a:solidFill>
            <a:srgbClr val="FF0000"/>
          </a:solidFill>
          <a:ln w="9525">
            <a:solidFill>
              <a:schemeClr val="tx1"/>
            </a:solidFill>
            <a:miter lim="800000"/>
            <a:headEnd/>
            <a:tailEnd/>
          </a:ln>
          <a:effectLst/>
        </p:spPr>
        <p:txBody>
          <a:bodyPr wrap="none" anchor="ctr"/>
          <a:lstStyle/>
          <a:p>
            <a:endParaRPr lang="en-US" sz="1800">
              <a:solidFill>
                <a:srgbClr val="FFFF00"/>
              </a:solidFill>
              <a:latin typeface="Arial" pitchFamily="34" charset="0"/>
            </a:endParaRPr>
          </a:p>
        </p:txBody>
      </p:sp>
      <p:sp>
        <p:nvSpPr>
          <p:cNvPr id="1301527" name="Rectangle 23"/>
          <p:cNvSpPr>
            <a:spLocks noChangeArrowheads="1"/>
          </p:cNvSpPr>
          <p:nvPr/>
        </p:nvSpPr>
        <p:spPr bwMode="auto">
          <a:xfrm>
            <a:off x="209550" y="60325"/>
            <a:ext cx="8828088" cy="881063"/>
          </a:xfrm>
          <a:prstGeom prst="rect">
            <a:avLst/>
          </a:prstGeom>
          <a:noFill/>
          <a:ln w="9525">
            <a:noFill/>
            <a:miter lim="800000"/>
            <a:headEnd/>
            <a:tailEnd/>
          </a:ln>
          <a:effectLst/>
        </p:spPr>
        <p:txBody>
          <a:bodyPr anchor="ctr"/>
          <a:lstStyle/>
          <a:p>
            <a:pPr algn="ctr"/>
            <a:r>
              <a:rPr lang="en-US" sz="3200">
                <a:solidFill>
                  <a:srgbClr val="000000"/>
                </a:solidFill>
                <a:latin typeface="Comic Sans MS" pitchFamily="66" charset="0"/>
              </a:rPr>
              <a:t>Old and Middle Rivers as an Integrator of Hydrodynamic Effects</a:t>
            </a:r>
          </a:p>
        </p:txBody>
      </p:sp>
      <p:sp>
        <p:nvSpPr>
          <p:cNvPr id="1301528" name="Oval 24"/>
          <p:cNvSpPr>
            <a:spLocks noChangeArrowheads="1"/>
          </p:cNvSpPr>
          <p:nvPr/>
        </p:nvSpPr>
        <p:spPr bwMode="auto">
          <a:xfrm>
            <a:off x="4657725" y="4419600"/>
            <a:ext cx="666750" cy="781050"/>
          </a:xfrm>
          <a:prstGeom prst="ellipse">
            <a:avLst/>
          </a:prstGeom>
          <a:noFill/>
          <a:ln w="38100">
            <a:solidFill>
              <a:srgbClr val="FF0000"/>
            </a:solidFill>
            <a:round/>
            <a:headEnd/>
            <a:tailEnd/>
          </a:ln>
          <a:effectLst/>
        </p:spPr>
        <p:txBody>
          <a:bodyPr wrap="none" anchor="ctr"/>
          <a:lstStyle/>
          <a:p>
            <a:endParaRPr lang="en-US" sz="1800">
              <a:solidFill>
                <a:srgbClr val="FFFF00"/>
              </a:solidFill>
              <a:latin typeface="Arial" pitchFamily="34" charset="0"/>
            </a:endParaRPr>
          </a:p>
        </p:txBody>
      </p:sp>
      <p:pic>
        <p:nvPicPr>
          <p:cNvPr id="1301529" name="Picture 25" descr="PPIC Delta Map"/>
          <p:cNvPicPr>
            <a:picLocks noChangeAspect="1" noChangeArrowheads="1"/>
          </p:cNvPicPr>
          <p:nvPr/>
        </p:nvPicPr>
        <p:blipFill>
          <a:blip r:embed="rId2" cstate="print"/>
          <a:srcRect l="54523" t="57298" r="25063" b="27893"/>
          <a:stretch>
            <a:fillRect/>
          </a:stretch>
        </p:blipFill>
        <p:spPr bwMode="auto">
          <a:xfrm>
            <a:off x="698500" y="1479550"/>
            <a:ext cx="3017838" cy="2670175"/>
          </a:xfrm>
          <a:prstGeom prst="rect">
            <a:avLst/>
          </a:prstGeom>
          <a:noFill/>
          <a:ln w="38100">
            <a:solidFill>
              <a:srgbClr val="000000"/>
            </a:solidFill>
            <a:miter lim="800000"/>
            <a:headEnd/>
            <a:tailEnd/>
          </a:ln>
        </p:spPr>
      </p:pic>
      <p:sp>
        <p:nvSpPr>
          <p:cNvPr id="1301530" name="Line 26"/>
          <p:cNvSpPr>
            <a:spLocks noChangeShapeType="1"/>
          </p:cNvSpPr>
          <p:nvPr/>
        </p:nvSpPr>
        <p:spPr bwMode="auto">
          <a:xfrm>
            <a:off x="3733800" y="3695700"/>
            <a:ext cx="1323975" cy="9525"/>
          </a:xfrm>
          <a:prstGeom prst="line">
            <a:avLst/>
          </a:prstGeom>
          <a:noFill/>
          <a:ln w="127000">
            <a:solidFill>
              <a:schemeClr val="tx1"/>
            </a:solidFill>
            <a:round/>
            <a:headEnd/>
            <a:tailEnd type="triangle" w="med" len="med"/>
          </a:ln>
          <a:effectLst/>
        </p:spPr>
        <p:txBody>
          <a:bodyPr/>
          <a:lstStyle/>
          <a:p>
            <a:endParaRPr lang="en-US" sz="1800">
              <a:solidFill>
                <a:srgbClr val="FFFF00"/>
              </a:solidFill>
              <a:latin typeface="Arial" pitchFamily="34" charset="0"/>
            </a:endParaRPr>
          </a:p>
        </p:txBody>
      </p:sp>
      <p:sp>
        <p:nvSpPr>
          <p:cNvPr id="1301531" name="Oval 27"/>
          <p:cNvSpPr>
            <a:spLocks noChangeArrowheads="1"/>
          </p:cNvSpPr>
          <p:nvPr/>
        </p:nvSpPr>
        <p:spPr bwMode="auto">
          <a:xfrm>
            <a:off x="1666875" y="3248025"/>
            <a:ext cx="171450" cy="161925"/>
          </a:xfrm>
          <a:prstGeom prst="ellipse">
            <a:avLst/>
          </a:prstGeom>
          <a:solidFill>
            <a:srgbClr val="000000"/>
          </a:solidFill>
          <a:ln w="9525">
            <a:solidFill>
              <a:srgbClr val="000000"/>
            </a:solidFill>
            <a:round/>
            <a:headEnd/>
            <a:tailEnd/>
          </a:ln>
          <a:effectLst/>
        </p:spPr>
        <p:txBody>
          <a:bodyPr wrap="none" anchor="ctr"/>
          <a:lstStyle/>
          <a:p>
            <a:endParaRPr lang="en-US" sz="1800">
              <a:solidFill>
                <a:srgbClr val="FFFF00"/>
              </a:solidFill>
              <a:latin typeface="Arial" pitchFamily="34" charset="0"/>
            </a:endParaRPr>
          </a:p>
        </p:txBody>
      </p:sp>
      <p:sp>
        <p:nvSpPr>
          <p:cNvPr id="1301532" name="Oval 28"/>
          <p:cNvSpPr>
            <a:spLocks noChangeArrowheads="1"/>
          </p:cNvSpPr>
          <p:nvPr/>
        </p:nvSpPr>
        <p:spPr bwMode="auto">
          <a:xfrm>
            <a:off x="1257300" y="3095625"/>
            <a:ext cx="171450" cy="161925"/>
          </a:xfrm>
          <a:prstGeom prst="ellipse">
            <a:avLst/>
          </a:prstGeom>
          <a:solidFill>
            <a:srgbClr val="000000"/>
          </a:solidFill>
          <a:ln w="9525">
            <a:solidFill>
              <a:srgbClr val="000000"/>
            </a:solidFill>
            <a:round/>
            <a:headEnd/>
            <a:tailEnd/>
          </a:ln>
          <a:effectLst/>
        </p:spPr>
        <p:txBody>
          <a:bodyPr wrap="none" anchor="ctr"/>
          <a:lstStyle/>
          <a:p>
            <a:endParaRPr lang="en-US" sz="1800">
              <a:solidFill>
                <a:srgbClr val="FFFF00"/>
              </a:solidFill>
              <a:latin typeface="Arial" pitchFamily="34" charset="0"/>
            </a:endParaRPr>
          </a:p>
        </p:txBody>
      </p:sp>
      <p:sp>
        <p:nvSpPr>
          <p:cNvPr id="1301533" name="Line 29"/>
          <p:cNvSpPr>
            <a:spLocks noChangeShapeType="1"/>
          </p:cNvSpPr>
          <p:nvPr/>
        </p:nvSpPr>
        <p:spPr bwMode="auto">
          <a:xfrm flipH="1">
            <a:off x="1285875" y="3409950"/>
            <a:ext cx="66675" cy="609600"/>
          </a:xfrm>
          <a:prstGeom prst="line">
            <a:avLst/>
          </a:prstGeom>
          <a:noFill/>
          <a:ln w="82550">
            <a:solidFill>
              <a:srgbClr val="FF0000"/>
            </a:solidFill>
            <a:round/>
            <a:headEnd/>
            <a:tailEnd type="triangle" w="med" len="med"/>
          </a:ln>
          <a:effectLst/>
        </p:spPr>
        <p:txBody>
          <a:bodyPr/>
          <a:lstStyle/>
          <a:p>
            <a:endParaRPr lang="en-US" sz="1800">
              <a:solidFill>
                <a:srgbClr val="FFFF00"/>
              </a:solidFill>
              <a:latin typeface="Arial" pitchFamily="34" charset="0"/>
            </a:endParaRPr>
          </a:p>
        </p:txBody>
      </p:sp>
      <p:sp>
        <p:nvSpPr>
          <p:cNvPr id="1301534" name="Line 30"/>
          <p:cNvSpPr>
            <a:spLocks noChangeShapeType="1"/>
          </p:cNvSpPr>
          <p:nvPr/>
        </p:nvSpPr>
        <p:spPr bwMode="auto">
          <a:xfrm>
            <a:off x="1838325" y="3514725"/>
            <a:ext cx="285750" cy="561975"/>
          </a:xfrm>
          <a:prstGeom prst="line">
            <a:avLst/>
          </a:prstGeom>
          <a:noFill/>
          <a:ln w="82550">
            <a:solidFill>
              <a:srgbClr val="FF0000"/>
            </a:solidFill>
            <a:round/>
            <a:headEnd/>
            <a:tailEnd type="triangle" w="med" len="med"/>
          </a:ln>
          <a:effectLst/>
        </p:spPr>
        <p:txBody>
          <a:bodyPr/>
          <a:lstStyle/>
          <a:p>
            <a:endParaRPr lang="en-US" sz="1800">
              <a:solidFill>
                <a:srgbClr val="FFFF00"/>
              </a:solidFill>
              <a:latin typeface="Arial" pitchFamily="34" charset="0"/>
            </a:endParaRPr>
          </a:p>
        </p:txBody>
      </p:sp>
      <p:sp>
        <p:nvSpPr>
          <p:cNvPr id="1301535" name="Rectangle 31"/>
          <p:cNvSpPr>
            <a:spLocks noChangeArrowheads="1"/>
          </p:cNvSpPr>
          <p:nvPr/>
        </p:nvSpPr>
        <p:spPr bwMode="auto">
          <a:xfrm>
            <a:off x="923925" y="2343150"/>
            <a:ext cx="1136650" cy="701675"/>
          </a:xfrm>
          <a:prstGeom prst="rect">
            <a:avLst/>
          </a:prstGeom>
          <a:noFill/>
          <a:ln w="28575" cap="rnd" algn="ctr">
            <a:noFill/>
            <a:prstDash val="sysDot"/>
            <a:miter lim="800000"/>
            <a:headEnd/>
            <a:tailEnd type="none" w="lg" len="lg"/>
          </a:ln>
          <a:effectLst/>
        </p:spPr>
        <p:txBody>
          <a:bodyPr>
            <a:spAutoFit/>
          </a:bodyPr>
          <a:lstStyle/>
          <a:p>
            <a:pPr algn="ctr"/>
            <a:r>
              <a:rPr lang="en-US" sz="2000" b="1">
                <a:solidFill>
                  <a:srgbClr val="000000"/>
                </a:solidFill>
                <a:latin typeface="Comic Sans MS" pitchFamily="66" charset="0"/>
              </a:rPr>
              <a:t>Old River</a:t>
            </a:r>
          </a:p>
        </p:txBody>
      </p:sp>
      <p:sp>
        <p:nvSpPr>
          <p:cNvPr id="1301536" name="Rectangle 32"/>
          <p:cNvSpPr>
            <a:spLocks noChangeArrowheads="1"/>
          </p:cNvSpPr>
          <p:nvPr/>
        </p:nvSpPr>
        <p:spPr bwMode="auto">
          <a:xfrm>
            <a:off x="1800225" y="2933700"/>
            <a:ext cx="1136650" cy="701675"/>
          </a:xfrm>
          <a:prstGeom prst="rect">
            <a:avLst/>
          </a:prstGeom>
          <a:noFill/>
          <a:ln w="28575" cap="rnd" algn="ctr">
            <a:noFill/>
            <a:prstDash val="sysDot"/>
            <a:miter lim="800000"/>
            <a:headEnd/>
            <a:tailEnd type="none" w="lg" len="lg"/>
          </a:ln>
          <a:effectLst/>
        </p:spPr>
        <p:txBody>
          <a:bodyPr>
            <a:spAutoFit/>
          </a:bodyPr>
          <a:lstStyle/>
          <a:p>
            <a:pPr algn="ctr"/>
            <a:r>
              <a:rPr lang="en-US" sz="2000" b="1">
                <a:solidFill>
                  <a:srgbClr val="000000"/>
                </a:solidFill>
                <a:latin typeface="Comic Sans MS" pitchFamily="66" charset="0"/>
              </a:rPr>
              <a:t>Middle River</a:t>
            </a:r>
          </a:p>
        </p:txBody>
      </p:sp>
      <p:sp>
        <p:nvSpPr>
          <p:cNvPr id="1301537" name="Text Box 33"/>
          <p:cNvSpPr txBox="1">
            <a:spLocks noChangeArrowheads="1"/>
          </p:cNvSpPr>
          <p:nvPr/>
        </p:nvSpPr>
        <p:spPr bwMode="auto">
          <a:xfrm>
            <a:off x="914400" y="174625"/>
            <a:ext cx="7467600" cy="584775"/>
          </a:xfrm>
          <a:prstGeom prst="rect">
            <a:avLst/>
          </a:prstGeom>
          <a:noFill/>
          <a:ln w="9525">
            <a:noFill/>
            <a:miter lim="800000"/>
            <a:headEnd/>
            <a:tailEnd/>
          </a:ln>
          <a:effectLst/>
        </p:spPr>
        <p:txBody>
          <a:bodyPr wrap="square">
            <a:spAutoFit/>
          </a:bodyPr>
          <a:lstStyle/>
          <a:p>
            <a:pPr>
              <a:spcBef>
                <a:spcPct val="50000"/>
              </a:spcBef>
            </a:pPr>
            <a:r>
              <a:rPr lang="en-US" sz="3200" dirty="0">
                <a:solidFill>
                  <a:srgbClr val="FFFF00"/>
                </a:solidFill>
                <a:latin typeface="Californian FB" pitchFamily="18" charset="0"/>
              </a:rPr>
              <a:t>OMR = Old and Middle </a:t>
            </a:r>
            <a:r>
              <a:rPr lang="en-US" sz="3200" dirty="0" smtClean="0">
                <a:solidFill>
                  <a:srgbClr val="FFFF00"/>
                </a:solidFill>
                <a:latin typeface="Californian FB" pitchFamily="18" charset="0"/>
              </a:rPr>
              <a:t>River flows</a:t>
            </a:r>
            <a:endParaRPr lang="en-US" sz="3200" dirty="0">
              <a:solidFill>
                <a:srgbClr val="FFFF00"/>
              </a:solidFill>
              <a:latin typeface="Californian FB"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descr="dsmelt05"/>
          <p:cNvPicPr>
            <a:picLocks noChangeAspect="1" noChangeArrowheads="1"/>
          </p:cNvPicPr>
          <p:nvPr/>
        </p:nvPicPr>
        <p:blipFill>
          <a:blip r:embed="rId2" cstate="print"/>
          <a:srcRect/>
          <a:stretch>
            <a:fillRect/>
          </a:stretch>
        </p:blipFill>
        <p:spPr bwMode="auto">
          <a:xfrm>
            <a:off x="239713" y="981075"/>
            <a:ext cx="8737600" cy="5459413"/>
          </a:xfrm>
          <a:prstGeom prst="rect">
            <a:avLst/>
          </a:prstGeom>
          <a:noFill/>
        </p:spPr>
      </p:pic>
      <p:sp>
        <p:nvSpPr>
          <p:cNvPr id="5" name="TextBox 4"/>
          <p:cNvSpPr txBox="1"/>
          <p:nvPr/>
        </p:nvSpPr>
        <p:spPr>
          <a:xfrm>
            <a:off x="3657600" y="2133600"/>
            <a:ext cx="5867400" cy="461665"/>
          </a:xfrm>
          <a:prstGeom prst="rect">
            <a:avLst/>
          </a:prstGeom>
          <a:noFill/>
        </p:spPr>
        <p:txBody>
          <a:bodyPr wrap="square" rtlCol="0">
            <a:spAutoFit/>
          </a:bodyPr>
          <a:lstStyle/>
          <a:p>
            <a:r>
              <a:rPr lang="en-US" dirty="0" smtClean="0">
                <a:latin typeface="+mj-lt"/>
              </a:rPr>
              <a:t>What Now?</a:t>
            </a:r>
            <a:endParaRPr lang="en-US" dirty="0">
              <a:latin typeface="+mj-l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05200" y="0"/>
            <a:ext cx="5253037"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838200"/>
            <a:ext cx="3733800" cy="1015663"/>
          </a:xfrm>
          <a:prstGeom prst="rect">
            <a:avLst/>
          </a:prstGeom>
          <a:noFill/>
        </p:spPr>
        <p:txBody>
          <a:bodyPr wrap="square" rtlCol="0">
            <a:spAutoFit/>
          </a:bodyPr>
          <a:lstStyle/>
          <a:p>
            <a:pPr fontAlgn="auto">
              <a:spcBef>
                <a:spcPts val="0"/>
              </a:spcBef>
              <a:spcAft>
                <a:spcPts val="0"/>
              </a:spcAft>
            </a:pPr>
            <a:r>
              <a:rPr lang="en-US" dirty="0" smtClean="0">
                <a:solidFill>
                  <a:prstClr val="white"/>
                </a:solidFill>
                <a:latin typeface="Cambria" panose="02040503050406030204" pitchFamily="18" charset="0"/>
              </a:rPr>
              <a:t>Delta Smelt MAST Report:</a:t>
            </a:r>
          </a:p>
          <a:p>
            <a:pPr fontAlgn="auto">
              <a:spcBef>
                <a:spcPts val="0"/>
              </a:spcBef>
              <a:spcAft>
                <a:spcPts val="0"/>
              </a:spcAft>
            </a:pPr>
            <a:endParaRPr lang="en-US" sz="1200" dirty="0" smtClean="0">
              <a:solidFill>
                <a:prstClr val="white"/>
              </a:solidFill>
              <a:latin typeface="Cambria" panose="02040503050406030204" pitchFamily="18" charset="0"/>
            </a:endParaRPr>
          </a:p>
          <a:p>
            <a:pPr fontAlgn="auto">
              <a:spcBef>
                <a:spcPts val="0"/>
              </a:spcBef>
              <a:spcAft>
                <a:spcPts val="0"/>
              </a:spcAft>
            </a:pPr>
            <a:r>
              <a:rPr lang="en-US" dirty="0" smtClean="0">
                <a:solidFill>
                  <a:prstClr val="white"/>
                </a:solidFill>
                <a:latin typeface="Cambria" panose="02040503050406030204" pitchFamily="18" charset="0"/>
              </a:rPr>
              <a:t>Completed January 2015</a:t>
            </a:r>
            <a:endParaRPr lang="en-US" dirty="0">
              <a:solidFill>
                <a:prstClr val="white"/>
              </a:solidFill>
              <a:latin typeface="Cambria" panose="02040503050406030204" pitchFamily="18" charset="0"/>
            </a:endParaRPr>
          </a:p>
        </p:txBody>
      </p:sp>
      <p:grpSp>
        <p:nvGrpSpPr>
          <p:cNvPr id="4" name="Group 3"/>
          <p:cNvGrpSpPr/>
          <p:nvPr/>
        </p:nvGrpSpPr>
        <p:grpSpPr>
          <a:xfrm>
            <a:off x="162661" y="2496786"/>
            <a:ext cx="3200399" cy="2590800"/>
            <a:chOff x="6061262" y="3860096"/>
            <a:chExt cx="2915509" cy="2538942"/>
          </a:xfrm>
        </p:grpSpPr>
        <p:grpSp>
          <p:nvGrpSpPr>
            <p:cNvPr id="5" name="Group 4"/>
            <p:cNvGrpSpPr/>
            <p:nvPr/>
          </p:nvGrpSpPr>
          <p:grpSpPr>
            <a:xfrm>
              <a:off x="6061262" y="3860096"/>
              <a:ext cx="2915509" cy="2538942"/>
              <a:chOff x="548428" y="417806"/>
              <a:chExt cx="8443836" cy="5982994"/>
            </a:xfrm>
          </p:grpSpPr>
          <p:grpSp>
            <p:nvGrpSpPr>
              <p:cNvPr id="8" name="Group 7"/>
              <p:cNvGrpSpPr/>
              <p:nvPr/>
            </p:nvGrpSpPr>
            <p:grpSpPr>
              <a:xfrm>
                <a:off x="548428" y="417806"/>
                <a:ext cx="8443836" cy="5982994"/>
                <a:chOff x="548428" y="417806"/>
                <a:chExt cx="8443836" cy="5982994"/>
              </a:xfrm>
            </p:grpSpPr>
            <p:sp>
              <p:nvSpPr>
                <p:cNvPr id="13" name="Rectangle 12"/>
                <p:cNvSpPr/>
                <p:nvPr/>
              </p:nvSpPr>
              <p:spPr>
                <a:xfrm>
                  <a:off x="604169" y="495761"/>
                  <a:ext cx="8388095" cy="5905039"/>
                </a:xfrm>
                <a:prstGeom prst="rect">
                  <a:avLst/>
                </a:prstGeom>
                <a:solidFill>
                  <a:sysClr val="window" lastClr="FFFFFF">
                    <a:lumMod val="85000"/>
                  </a:sysClr>
                </a:solidFill>
                <a:ln w="57150" cap="flat" cmpd="sng" algn="ctr">
                  <a:solidFill>
                    <a:sysClr val="window" lastClr="FFFFFF">
                      <a:lumMod val="65000"/>
                    </a:sysClr>
                  </a:solidFill>
                  <a:prstDash val="solid"/>
                </a:ln>
                <a:effectLst/>
              </p:spPr>
              <p:txBody>
                <a:bodyPr rtlCol="0" anchor="ctr"/>
                <a:lstStyle/>
                <a:p>
                  <a:pPr algn="ctr" fontAlgn="auto">
                    <a:spcBef>
                      <a:spcPts val="0"/>
                    </a:spcBef>
                    <a:spcAft>
                      <a:spcPts val="0"/>
                    </a:spcAft>
                    <a:defRPr/>
                  </a:pPr>
                  <a:endParaRPr lang="en-US" sz="1800" kern="0" dirty="0" smtClean="0">
                    <a:solidFill>
                      <a:prstClr val="white"/>
                    </a:solidFill>
                    <a:latin typeface="Calibri"/>
                  </a:endParaRPr>
                </a:p>
              </p:txBody>
            </p:sp>
            <p:sp>
              <p:nvSpPr>
                <p:cNvPr id="14" name="Rounded Rectangle 13"/>
                <p:cNvSpPr/>
                <p:nvPr/>
              </p:nvSpPr>
              <p:spPr>
                <a:xfrm>
                  <a:off x="890680" y="1079658"/>
                  <a:ext cx="7815071" cy="5045722"/>
                </a:xfrm>
                <a:prstGeom prst="roundRect">
                  <a:avLst>
                    <a:gd name="adj" fmla="val 10684"/>
                  </a:avLst>
                </a:prstGeom>
                <a:solidFill>
                  <a:srgbClr val="A59ECC"/>
                </a:solidFill>
                <a:ln w="57150" cap="flat" cmpd="sng" algn="ctr">
                  <a:solidFill>
                    <a:srgbClr val="8064A2">
                      <a:lumMod val="75000"/>
                    </a:srgbClr>
                  </a:solidFill>
                  <a:prstDash val="solid"/>
                </a:ln>
                <a:effectLst/>
              </p:spPr>
              <p:txBody>
                <a:bodyPr rtlCol="0" anchor="ctr"/>
                <a:lstStyle/>
                <a:p>
                  <a:pPr algn="ctr" fontAlgn="auto">
                    <a:spcBef>
                      <a:spcPts val="0"/>
                    </a:spcBef>
                    <a:spcAft>
                      <a:spcPts val="0"/>
                    </a:spcAft>
                    <a:defRPr/>
                  </a:pPr>
                  <a:endParaRPr lang="en-US" sz="1800" kern="0" smtClean="0">
                    <a:solidFill>
                      <a:prstClr val="white"/>
                    </a:solidFill>
                    <a:latin typeface="Calibri"/>
                  </a:endParaRPr>
                </a:p>
              </p:txBody>
            </p:sp>
            <p:sp>
              <p:nvSpPr>
                <p:cNvPr id="15" name="Rounded Rectangle 14"/>
                <p:cNvSpPr/>
                <p:nvPr/>
              </p:nvSpPr>
              <p:spPr>
                <a:xfrm>
                  <a:off x="1239767" y="1608462"/>
                  <a:ext cx="7116896" cy="4175393"/>
                </a:xfrm>
                <a:prstGeom prst="roundRect">
                  <a:avLst>
                    <a:gd name="adj" fmla="val 10438"/>
                  </a:avLst>
                </a:prstGeom>
                <a:solidFill>
                  <a:srgbClr val="4BACC6">
                    <a:lumMod val="20000"/>
                    <a:lumOff val="80000"/>
                  </a:srgbClr>
                </a:solidFill>
                <a:ln w="25400" cap="flat" cmpd="sng" algn="ctr">
                  <a:solidFill>
                    <a:srgbClr val="4BACC6">
                      <a:lumMod val="40000"/>
                      <a:lumOff val="60000"/>
                    </a:srgbClr>
                  </a:solidFill>
                  <a:prstDash val="solid"/>
                </a:ln>
                <a:effectLst/>
              </p:spPr>
              <p:txBody>
                <a:bodyPr rtlCol="0" anchor="ctr"/>
                <a:lstStyle/>
                <a:p>
                  <a:pPr algn="ctr" fontAlgn="auto">
                    <a:spcBef>
                      <a:spcPts val="0"/>
                    </a:spcBef>
                    <a:spcAft>
                      <a:spcPts val="0"/>
                    </a:spcAft>
                    <a:defRPr/>
                  </a:pPr>
                  <a:endParaRPr lang="en-US" sz="1800" kern="0" smtClean="0">
                    <a:solidFill>
                      <a:prstClr val="white"/>
                    </a:solidFill>
                    <a:latin typeface="Calibri"/>
                  </a:endParaRPr>
                </a:p>
              </p:txBody>
            </p:sp>
            <p:sp>
              <p:nvSpPr>
                <p:cNvPr id="16" name="Rounded Rectangle 15"/>
                <p:cNvSpPr/>
                <p:nvPr/>
              </p:nvSpPr>
              <p:spPr>
                <a:xfrm>
                  <a:off x="1597449" y="2115240"/>
                  <a:ext cx="6411816" cy="3371160"/>
                </a:xfrm>
                <a:prstGeom prst="roundRect">
                  <a:avLst/>
                </a:prstGeom>
                <a:solidFill>
                  <a:srgbClr val="4F81BD"/>
                </a:solidFill>
                <a:ln w="25400" cap="flat" cmpd="sng" algn="ctr">
                  <a:noFill/>
                  <a:prstDash val="solid"/>
                </a:ln>
                <a:effectLst/>
              </p:spPr>
              <p:txBody>
                <a:bodyPr rtlCol="0" anchor="ctr"/>
                <a:lstStyle/>
                <a:p>
                  <a:pPr algn="ctr" fontAlgn="auto">
                    <a:spcBef>
                      <a:spcPts val="0"/>
                    </a:spcBef>
                    <a:spcAft>
                      <a:spcPts val="0"/>
                    </a:spcAft>
                    <a:defRPr/>
                  </a:pPr>
                  <a:endParaRPr lang="en-US" sz="1800" kern="0" smtClean="0">
                    <a:solidFill>
                      <a:prstClr val="white"/>
                    </a:solidFill>
                    <a:latin typeface="Calibri"/>
                  </a:endParaRPr>
                </a:p>
              </p:txBody>
            </p:sp>
            <p:sp>
              <p:nvSpPr>
                <p:cNvPr id="17" name="Rounded Rectangle 16"/>
                <p:cNvSpPr/>
                <p:nvPr/>
              </p:nvSpPr>
              <p:spPr>
                <a:xfrm>
                  <a:off x="2641032" y="2931439"/>
                  <a:ext cx="4197426" cy="1640561"/>
                </a:xfrm>
                <a:prstGeom prst="roundRect">
                  <a:avLst>
                    <a:gd name="adj" fmla="val 18192"/>
                  </a:avLst>
                </a:prstGeom>
                <a:solidFill>
                  <a:srgbClr val="9BBB59">
                    <a:lumMod val="60000"/>
                    <a:lumOff val="40000"/>
                  </a:srgbClr>
                </a:solidFill>
                <a:ln w="25400" cap="flat" cmpd="sng" algn="ctr">
                  <a:noFill/>
                  <a:prstDash val="solid"/>
                </a:ln>
                <a:effectLst/>
              </p:spPr>
              <p:txBody>
                <a:bodyPr rtlCol="0" anchor="ctr"/>
                <a:lstStyle/>
                <a:p>
                  <a:pPr algn="ctr" fontAlgn="auto">
                    <a:spcBef>
                      <a:spcPts val="0"/>
                    </a:spcBef>
                    <a:spcAft>
                      <a:spcPts val="0"/>
                    </a:spcAft>
                    <a:defRPr/>
                  </a:pPr>
                  <a:endParaRPr lang="en-US" sz="1800" kern="0" smtClean="0">
                    <a:solidFill>
                      <a:prstClr val="white"/>
                    </a:solidFill>
                    <a:latin typeface="Calibri"/>
                  </a:endParaRPr>
                </a:p>
              </p:txBody>
            </p:sp>
            <p:cxnSp>
              <p:nvCxnSpPr>
                <p:cNvPr id="18" name="Straight Connector 17"/>
                <p:cNvCxnSpPr/>
                <p:nvPr/>
              </p:nvCxnSpPr>
              <p:spPr>
                <a:xfrm rot="10800000" flipH="1">
                  <a:off x="901696" y="3846357"/>
                  <a:ext cx="7815072" cy="1588"/>
                </a:xfrm>
                <a:prstGeom prst="line">
                  <a:avLst/>
                </a:prstGeom>
                <a:noFill/>
                <a:ln w="12700" cap="flat" cmpd="sng" algn="ctr">
                  <a:solidFill>
                    <a:srgbClr val="8064A2">
                      <a:lumMod val="60000"/>
                      <a:lumOff val="40000"/>
                    </a:srgbClr>
                  </a:solidFill>
                  <a:prstDash val="solid"/>
                </a:ln>
                <a:effectLst/>
              </p:spPr>
            </p:cxnSp>
            <p:cxnSp>
              <p:nvCxnSpPr>
                <p:cNvPr id="19" name="Straight Arrow Connector 18"/>
                <p:cNvCxnSpPr/>
                <p:nvPr/>
              </p:nvCxnSpPr>
              <p:spPr>
                <a:xfrm>
                  <a:off x="3878871" y="2580506"/>
                  <a:ext cx="2560538" cy="0"/>
                </a:xfrm>
                <a:prstGeom prst="straightConnector1">
                  <a:avLst/>
                </a:prstGeom>
                <a:noFill/>
                <a:ln w="12700" cap="flat" cmpd="sng" algn="ctr">
                  <a:solidFill>
                    <a:sysClr val="window" lastClr="FFFFFF"/>
                  </a:solidFill>
                  <a:prstDash val="solid"/>
                  <a:headEnd type="none" w="med" len="med"/>
                  <a:tailEnd type="triangle" w="sm" len="sm"/>
                </a:ln>
                <a:effectLst/>
              </p:spPr>
            </p:cxnSp>
            <p:cxnSp>
              <p:nvCxnSpPr>
                <p:cNvPr id="20" name="Straight Arrow Connector 19"/>
                <p:cNvCxnSpPr/>
                <p:nvPr/>
              </p:nvCxnSpPr>
              <p:spPr>
                <a:xfrm>
                  <a:off x="7205034" y="3302487"/>
                  <a:ext cx="0" cy="1413268"/>
                </a:xfrm>
                <a:prstGeom prst="straightConnector1">
                  <a:avLst/>
                </a:prstGeom>
                <a:noFill/>
                <a:ln w="12700" cap="flat" cmpd="sng" algn="ctr">
                  <a:solidFill>
                    <a:sysClr val="window" lastClr="FFFFFF"/>
                  </a:solidFill>
                  <a:prstDash val="solid"/>
                  <a:headEnd type="none" w="med" len="med"/>
                  <a:tailEnd type="triangle" w="sm" len="sm"/>
                </a:ln>
                <a:effectLst/>
              </p:spPr>
            </p:cxnSp>
            <p:cxnSp>
              <p:nvCxnSpPr>
                <p:cNvPr id="21" name="Straight Arrow Connector 20"/>
                <p:cNvCxnSpPr/>
                <p:nvPr/>
              </p:nvCxnSpPr>
              <p:spPr>
                <a:xfrm flipH="1" flipV="1">
                  <a:off x="3517989" y="4940141"/>
                  <a:ext cx="2648266" cy="2"/>
                </a:xfrm>
                <a:prstGeom prst="straightConnector1">
                  <a:avLst/>
                </a:prstGeom>
                <a:noFill/>
                <a:ln w="12700" cap="flat" cmpd="sng" algn="ctr">
                  <a:solidFill>
                    <a:sysClr val="window" lastClr="FFFFFF"/>
                  </a:solidFill>
                  <a:prstDash val="solid"/>
                  <a:headEnd type="none" w="med" len="med"/>
                  <a:tailEnd type="triangle" w="sm" len="sm"/>
                </a:ln>
                <a:effectLst/>
              </p:spPr>
            </p:cxnSp>
            <p:cxnSp>
              <p:nvCxnSpPr>
                <p:cNvPr id="22" name="Straight Arrow Connector 21"/>
                <p:cNvCxnSpPr/>
                <p:nvPr/>
              </p:nvCxnSpPr>
              <p:spPr>
                <a:xfrm flipV="1">
                  <a:off x="2168784" y="3179377"/>
                  <a:ext cx="0" cy="1535052"/>
                </a:xfrm>
                <a:prstGeom prst="straightConnector1">
                  <a:avLst/>
                </a:prstGeom>
                <a:noFill/>
                <a:ln w="12700" cap="flat" cmpd="sng" algn="ctr">
                  <a:solidFill>
                    <a:sysClr val="window" lastClr="FFFFFF"/>
                  </a:solidFill>
                  <a:prstDash val="solid"/>
                  <a:headEnd type="none" w="med" len="med"/>
                  <a:tailEnd type="triangle" w="sm" len="sm"/>
                </a:ln>
                <a:effectLst/>
              </p:spPr>
            </p:cxnSp>
            <p:cxnSp>
              <p:nvCxnSpPr>
                <p:cNvPr id="23" name="Straight Connector 22"/>
                <p:cNvCxnSpPr/>
                <p:nvPr/>
              </p:nvCxnSpPr>
              <p:spPr>
                <a:xfrm rot="16200000" flipH="1">
                  <a:off x="2275354" y="3602517"/>
                  <a:ext cx="5045721" cy="1588"/>
                </a:xfrm>
                <a:prstGeom prst="line">
                  <a:avLst/>
                </a:prstGeom>
                <a:noFill/>
                <a:ln w="12700" cap="flat" cmpd="sng" algn="ctr">
                  <a:solidFill>
                    <a:srgbClr val="8064A2">
                      <a:lumMod val="60000"/>
                      <a:lumOff val="40000"/>
                    </a:srgbClr>
                  </a:solidFill>
                  <a:prstDash val="solid"/>
                </a:ln>
                <a:effectLst/>
              </p:spPr>
            </p:cxnSp>
            <p:sp>
              <p:nvSpPr>
                <p:cNvPr id="24" name="TextBox 23"/>
                <p:cNvSpPr txBox="1"/>
                <p:nvPr/>
              </p:nvSpPr>
              <p:spPr>
                <a:xfrm>
                  <a:off x="548428" y="417806"/>
                  <a:ext cx="6544091" cy="246220"/>
                </a:xfrm>
                <a:prstGeom prst="rect">
                  <a:avLst/>
                </a:prstGeom>
                <a:noFill/>
              </p:spPr>
              <p:txBody>
                <a:bodyPr wrap="square" rtlCol="0">
                  <a:spAutoFit/>
                </a:bodyPr>
                <a:lstStyle/>
                <a:p>
                  <a:pPr fontAlgn="auto">
                    <a:spcBef>
                      <a:spcPts val="0"/>
                    </a:spcBef>
                    <a:spcAft>
                      <a:spcPts val="0"/>
                    </a:spcAft>
                  </a:pPr>
                  <a:r>
                    <a:rPr lang="en-US" sz="1000" b="1" i="1" dirty="0" smtClean="0">
                      <a:solidFill>
                        <a:prstClr val="black"/>
                      </a:solidFill>
                      <a:latin typeface="Calibri"/>
                    </a:rPr>
                    <a:t>1 - Landscape</a:t>
                  </a:r>
                  <a:endParaRPr lang="en-US" sz="1000" b="1" i="1" dirty="0">
                    <a:solidFill>
                      <a:prstClr val="black"/>
                    </a:solidFill>
                    <a:latin typeface="Calibri"/>
                  </a:endParaRPr>
                </a:p>
              </p:txBody>
            </p:sp>
            <p:sp>
              <p:nvSpPr>
                <p:cNvPr id="25" name="TextBox 24"/>
                <p:cNvSpPr txBox="1"/>
                <p:nvPr/>
              </p:nvSpPr>
              <p:spPr>
                <a:xfrm>
                  <a:off x="980803" y="1048774"/>
                  <a:ext cx="5904368" cy="246220"/>
                </a:xfrm>
                <a:prstGeom prst="rect">
                  <a:avLst/>
                </a:prstGeom>
                <a:noFill/>
              </p:spPr>
              <p:txBody>
                <a:bodyPr wrap="square" rtlCol="0">
                  <a:spAutoFit/>
                </a:bodyPr>
                <a:lstStyle/>
                <a:p>
                  <a:pPr fontAlgn="auto">
                    <a:spcBef>
                      <a:spcPts val="0"/>
                    </a:spcBef>
                    <a:spcAft>
                      <a:spcPts val="0"/>
                    </a:spcAft>
                  </a:pPr>
                  <a:r>
                    <a:rPr lang="en-US" sz="1000" b="1" i="1" dirty="0" smtClean="0">
                      <a:solidFill>
                        <a:prstClr val="black"/>
                      </a:solidFill>
                      <a:latin typeface="Calibri"/>
                    </a:rPr>
                    <a:t>2 – Environmental Drivers</a:t>
                  </a:r>
                  <a:endParaRPr lang="en-US" sz="1000" b="1" i="1" dirty="0">
                    <a:solidFill>
                      <a:prstClr val="black"/>
                    </a:solidFill>
                    <a:latin typeface="Calibri"/>
                  </a:endParaRPr>
                </a:p>
              </p:txBody>
            </p:sp>
            <p:sp>
              <p:nvSpPr>
                <p:cNvPr id="26" name="TextBox 25"/>
                <p:cNvSpPr txBox="1"/>
                <p:nvPr/>
              </p:nvSpPr>
              <p:spPr>
                <a:xfrm>
                  <a:off x="4340873" y="1485351"/>
                  <a:ext cx="1342035" cy="246220"/>
                </a:xfrm>
                <a:prstGeom prst="rect">
                  <a:avLst/>
                </a:prstGeom>
                <a:noFill/>
              </p:spPr>
              <p:txBody>
                <a:bodyPr wrap="none" rtlCol="0">
                  <a:spAutoFit/>
                </a:bodyPr>
                <a:lstStyle/>
                <a:p>
                  <a:pPr algn="r" fontAlgn="auto">
                    <a:spcBef>
                      <a:spcPts val="0"/>
                    </a:spcBef>
                    <a:spcAft>
                      <a:spcPts val="0"/>
                    </a:spcAft>
                  </a:pPr>
                  <a:r>
                    <a:rPr lang="en-US" sz="1000" b="1" i="1" dirty="0" smtClean="0">
                      <a:solidFill>
                        <a:prstClr val="black"/>
                      </a:solidFill>
                      <a:latin typeface="Calibri"/>
                    </a:rPr>
                    <a:t>3 – Habitat Attributes</a:t>
                  </a:r>
                  <a:endParaRPr lang="en-US" sz="1000" b="1" i="1" dirty="0">
                    <a:solidFill>
                      <a:prstClr val="black"/>
                    </a:solidFill>
                    <a:latin typeface="Calibri"/>
                  </a:endParaRPr>
                </a:p>
              </p:txBody>
            </p:sp>
            <p:sp>
              <p:nvSpPr>
                <p:cNvPr id="27" name="TextBox 26"/>
                <p:cNvSpPr txBox="1"/>
                <p:nvPr/>
              </p:nvSpPr>
              <p:spPr>
                <a:xfrm>
                  <a:off x="1982580" y="1992127"/>
                  <a:ext cx="2605417" cy="580218"/>
                </a:xfrm>
                <a:prstGeom prst="rect">
                  <a:avLst/>
                </a:prstGeom>
                <a:noFill/>
              </p:spPr>
              <p:txBody>
                <a:bodyPr wrap="none" rtlCol="0">
                  <a:spAutoFit/>
                </a:bodyPr>
                <a:lstStyle/>
                <a:p>
                  <a:pPr algn="r" fontAlgn="auto">
                    <a:spcBef>
                      <a:spcPts val="0"/>
                    </a:spcBef>
                    <a:spcAft>
                      <a:spcPts val="0"/>
                    </a:spcAft>
                  </a:pPr>
                  <a:r>
                    <a:rPr lang="en-US" sz="1000" b="1" i="1" dirty="0" smtClean="0">
                      <a:solidFill>
                        <a:prstClr val="white"/>
                      </a:solidFill>
                      <a:latin typeface="Calibri"/>
                    </a:rPr>
                    <a:t>4 - Responses</a:t>
                  </a:r>
                  <a:endParaRPr lang="en-US" sz="1000" b="1" i="1" dirty="0">
                    <a:solidFill>
                      <a:prstClr val="white"/>
                    </a:solidFill>
                    <a:latin typeface="Calibri"/>
                  </a:endParaRPr>
                </a:p>
              </p:txBody>
            </p:sp>
            <p:sp>
              <p:nvSpPr>
                <p:cNvPr id="28" name="TextBox 27"/>
                <p:cNvSpPr txBox="1"/>
                <p:nvPr/>
              </p:nvSpPr>
              <p:spPr>
                <a:xfrm>
                  <a:off x="2645912" y="2933157"/>
                  <a:ext cx="2465917" cy="246220"/>
                </a:xfrm>
                <a:prstGeom prst="rect">
                  <a:avLst/>
                </a:prstGeom>
                <a:noFill/>
              </p:spPr>
              <p:txBody>
                <a:bodyPr wrap="square" rtlCol="0">
                  <a:spAutoFit/>
                </a:bodyPr>
                <a:lstStyle/>
                <a:p>
                  <a:pPr fontAlgn="auto">
                    <a:spcBef>
                      <a:spcPts val="0"/>
                    </a:spcBef>
                    <a:spcAft>
                      <a:spcPts val="0"/>
                    </a:spcAft>
                  </a:pPr>
                  <a:r>
                    <a:rPr lang="en-US" sz="1000" b="1" i="1" dirty="0" smtClean="0">
                      <a:solidFill>
                        <a:prstClr val="black"/>
                      </a:solidFill>
                      <a:latin typeface="Calibri"/>
                    </a:rPr>
                    <a:t>5 - Seasons</a:t>
                  </a:r>
                  <a:endParaRPr lang="en-US" sz="1000" b="1" i="1" dirty="0">
                    <a:solidFill>
                      <a:prstClr val="black"/>
                    </a:solidFill>
                    <a:latin typeface="Calibri"/>
                  </a:endParaRPr>
                </a:p>
              </p:txBody>
            </p:sp>
            <p:pic>
              <p:nvPicPr>
                <p:cNvPr id="29" name="Picture 2" descr="Delta Smelt"/>
                <p:cNvPicPr>
                  <a:picLocks noChangeAspect="1" noChangeArrowheads="1"/>
                </p:cNvPicPr>
                <p:nvPr/>
              </p:nvPicPr>
              <p:blipFill>
                <a:blip r:embed="rId4" cstate="print"/>
                <a:srcRect/>
                <a:stretch>
                  <a:fillRect/>
                </a:stretch>
              </p:blipFill>
              <p:spPr bwMode="auto">
                <a:xfrm flipH="1">
                  <a:off x="4032470" y="3539114"/>
                  <a:ext cx="1579415" cy="523412"/>
                </a:xfrm>
                <a:prstGeom prst="rect">
                  <a:avLst/>
                </a:prstGeom>
                <a:noFill/>
              </p:spPr>
            </p:pic>
          </p:grpSp>
          <p:pic>
            <p:nvPicPr>
              <p:cNvPr id="9" name="Picture 8"/>
              <p:cNvPicPr>
                <a:picLocks noChangeAspect="1"/>
              </p:cNvPicPr>
              <p:nvPr/>
            </p:nvPicPr>
            <p:blipFill rotWithShape="1">
              <a:blip r:embed="rId5" cstate="print">
                <a:clrChange>
                  <a:clrFrom>
                    <a:srgbClr val="000000"/>
                  </a:clrFrom>
                  <a:clrTo>
                    <a:srgbClr val="000000">
                      <a:alpha val="0"/>
                    </a:srgbClr>
                  </a:clrTo>
                </a:clrChange>
                <a:extLst>
                  <a:ext uri="{28A0092B-C50C-407E-A947-70E740481C1C}">
                    <a14:useLocalDpi xmlns="" xmlns:a14="http://schemas.microsoft.com/office/drawing/2010/main" val="0"/>
                  </a:ext>
                </a:extLst>
              </a:blip>
              <a:srcRect l="14072" t="5006" r="32036" b="77816"/>
              <a:stretch/>
            </p:blipFill>
            <p:spPr>
              <a:xfrm>
                <a:off x="6591119" y="2328415"/>
                <a:ext cx="1347103" cy="682631"/>
              </a:xfrm>
              <a:prstGeom prst="rect">
                <a:avLst/>
              </a:prstGeom>
            </p:spPr>
          </p:pic>
          <p:pic>
            <p:nvPicPr>
              <p:cNvPr id="10" name="Picture 9"/>
              <p:cNvPicPr>
                <a:picLocks noChangeAspect="1"/>
              </p:cNvPicPr>
              <p:nvPr/>
            </p:nvPicPr>
            <p:blipFill rotWithShape="1">
              <a:blip r:embed="rId6" cstate="print">
                <a:clrChange>
                  <a:clrFrom>
                    <a:srgbClr val="000000"/>
                  </a:clrFrom>
                  <a:clrTo>
                    <a:srgbClr val="000000">
                      <a:alpha val="0"/>
                    </a:srgbClr>
                  </a:clrTo>
                </a:clrChange>
                <a:extLst>
                  <a:ext uri="{28A0092B-C50C-407E-A947-70E740481C1C}">
                    <a14:useLocalDpi xmlns="" xmlns:a14="http://schemas.microsoft.com/office/drawing/2010/main" val="0"/>
                  </a:ext>
                </a:extLst>
              </a:blip>
              <a:srcRect l="10665" t="76106" r="4780" b="8699"/>
              <a:stretch/>
            </p:blipFill>
            <p:spPr>
              <a:xfrm>
                <a:off x="6606973" y="4820565"/>
                <a:ext cx="1013028" cy="289438"/>
              </a:xfrm>
              <a:prstGeom prst="rect">
                <a:avLst/>
              </a:prstGeom>
            </p:spPr>
          </p:pic>
          <p:sp>
            <p:nvSpPr>
              <p:cNvPr id="11" name="Rectangle 10"/>
              <p:cNvSpPr/>
              <p:nvPr/>
            </p:nvSpPr>
            <p:spPr>
              <a:xfrm>
                <a:off x="7620000" y="4572000"/>
                <a:ext cx="365617"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 name="Rectangle 11"/>
              <p:cNvSpPr/>
              <p:nvPr/>
            </p:nvSpPr>
            <p:spPr>
              <a:xfrm>
                <a:off x="7755416" y="5052853"/>
                <a:ext cx="182808" cy="114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pic>
          <p:nvPicPr>
            <p:cNvPr id="6" name="Picture 2" descr="Delta Smelt"/>
            <p:cNvPicPr>
              <a:picLocks noChangeAspect="1" noChangeArrowheads="1"/>
            </p:cNvPicPr>
            <p:nvPr/>
          </p:nvPicPr>
          <p:blipFill>
            <a:blip r:embed="rId4" cstate="print"/>
            <a:srcRect/>
            <a:stretch>
              <a:fillRect/>
            </a:stretch>
          </p:blipFill>
          <p:spPr bwMode="auto">
            <a:xfrm>
              <a:off x="6556450" y="5676966"/>
              <a:ext cx="377750" cy="153855"/>
            </a:xfrm>
            <a:prstGeom prst="rect">
              <a:avLst/>
            </a:prstGeom>
            <a:noFill/>
          </p:spPr>
        </p:pic>
        <p:pic>
          <p:nvPicPr>
            <p:cNvPr id="7" name="Picture 2" descr="Delta Smelt"/>
            <p:cNvPicPr>
              <a:picLocks noChangeAspect="1" noChangeArrowheads="1"/>
            </p:cNvPicPr>
            <p:nvPr/>
          </p:nvPicPr>
          <p:blipFill>
            <a:blip r:embed="rId4" cstate="print"/>
            <a:srcRect/>
            <a:stretch>
              <a:fillRect/>
            </a:stretch>
          </p:blipFill>
          <p:spPr bwMode="auto">
            <a:xfrm>
              <a:off x="6545241" y="4704666"/>
              <a:ext cx="545344" cy="222115"/>
            </a:xfrm>
            <a:prstGeom prst="rect">
              <a:avLst/>
            </a:prstGeom>
            <a:noFill/>
          </p:spPr>
        </p:pic>
      </p:grpSp>
      <p:sp>
        <p:nvSpPr>
          <p:cNvPr id="2" name="TextBox 1"/>
          <p:cNvSpPr txBox="1"/>
          <p:nvPr/>
        </p:nvSpPr>
        <p:spPr>
          <a:xfrm>
            <a:off x="183788" y="6248400"/>
            <a:ext cx="3179272" cy="381000"/>
          </a:xfrm>
          <a:prstGeom prst="rect">
            <a:avLst/>
          </a:prstGeom>
          <a:noFill/>
        </p:spPr>
        <p:txBody>
          <a:bodyPr wrap="square" rtlCol="0">
            <a:spAutoFit/>
          </a:bodyPr>
          <a:lstStyle/>
          <a:p>
            <a:pPr algn="r" fontAlgn="auto">
              <a:spcBef>
                <a:spcPts val="0"/>
              </a:spcBef>
              <a:spcAft>
                <a:spcPts val="0"/>
              </a:spcAft>
            </a:pPr>
            <a:r>
              <a:rPr lang="en-US" sz="1800" i="1" dirty="0" smtClean="0">
                <a:solidFill>
                  <a:srgbClr val="FFFF00"/>
                </a:solidFill>
                <a:latin typeface="Cambria" panose="02040503050406030204" pitchFamily="18" charset="0"/>
              </a:rPr>
              <a:t>www.water.ca.gov/iep</a:t>
            </a:r>
            <a:endParaRPr lang="en-US" sz="1800" i="1" dirty="0">
              <a:solidFill>
                <a:srgbClr val="FFFF00"/>
              </a:solidFill>
              <a:latin typeface="Cambria" panose="02040503050406030204" pitchFamily="18" charset="0"/>
            </a:endParaRPr>
          </a:p>
        </p:txBody>
      </p:sp>
    </p:spTree>
    <p:extLst>
      <p:ext uri="{BB962C8B-B14F-4D97-AF65-F5344CB8AC3E}">
        <p14:creationId xmlns="" xmlns:p14="http://schemas.microsoft.com/office/powerpoint/2010/main" val="18054166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28600" y="76200"/>
            <a:ext cx="7391400" cy="523220"/>
          </a:xfrm>
          <a:prstGeom prst="rect">
            <a:avLst/>
          </a:prstGeom>
          <a:noFill/>
        </p:spPr>
        <p:txBody>
          <a:bodyPr wrap="square" rtlCol="0">
            <a:spAutoFit/>
          </a:bodyPr>
          <a:lstStyle/>
          <a:p>
            <a:pPr fontAlgn="auto">
              <a:spcBef>
                <a:spcPts val="0"/>
              </a:spcBef>
              <a:spcAft>
                <a:spcPts val="0"/>
              </a:spcAft>
            </a:pPr>
            <a:r>
              <a:rPr lang="en-US" sz="2800" i="1" dirty="0">
                <a:solidFill>
                  <a:prstClr val="white"/>
                </a:solidFill>
                <a:latin typeface="Cambria" panose="02040503050406030204" pitchFamily="18" charset="0"/>
              </a:rPr>
              <a:t>Warmer Air Temperatures </a:t>
            </a:r>
            <a:r>
              <a:rPr lang="en-US" sz="2800" i="1" dirty="0" smtClean="0">
                <a:solidFill>
                  <a:prstClr val="white"/>
                </a:solidFill>
                <a:latin typeface="Cambria" panose="02040503050406030204" pitchFamily="18" charset="0"/>
              </a:rPr>
              <a:t>During Drought</a:t>
            </a:r>
            <a:endParaRPr lang="en-US" sz="2800" i="1" dirty="0">
              <a:solidFill>
                <a:prstClr val="white"/>
              </a:solidFill>
              <a:latin typeface="Cambria" panose="02040503050406030204" pitchFamily="18" charset="0"/>
            </a:endParaRPr>
          </a:p>
        </p:txBody>
      </p:sp>
      <p:pic>
        <p:nvPicPr>
          <p:cNvPr id="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9812" y="1904999"/>
            <a:ext cx="8304376" cy="468111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2" name="Group 1"/>
          <p:cNvGrpSpPr/>
          <p:nvPr/>
        </p:nvGrpSpPr>
        <p:grpSpPr>
          <a:xfrm>
            <a:off x="1066800" y="3571500"/>
            <a:ext cx="7278596" cy="1624468"/>
            <a:chOff x="1157085" y="2570038"/>
            <a:chExt cx="7487074" cy="1669464"/>
          </a:xfrm>
        </p:grpSpPr>
        <p:cxnSp>
          <p:nvCxnSpPr>
            <p:cNvPr id="5" name="Straight Connector 4"/>
            <p:cNvCxnSpPr/>
            <p:nvPr/>
          </p:nvCxnSpPr>
          <p:spPr>
            <a:xfrm>
              <a:off x="1157085" y="3539611"/>
              <a:ext cx="6219653" cy="0"/>
            </a:xfrm>
            <a:prstGeom prst="line">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39938" y="3765049"/>
              <a:ext cx="1352604" cy="474453"/>
            </a:xfrm>
            <a:prstGeom prst="rect">
              <a:avLst/>
            </a:prstGeom>
            <a:noFill/>
          </p:spPr>
          <p:txBody>
            <a:bodyPr wrap="square" rtlCol="0">
              <a:spAutoFit/>
            </a:bodyPr>
            <a:lstStyle/>
            <a:p>
              <a:pPr fontAlgn="auto">
                <a:spcBef>
                  <a:spcPts val="0"/>
                </a:spcBef>
                <a:spcAft>
                  <a:spcPts val="0"/>
                </a:spcAft>
              </a:pPr>
              <a:r>
                <a:rPr lang="en-US" b="1" i="1" dirty="0" smtClean="0">
                  <a:solidFill>
                    <a:srgbClr val="0070C0"/>
                  </a:solidFill>
                  <a:effectLst>
                    <a:outerShdw blurRad="38100" dist="38100" dir="2700000" algn="tl">
                      <a:srgbClr val="000000">
                        <a:alpha val="43137"/>
                      </a:srgbClr>
                    </a:outerShdw>
                  </a:effectLst>
                  <a:latin typeface="Cambria" panose="02040503050406030204" pitchFamily="18" charset="0"/>
                </a:rPr>
                <a:t>16.7 ˚C</a:t>
              </a:r>
              <a:endParaRPr lang="en-US" b="1" i="1" dirty="0">
                <a:solidFill>
                  <a:srgbClr val="0070C0"/>
                </a:solidFill>
                <a:effectLst>
                  <a:outerShdw blurRad="38100" dist="38100" dir="2700000" algn="tl">
                    <a:srgbClr val="000000">
                      <a:alpha val="43137"/>
                    </a:srgbClr>
                  </a:outerShdw>
                </a:effectLst>
                <a:latin typeface="Cambria" panose="02040503050406030204" pitchFamily="18" charset="0"/>
              </a:endParaRPr>
            </a:p>
          </p:txBody>
        </p:sp>
        <p:cxnSp>
          <p:nvCxnSpPr>
            <p:cNvPr id="11" name="Straight Connector 10"/>
            <p:cNvCxnSpPr/>
            <p:nvPr/>
          </p:nvCxnSpPr>
          <p:spPr>
            <a:xfrm>
              <a:off x="7376738" y="3328522"/>
              <a:ext cx="1267421" cy="0"/>
            </a:xfrm>
            <a:prstGeom prst="line">
              <a:avLst/>
            </a:prstGeom>
            <a:ln w="57150">
              <a:solidFill>
                <a:srgbClr val="FF99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020250" y="2570038"/>
              <a:ext cx="1451617" cy="474453"/>
            </a:xfrm>
            <a:prstGeom prst="rect">
              <a:avLst/>
            </a:prstGeom>
            <a:noFill/>
          </p:spPr>
          <p:txBody>
            <a:bodyPr wrap="square" rtlCol="0">
              <a:spAutoFit/>
            </a:bodyPr>
            <a:lstStyle/>
            <a:p>
              <a:pPr fontAlgn="auto">
                <a:spcBef>
                  <a:spcPts val="0"/>
                </a:spcBef>
                <a:spcAft>
                  <a:spcPts val="0"/>
                </a:spcAft>
              </a:pPr>
              <a:r>
                <a:rPr lang="en-US" b="1" i="1" dirty="0" smtClean="0">
                  <a:solidFill>
                    <a:srgbClr val="FF9900"/>
                  </a:solidFill>
                  <a:effectLst>
                    <a:outerShdw blurRad="38100" dist="38100" dir="2700000" algn="tl">
                      <a:srgbClr val="000000">
                        <a:alpha val="43137"/>
                      </a:srgbClr>
                    </a:outerShdw>
                  </a:effectLst>
                  <a:latin typeface="Cambria" panose="02040503050406030204" pitchFamily="18" charset="0"/>
                </a:rPr>
                <a:t>18.3 ˚C</a:t>
              </a:r>
              <a:endParaRPr lang="en-US" b="1" i="1" dirty="0">
                <a:solidFill>
                  <a:srgbClr val="FF9900"/>
                </a:solidFill>
                <a:effectLst>
                  <a:outerShdw blurRad="38100" dist="38100" dir="2700000" algn="tl">
                    <a:srgbClr val="000000">
                      <a:alpha val="43137"/>
                    </a:srgbClr>
                  </a:outerShdw>
                </a:effectLst>
                <a:latin typeface="Cambria" panose="02040503050406030204" pitchFamily="18" charset="0"/>
              </a:endParaRPr>
            </a:p>
          </p:txBody>
        </p:sp>
      </p:grpSp>
      <p:sp>
        <p:nvSpPr>
          <p:cNvPr id="21" name="TextBox 20"/>
          <p:cNvSpPr txBox="1"/>
          <p:nvPr/>
        </p:nvSpPr>
        <p:spPr>
          <a:xfrm>
            <a:off x="3120788" y="6253942"/>
            <a:ext cx="5603400" cy="276999"/>
          </a:xfrm>
          <a:prstGeom prst="rect">
            <a:avLst/>
          </a:prstGeom>
          <a:noFill/>
        </p:spPr>
        <p:txBody>
          <a:bodyPr wrap="square" rtlCol="0">
            <a:spAutoFit/>
          </a:bodyPr>
          <a:lstStyle/>
          <a:p>
            <a:pPr algn="r" fontAlgn="auto">
              <a:spcBef>
                <a:spcPts val="0"/>
              </a:spcBef>
              <a:spcAft>
                <a:spcPts val="0"/>
              </a:spcAft>
            </a:pPr>
            <a:r>
              <a:rPr lang="en-US" sz="1200" dirty="0" smtClean="0">
                <a:solidFill>
                  <a:prstClr val="black"/>
                </a:solidFill>
                <a:latin typeface="Cambria" panose="02040503050406030204" pitchFamily="18" charset="0"/>
              </a:rPr>
              <a:t>Air temperature station data pooled from: </a:t>
            </a:r>
            <a:r>
              <a:rPr lang="en-US" sz="1200" i="1" dirty="0" smtClean="0">
                <a:solidFill>
                  <a:prstClr val="black"/>
                </a:solidFill>
                <a:latin typeface="Cambria" panose="02040503050406030204" pitchFamily="18" charset="0"/>
              </a:rPr>
              <a:t>Lodi, </a:t>
            </a:r>
            <a:r>
              <a:rPr lang="en-US" sz="1200" i="1" dirty="0" err="1" smtClean="0">
                <a:solidFill>
                  <a:prstClr val="black"/>
                </a:solidFill>
                <a:latin typeface="Cambria" panose="02040503050406030204" pitchFamily="18" charset="0"/>
              </a:rPr>
              <a:t>Mossdale</a:t>
            </a:r>
            <a:r>
              <a:rPr lang="en-US" sz="1200" i="1" dirty="0" smtClean="0">
                <a:solidFill>
                  <a:prstClr val="black"/>
                </a:solidFill>
                <a:latin typeface="Cambria" panose="02040503050406030204" pitchFamily="18" charset="0"/>
              </a:rPr>
              <a:t> Bridge, Mallard , Rio Vista</a:t>
            </a:r>
            <a:endParaRPr lang="en-US" sz="1200" i="1" dirty="0">
              <a:solidFill>
                <a:prstClr val="black"/>
              </a:solidFill>
              <a:latin typeface="Cambria" panose="02040503050406030204" pitchFamily="18" charset="0"/>
            </a:endParaRPr>
          </a:p>
        </p:txBody>
      </p:sp>
      <p:graphicFrame>
        <p:nvGraphicFramePr>
          <p:cNvPr id="22" name="Table 21"/>
          <p:cNvGraphicFramePr>
            <a:graphicFrameLocks noGrp="1"/>
          </p:cNvGraphicFramePr>
          <p:nvPr>
            <p:extLst>
              <p:ext uri="{D42A27DB-BD31-4B8C-83A1-F6EECF244321}">
                <p14:modId xmlns="" xmlns:p14="http://schemas.microsoft.com/office/powerpoint/2010/main" val="1297616781"/>
              </p:ext>
            </p:extLst>
          </p:nvPr>
        </p:nvGraphicFramePr>
        <p:xfrm>
          <a:off x="441487" y="795943"/>
          <a:ext cx="8261026" cy="980440"/>
        </p:xfrm>
        <a:graphic>
          <a:graphicData uri="http://schemas.openxmlformats.org/drawingml/2006/table">
            <a:tbl>
              <a:tblPr firstRow="1" bandRow="1">
                <a:tableStyleId>{793D81CF-94F2-401A-BA57-92F5A7B2D0C5}</a:tableStyleId>
              </a:tblPr>
              <a:tblGrid>
                <a:gridCol w="1852941"/>
                <a:gridCol w="1451470"/>
                <a:gridCol w="1652205"/>
                <a:gridCol w="1652205"/>
                <a:gridCol w="1652205"/>
              </a:tblGrid>
              <a:tr h="218440">
                <a:tc>
                  <a:txBody>
                    <a:bodyPr/>
                    <a:lstStyle/>
                    <a:p>
                      <a:pPr algn="l" fontAlgn="ct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Jan </a:t>
                      </a:r>
                      <a:r>
                        <a:rPr lang="en-US" sz="1600" b="1" i="0" u="none" strike="noStrike" dirty="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Mar</a:t>
                      </a: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Apr </a:t>
                      </a:r>
                      <a:r>
                        <a:rPr lang="en-US" sz="1600" b="1" i="0" u="none" strike="noStrike" dirty="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Jun</a:t>
                      </a: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a:solidFill>
                            <a:schemeClr val="tx1"/>
                          </a:solidFill>
                          <a:effectLst/>
                          <a:latin typeface="Cambria" panose="02040503050406030204" pitchFamily="18" charset="0"/>
                        </a:rPr>
                        <a:t>July - </a:t>
                      </a:r>
                      <a:r>
                        <a:rPr lang="en-US" sz="1600" b="1" i="0" u="none" strike="noStrike" dirty="0" smtClean="0">
                          <a:solidFill>
                            <a:schemeClr val="tx1"/>
                          </a:solidFill>
                          <a:effectLst/>
                          <a:latin typeface="Cambria" panose="02040503050406030204" pitchFamily="18" charset="0"/>
                        </a:rPr>
                        <a:t>Aug</a:t>
                      </a: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Sept </a:t>
                      </a:r>
                      <a:r>
                        <a:rPr lang="en-US" sz="1600" b="1" i="0" u="none" strike="noStrike" dirty="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Dec</a:t>
                      </a:r>
                      <a:endParaRPr lang="en-US" sz="1600" b="1" i="0" u="none" strike="noStrike" dirty="0">
                        <a:solidFill>
                          <a:schemeClr val="tx1"/>
                        </a:solidFill>
                        <a:effectLst/>
                        <a:latin typeface="Cambria" panose="02040503050406030204" pitchFamily="18" charset="0"/>
                      </a:endParaRPr>
                    </a:p>
                  </a:txBody>
                  <a:tcPr marL="0" marR="0" marT="0" marB="0" anchor="ctr"/>
                </a:tc>
              </a:tr>
              <a:tr h="370840">
                <a:tc gridSpan="5">
                  <a:txBody>
                    <a:bodyPr/>
                    <a:lstStyle/>
                    <a:p>
                      <a:r>
                        <a:rPr lang="en-US" b="1" i="1" dirty="0" smtClean="0">
                          <a:latin typeface="Cambria" panose="02040503050406030204" pitchFamily="18" charset="0"/>
                        </a:rPr>
                        <a:t>Results</a:t>
                      </a:r>
                      <a:endParaRPr lang="en-US" b="1" i="1" dirty="0">
                        <a:latin typeface="Cambria" panose="02040503050406030204" pitchFamily="18" charset="0"/>
                      </a:endParaRPr>
                    </a:p>
                  </a:txBody>
                  <a:tcPr>
                    <a:solidFill>
                      <a:schemeClr val="accent4">
                        <a:lumMod val="60000"/>
                        <a:lumOff val="40000"/>
                      </a:schemeClr>
                    </a:solidFill>
                  </a:tcPr>
                </a:tc>
                <a:tc hMerge="1">
                  <a:txBody>
                    <a:bodyPr/>
                    <a:lstStyle/>
                    <a:p>
                      <a:endParaRPr lang="en-US" dirty="0">
                        <a:latin typeface="Cambria" panose="02040503050406030204" pitchFamily="18" charset="0"/>
                      </a:endParaRPr>
                    </a:p>
                  </a:txBody>
                  <a:tcPr/>
                </a:tc>
                <a:tc hMerge="1">
                  <a:txBody>
                    <a:bodyPr/>
                    <a:lstStyle/>
                    <a:p>
                      <a:endParaRPr lang="en-US" dirty="0">
                        <a:latin typeface="Cambria" panose="02040503050406030204" pitchFamily="18" charset="0"/>
                      </a:endParaRPr>
                    </a:p>
                  </a:txBody>
                  <a:tcPr/>
                </a:tc>
                <a:tc hMerge="1">
                  <a:txBody>
                    <a:bodyPr/>
                    <a:lstStyle/>
                    <a:p>
                      <a:endParaRPr lang="en-US" dirty="0">
                        <a:latin typeface="Cambria" panose="02040503050406030204" pitchFamily="18" charset="0"/>
                      </a:endParaRPr>
                    </a:p>
                  </a:txBody>
                  <a:tcPr/>
                </a:tc>
                <a:tc hMerge="1">
                  <a:txBody>
                    <a:bodyPr/>
                    <a:lstStyle/>
                    <a:p>
                      <a:endParaRPr lang="en-US" dirty="0">
                        <a:latin typeface="Cambria" panose="02040503050406030204" pitchFamily="18" charset="0"/>
                      </a:endParaRPr>
                    </a:p>
                  </a:txBody>
                  <a:tcPr/>
                </a:tc>
              </a:tr>
              <a:tr h="318324">
                <a:tc>
                  <a:txBody>
                    <a:bodyPr/>
                    <a:lstStyle/>
                    <a:p>
                      <a:pPr algn="r"/>
                      <a:r>
                        <a:rPr lang="en-US" sz="1800" i="1" dirty="0" smtClean="0">
                          <a:latin typeface="Cambria" panose="02040503050406030204" pitchFamily="18" charset="0"/>
                        </a:rPr>
                        <a:t>Air Temperature</a:t>
                      </a:r>
                      <a:endParaRPr lang="en-US" sz="1800" i="1" dirty="0">
                        <a:latin typeface="Cambria" panose="02040503050406030204" pitchFamily="18" charset="0"/>
                      </a:endParaRPr>
                    </a:p>
                  </a:txBody>
                  <a:tcPr>
                    <a:solidFill>
                      <a:schemeClr val="tx1">
                        <a:lumMod val="85000"/>
                      </a:schemeClr>
                    </a:solidFill>
                  </a:tcPr>
                </a:tc>
                <a:tc>
                  <a:txBody>
                    <a:bodyPr/>
                    <a:lstStyle/>
                    <a:p>
                      <a:endParaRPr lang="en-US" dirty="0">
                        <a:latin typeface="Cambria" panose="02040503050406030204" pitchFamily="18" charset="0"/>
                      </a:endParaRPr>
                    </a:p>
                  </a:txBody>
                  <a:tcPr>
                    <a:solidFill>
                      <a:schemeClr val="tx1">
                        <a:lumMod val="85000"/>
                      </a:schemeClr>
                    </a:solidFill>
                  </a:tcPr>
                </a:tc>
                <a:tc>
                  <a:txBody>
                    <a:bodyPr/>
                    <a:lstStyle/>
                    <a:p>
                      <a:pPr algn="ctr"/>
                      <a:endParaRPr lang="en-US" dirty="0">
                        <a:latin typeface="Cambria" panose="02040503050406030204" pitchFamily="18" charset="0"/>
                      </a:endParaRPr>
                    </a:p>
                  </a:txBody>
                  <a:tcPr>
                    <a:solidFill>
                      <a:schemeClr val="tx1">
                        <a:lumMod val="85000"/>
                      </a:schemeClr>
                    </a:solidFill>
                  </a:tcPr>
                </a:tc>
                <a:tc>
                  <a:txBody>
                    <a:bodyPr/>
                    <a:lstStyle/>
                    <a:p>
                      <a:pPr algn="ctr"/>
                      <a:endParaRPr lang="en-US" dirty="0">
                        <a:latin typeface="Cambria" panose="02040503050406030204" pitchFamily="18" charset="0"/>
                      </a:endParaRPr>
                    </a:p>
                  </a:txBody>
                  <a:tcPr>
                    <a:solidFill>
                      <a:schemeClr val="tx1">
                        <a:lumMod val="85000"/>
                      </a:schemeClr>
                    </a:solidFill>
                  </a:tcPr>
                </a:tc>
                <a:tc>
                  <a:txBody>
                    <a:bodyPr/>
                    <a:lstStyle/>
                    <a:p>
                      <a:pPr algn="ctr"/>
                      <a:endParaRPr lang="en-US" dirty="0">
                        <a:latin typeface="Cambria" panose="02040503050406030204" pitchFamily="18" charset="0"/>
                      </a:endParaRPr>
                    </a:p>
                  </a:txBody>
                  <a:tcPr>
                    <a:solidFill>
                      <a:schemeClr val="tx1">
                        <a:lumMod val="85000"/>
                      </a:schemeClr>
                    </a:solidFill>
                  </a:tcPr>
                </a:tc>
              </a:tr>
            </a:tbl>
          </a:graphicData>
        </a:graphic>
      </p:graphicFrame>
      <p:grpSp>
        <p:nvGrpSpPr>
          <p:cNvPr id="3" name="Group 22"/>
          <p:cNvGrpSpPr/>
          <p:nvPr/>
        </p:nvGrpSpPr>
        <p:grpSpPr>
          <a:xfrm>
            <a:off x="2840628" y="1481108"/>
            <a:ext cx="5288903" cy="228600"/>
            <a:chOff x="2994444" y="6477000"/>
            <a:chExt cx="5288903" cy="228600"/>
          </a:xfrm>
        </p:grpSpPr>
        <p:sp>
          <p:nvSpPr>
            <p:cNvPr id="24" name="Up Arrow 23"/>
            <p:cNvSpPr/>
            <p:nvPr/>
          </p:nvSpPr>
          <p:spPr>
            <a:xfrm>
              <a:off x="2994444" y="6477000"/>
              <a:ext cx="129947" cy="2286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5" name="Up Arrow 24"/>
            <p:cNvSpPr/>
            <p:nvPr/>
          </p:nvSpPr>
          <p:spPr>
            <a:xfrm>
              <a:off x="4610100" y="6477000"/>
              <a:ext cx="129947" cy="2286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6" name="Up Arrow 25"/>
            <p:cNvSpPr/>
            <p:nvPr/>
          </p:nvSpPr>
          <p:spPr>
            <a:xfrm>
              <a:off x="8153400" y="6477000"/>
              <a:ext cx="129947" cy="2286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7" name="Left-Right Arrow 26"/>
            <p:cNvSpPr/>
            <p:nvPr/>
          </p:nvSpPr>
          <p:spPr>
            <a:xfrm>
              <a:off x="6172200" y="6524625"/>
              <a:ext cx="533400" cy="133350"/>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sp>
        <p:nvSpPr>
          <p:cNvPr id="7" name="Rectangle 6"/>
          <p:cNvSpPr/>
          <p:nvPr/>
        </p:nvSpPr>
        <p:spPr>
          <a:xfrm>
            <a:off x="4419600" y="2133600"/>
            <a:ext cx="6858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 name="TextBox 7"/>
          <p:cNvSpPr txBox="1"/>
          <p:nvPr/>
        </p:nvSpPr>
        <p:spPr>
          <a:xfrm>
            <a:off x="3801150" y="1992284"/>
            <a:ext cx="1541700" cy="369332"/>
          </a:xfrm>
          <a:prstGeom prst="rect">
            <a:avLst/>
          </a:prstGeom>
          <a:noFill/>
        </p:spPr>
        <p:txBody>
          <a:bodyPr wrap="square" rtlCol="0">
            <a:spAutoFit/>
          </a:bodyPr>
          <a:lstStyle/>
          <a:p>
            <a:pPr algn="ctr" fontAlgn="auto">
              <a:spcBef>
                <a:spcPts val="0"/>
              </a:spcBef>
              <a:spcAft>
                <a:spcPts val="0"/>
              </a:spcAft>
            </a:pPr>
            <a:r>
              <a:rPr lang="en-US" sz="1800" b="1" i="1" dirty="0" smtClean="0">
                <a:solidFill>
                  <a:prstClr val="black"/>
                </a:solidFill>
                <a:latin typeface="Cambria" panose="02040503050406030204" pitchFamily="18" charset="0"/>
              </a:rPr>
              <a:t>April –June</a:t>
            </a:r>
            <a:endParaRPr lang="en-US" sz="1800" b="1" i="1" dirty="0">
              <a:solidFill>
                <a:prstClr val="black"/>
              </a:solidFill>
              <a:latin typeface="Cambria" panose="02040503050406030204" pitchFamily="18" charset="0"/>
            </a:endParaRPr>
          </a:p>
        </p:txBody>
      </p:sp>
    </p:spTree>
    <p:extLst>
      <p:ext uri="{BB962C8B-B14F-4D97-AF65-F5344CB8AC3E}">
        <p14:creationId xmlns="" xmlns:p14="http://schemas.microsoft.com/office/powerpoint/2010/main" val="28234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My Documents\My Pictures\calwatermap.jpg"/>
          <p:cNvPicPr>
            <a:picLocks noChangeAspect="1" noChangeArrowheads="1"/>
          </p:cNvPicPr>
          <p:nvPr/>
        </p:nvPicPr>
        <p:blipFill>
          <a:blip r:embed="rId2" cstate="print"/>
          <a:srcRect/>
          <a:stretch>
            <a:fillRect/>
          </a:stretch>
        </p:blipFill>
        <p:spPr bwMode="auto">
          <a:xfrm>
            <a:off x="2286000" y="0"/>
            <a:ext cx="5991225" cy="6858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458200" cy="523220"/>
          </a:xfrm>
          <a:prstGeom prst="rect">
            <a:avLst/>
          </a:prstGeom>
          <a:noFill/>
        </p:spPr>
        <p:txBody>
          <a:bodyPr wrap="square" rtlCol="0">
            <a:spAutoFit/>
          </a:bodyPr>
          <a:lstStyle/>
          <a:p>
            <a:pPr fontAlgn="auto">
              <a:spcBef>
                <a:spcPts val="0"/>
              </a:spcBef>
              <a:spcAft>
                <a:spcPts val="0"/>
              </a:spcAft>
            </a:pPr>
            <a:r>
              <a:rPr lang="en-US" sz="2800" i="1" dirty="0" err="1" smtClean="0">
                <a:solidFill>
                  <a:prstClr val="white"/>
                </a:solidFill>
                <a:latin typeface="Cambria" panose="02040503050406030204" pitchFamily="18" charset="0"/>
              </a:rPr>
              <a:t>Microcystis</a:t>
            </a:r>
            <a:r>
              <a:rPr lang="en-US" sz="2800" i="1" dirty="0">
                <a:solidFill>
                  <a:prstClr val="white"/>
                </a:solidFill>
                <a:latin typeface="Cambria" panose="02040503050406030204" pitchFamily="18" charset="0"/>
              </a:rPr>
              <a:t> </a:t>
            </a:r>
            <a:r>
              <a:rPr lang="en-US" sz="2800" i="1" dirty="0" smtClean="0">
                <a:solidFill>
                  <a:prstClr val="white"/>
                </a:solidFill>
                <a:latin typeface="Cambria" panose="02040503050406030204" pitchFamily="18" charset="0"/>
              </a:rPr>
              <a:t>More Prevalent</a:t>
            </a:r>
            <a:endParaRPr lang="en-US" sz="2800" i="1" dirty="0">
              <a:solidFill>
                <a:prstClr val="white"/>
              </a:solidFill>
              <a:latin typeface="Cambria" panose="02040503050406030204" pitchFamily="18" charset="0"/>
            </a:endParaRPr>
          </a:p>
        </p:txBody>
      </p:sp>
      <p:graphicFrame>
        <p:nvGraphicFramePr>
          <p:cNvPr id="3" name="Chart 2"/>
          <p:cNvGraphicFramePr>
            <a:graphicFrameLocks/>
          </p:cNvGraphicFramePr>
          <p:nvPr>
            <p:extLst>
              <p:ext uri="{D42A27DB-BD31-4B8C-83A1-F6EECF244321}">
                <p14:modId xmlns="" xmlns:p14="http://schemas.microsoft.com/office/powerpoint/2010/main" val="999900301"/>
              </p:ext>
            </p:extLst>
          </p:nvPr>
        </p:nvGraphicFramePr>
        <p:xfrm>
          <a:off x="547685" y="2174629"/>
          <a:ext cx="8343900" cy="2133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a:graphicFrameLocks/>
          </p:cNvGraphicFramePr>
          <p:nvPr>
            <p:extLst>
              <p:ext uri="{D42A27DB-BD31-4B8C-83A1-F6EECF244321}">
                <p14:modId xmlns="" xmlns:p14="http://schemas.microsoft.com/office/powerpoint/2010/main" val="1545076471"/>
              </p:ext>
            </p:extLst>
          </p:nvPr>
        </p:nvGraphicFramePr>
        <p:xfrm>
          <a:off x="572262" y="4495800"/>
          <a:ext cx="8839200" cy="2133600"/>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rot="16200000">
            <a:off x="-1904238" y="4105243"/>
            <a:ext cx="4495800" cy="400110"/>
          </a:xfrm>
          <a:prstGeom prst="rect">
            <a:avLst/>
          </a:prstGeom>
          <a:noFill/>
        </p:spPr>
        <p:txBody>
          <a:bodyPr wrap="square" rtlCol="0">
            <a:spAutoFit/>
          </a:bodyPr>
          <a:lstStyle/>
          <a:p>
            <a:pPr algn="ctr" fontAlgn="auto">
              <a:spcBef>
                <a:spcPts val="0"/>
              </a:spcBef>
              <a:spcAft>
                <a:spcPts val="0"/>
              </a:spcAft>
            </a:pPr>
            <a:r>
              <a:rPr lang="en-US" sz="2000" b="1" dirty="0" smtClean="0">
                <a:solidFill>
                  <a:prstClr val="white"/>
                </a:solidFill>
                <a:latin typeface="Cambria" panose="02040503050406030204" pitchFamily="18" charset="0"/>
              </a:rPr>
              <a:t>% Stations </a:t>
            </a:r>
            <a:r>
              <a:rPr lang="en-US" sz="2000" b="1" dirty="0" err="1" smtClean="0">
                <a:solidFill>
                  <a:prstClr val="white"/>
                </a:solidFill>
                <a:latin typeface="Cambria" panose="02040503050406030204" pitchFamily="18" charset="0"/>
              </a:rPr>
              <a:t>Microcystis</a:t>
            </a:r>
            <a:r>
              <a:rPr lang="en-US" sz="2000" b="1" dirty="0" smtClean="0">
                <a:solidFill>
                  <a:prstClr val="white"/>
                </a:solidFill>
                <a:latin typeface="Cambria" panose="02040503050406030204" pitchFamily="18" charset="0"/>
              </a:rPr>
              <a:t> Present</a:t>
            </a:r>
            <a:endParaRPr lang="en-US" sz="2000" b="1" dirty="0">
              <a:solidFill>
                <a:prstClr val="white"/>
              </a:solidFill>
              <a:latin typeface="Cambria" panose="02040503050406030204" pitchFamily="18" charset="0"/>
            </a:endParaRPr>
          </a:p>
        </p:txBody>
      </p:sp>
      <p:graphicFrame>
        <p:nvGraphicFramePr>
          <p:cNvPr id="12" name="Table 11"/>
          <p:cNvGraphicFramePr>
            <a:graphicFrameLocks noGrp="1"/>
          </p:cNvGraphicFramePr>
          <p:nvPr>
            <p:extLst>
              <p:ext uri="{D42A27DB-BD31-4B8C-83A1-F6EECF244321}">
                <p14:modId xmlns="" xmlns:p14="http://schemas.microsoft.com/office/powerpoint/2010/main" val="924053767"/>
              </p:ext>
            </p:extLst>
          </p:nvPr>
        </p:nvGraphicFramePr>
        <p:xfrm>
          <a:off x="942740" y="834095"/>
          <a:ext cx="7820260" cy="1249680"/>
        </p:xfrm>
        <a:graphic>
          <a:graphicData uri="http://schemas.openxmlformats.org/drawingml/2006/table">
            <a:tbl>
              <a:tblPr firstRow="1" bandRow="1">
                <a:tableStyleId>{793D81CF-94F2-401A-BA57-92F5A7B2D0C5}</a:tableStyleId>
              </a:tblPr>
              <a:tblGrid>
                <a:gridCol w="1754077"/>
                <a:gridCol w="1374027"/>
                <a:gridCol w="1564052"/>
                <a:gridCol w="1564052"/>
                <a:gridCol w="1564052"/>
              </a:tblGrid>
              <a:tr h="232414">
                <a:tc>
                  <a:txBody>
                    <a:bodyPr/>
                    <a:lstStyle/>
                    <a:p>
                      <a:pPr algn="l" fontAlgn="ct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Jan </a:t>
                      </a:r>
                      <a:r>
                        <a:rPr lang="en-US" sz="1600" b="1" i="0" u="none" strike="noStrike" dirty="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Mar</a:t>
                      </a: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Apr </a:t>
                      </a:r>
                      <a:r>
                        <a:rPr lang="en-US" sz="1600" b="1" i="0" u="none" strike="noStrike" dirty="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Jun</a:t>
                      </a: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Jul </a:t>
                      </a:r>
                      <a:r>
                        <a:rPr lang="en-US" sz="1600" b="1" i="0" u="none" strike="noStrike" dirty="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Aug</a:t>
                      </a: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Sept</a:t>
                      </a:r>
                      <a:r>
                        <a:rPr lang="en-US" sz="1600" b="1" i="0" u="none" strike="noStrike" baseline="0" dirty="0" smtClean="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 Dec</a:t>
                      </a:r>
                      <a:endParaRPr lang="en-US" sz="1600" b="1" i="0" u="none" strike="noStrike" dirty="0">
                        <a:solidFill>
                          <a:schemeClr val="tx1"/>
                        </a:solidFill>
                        <a:effectLst/>
                        <a:latin typeface="Cambria" panose="02040503050406030204" pitchFamily="18" charset="0"/>
                      </a:endParaRPr>
                    </a:p>
                  </a:txBody>
                  <a:tcPr marL="0" marR="0" marT="0" marB="0" anchor="ctr"/>
                </a:tc>
              </a:tr>
              <a:tr h="348620">
                <a:tc gridSpan="5">
                  <a:txBody>
                    <a:bodyPr/>
                    <a:lstStyle/>
                    <a:p>
                      <a:r>
                        <a:rPr lang="en-US" sz="1800" b="1" i="1" dirty="0" smtClean="0">
                          <a:latin typeface="Cambria" panose="02040503050406030204" pitchFamily="18" charset="0"/>
                        </a:rPr>
                        <a:t>Results</a:t>
                      </a:r>
                      <a:endParaRPr lang="en-US" sz="1800" b="1" i="1" dirty="0">
                        <a:latin typeface="Cambria" panose="02040503050406030204" pitchFamily="18" charset="0"/>
                      </a:endParaRPr>
                    </a:p>
                  </a:txBody>
                  <a:tcPr>
                    <a:solidFill>
                      <a:schemeClr val="bg2">
                        <a:lumMod val="60000"/>
                        <a:lumOff val="40000"/>
                      </a:schemeClr>
                    </a:solidFill>
                  </a:tcPr>
                </a:tc>
                <a:tc hMerge="1">
                  <a:txBody>
                    <a:bodyPr/>
                    <a:lstStyle/>
                    <a:p>
                      <a:endParaRPr lang="en-US" dirty="0">
                        <a:latin typeface="Cambria" panose="02040503050406030204" pitchFamily="18" charset="0"/>
                      </a:endParaRPr>
                    </a:p>
                  </a:txBody>
                  <a:tcPr/>
                </a:tc>
                <a:tc hMerge="1">
                  <a:txBody>
                    <a:bodyPr/>
                    <a:lstStyle/>
                    <a:p>
                      <a:endParaRPr lang="en-US" dirty="0">
                        <a:latin typeface="Cambria" panose="02040503050406030204" pitchFamily="18" charset="0"/>
                      </a:endParaRPr>
                    </a:p>
                  </a:txBody>
                  <a:tcPr/>
                </a:tc>
                <a:tc hMerge="1">
                  <a:txBody>
                    <a:bodyPr/>
                    <a:lstStyle/>
                    <a:p>
                      <a:endParaRPr lang="en-US" dirty="0">
                        <a:latin typeface="Cambria" panose="02040503050406030204" pitchFamily="18" charset="0"/>
                      </a:endParaRPr>
                    </a:p>
                  </a:txBody>
                  <a:tcPr/>
                </a:tc>
                <a:tc hMerge="1">
                  <a:txBody>
                    <a:bodyPr/>
                    <a:lstStyle/>
                    <a:p>
                      <a:endParaRPr lang="en-US" dirty="0">
                        <a:latin typeface="Cambria" panose="02040503050406030204" pitchFamily="18" charset="0"/>
                      </a:endParaRPr>
                    </a:p>
                  </a:txBody>
                  <a:tcPr/>
                </a:tc>
              </a:tr>
              <a:tr h="348620">
                <a:tc>
                  <a:txBody>
                    <a:bodyPr/>
                    <a:lstStyle/>
                    <a:p>
                      <a:pPr algn="r"/>
                      <a:r>
                        <a:rPr lang="en-US" sz="1800" i="1" dirty="0" smtClean="0">
                          <a:latin typeface="Cambria" panose="02040503050406030204" pitchFamily="18" charset="0"/>
                        </a:rPr>
                        <a:t>Harmful Algae</a:t>
                      </a:r>
                      <a:r>
                        <a:rPr lang="en-US" sz="1800" i="1" baseline="0" dirty="0" smtClean="0">
                          <a:latin typeface="Cambria" panose="02040503050406030204" pitchFamily="18" charset="0"/>
                        </a:rPr>
                        <a:t> Bloom</a:t>
                      </a:r>
                      <a:endParaRPr lang="en-US" sz="1800" i="1" dirty="0">
                        <a:latin typeface="Cambria" panose="02040503050406030204" pitchFamily="18" charset="0"/>
                      </a:endParaRPr>
                    </a:p>
                  </a:txBody>
                  <a:tcPr>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algn="ctr"/>
                      <a:endParaRPr lang="en-US" dirty="0">
                        <a:latin typeface="Cambria" panose="02040503050406030204" pitchFamily="18" charset="0"/>
                      </a:endParaRP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latin typeface="Cambria" panose="02040503050406030204" pitchFamily="18" charset="0"/>
                      </a:endParaRPr>
                    </a:p>
                  </a:txBody>
                  <a:tcPr>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endParaRPr lang="en-US" dirty="0">
                        <a:latin typeface="Cambria" panose="02040503050406030204" pitchFamily="18" charset="0"/>
                      </a:endParaRPr>
                    </a:p>
                  </a:txBody>
                  <a:tcPr>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endParaRPr lang="en-US" dirty="0">
                        <a:latin typeface="Cambria" panose="02040503050406030204" pitchFamily="18" charset="0"/>
                      </a:endParaRPr>
                    </a:p>
                  </a:txBody>
                  <a:tcPr>
                    <a:lnB w="12700" cap="flat" cmpd="sng" algn="ctr">
                      <a:solidFill>
                        <a:schemeClr val="tx1"/>
                      </a:solidFill>
                      <a:prstDash val="solid"/>
                      <a:round/>
                      <a:headEnd type="none" w="med" len="med"/>
                      <a:tailEnd type="none" w="med" len="med"/>
                    </a:lnB>
                    <a:solidFill>
                      <a:schemeClr val="tx1">
                        <a:lumMod val="85000"/>
                      </a:schemeClr>
                    </a:solidFill>
                  </a:tcPr>
                </a:tc>
              </a:tr>
            </a:tbl>
          </a:graphicData>
        </a:graphic>
      </p:graphicFrame>
      <p:grpSp>
        <p:nvGrpSpPr>
          <p:cNvPr id="6" name="Group 6"/>
          <p:cNvGrpSpPr/>
          <p:nvPr/>
        </p:nvGrpSpPr>
        <p:grpSpPr>
          <a:xfrm>
            <a:off x="6303183" y="1642092"/>
            <a:ext cx="1767211" cy="228600"/>
            <a:chOff x="6185499" y="6553200"/>
            <a:chExt cx="1767211" cy="228600"/>
          </a:xfrm>
        </p:grpSpPr>
        <p:sp>
          <p:nvSpPr>
            <p:cNvPr id="10" name="Up Arrow 9"/>
            <p:cNvSpPr/>
            <p:nvPr/>
          </p:nvSpPr>
          <p:spPr>
            <a:xfrm>
              <a:off x="6185499" y="6553200"/>
              <a:ext cx="129947" cy="2286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 name="Up Arrow 10"/>
            <p:cNvSpPr/>
            <p:nvPr/>
          </p:nvSpPr>
          <p:spPr>
            <a:xfrm>
              <a:off x="7822763" y="6553200"/>
              <a:ext cx="129947" cy="2286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spTree>
    <p:extLst>
      <p:ext uri="{BB962C8B-B14F-4D97-AF65-F5344CB8AC3E}">
        <p14:creationId xmlns="" xmlns:p14="http://schemas.microsoft.com/office/powerpoint/2010/main" val="17930825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105" y="152400"/>
            <a:ext cx="8455693" cy="1143000"/>
          </a:xfrm>
        </p:spPr>
        <p:txBody>
          <a:bodyPr>
            <a:normAutofit fontScale="90000"/>
          </a:bodyPr>
          <a:lstStyle/>
          <a:p>
            <a:pPr algn="l"/>
            <a:r>
              <a:rPr lang="en-US" i="1" dirty="0" smtClean="0">
                <a:latin typeface="Cambria" panose="02040503050406030204" pitchFamily="18" charset="0"/>
              </a:rPr>
              <a:t>November 2014: Boat Electrofishing Drought Survey</a:t>
            </a:r>
            <a:endParaRPr lang="en-US" i="1" dirty="0">
              <a:latin typeface="Cambria" panose="02040503050406030204" pitchFamily="18" charset="0"/>
            </a:endParaRPr>
          </a:p>
        </p:txBody>
      </p:sp>
      <p:pic>
        <p:nvPicPr>
          <p:cNvPr id="8" name="Picture 2" descr="C:\Users\dbarnard\Downloads\IMG_4246.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3015" t="20411" r="9718"/>
          <a:stretch/>
        </p:blipFill>
        <p:spPr bwMode="auto">
          <a:xfrm>
            <a:off x="381000" y="2928902"/>
            <a:ext cx="4339990" cy="3352856"/>
          </a:xfrm>
          <a:prstGeom prst="rect">
            <a:avLst/>
          </a:prstGeom>
          <a:noFill/>
          <a:ln w="12700">
            <a:solidFill>
              <a:schemeClr val="tx1"/>
            </a:solidFill>
          </a:ln>
          <a:extLst>
            <a:ext uri="{909E8E84-426E-40DD-AFC4-6F175D3DCCD1}">
              <a14:hiddenFill xmlns="" xmlns:a14="http://schemas.microsoft.com/office/drawing/2010/main">
                <a:solidFill>
                  <a:srgbClr val="FFFFFF"/>
                </a:solidFill>
              </a14:hiddenFill>
            </a:ext>
          </a:extLst>
        </p:spPr>
      </p:pic>
      <p:pic>
        <p:nvPicPr>
          <p:cNvPr id="9" name="Content Placeholder 3"/>
          <p:cNvPicPr>
            <a:picLocks noGrp="1" noChangeAspect="1"/>
          </p:cNvPicPr>
          <p:nvPr>
            <p:ph idx="1"/>
          </p:nvPr>
        </p:nvPicPr>
        <p:blipFill rotWithShape="1">
          <a:blip r:embed="rId5" cstate="print">
            <a:extLst>
              <a:ext uri="{28A0092B-C50C-407E-A947-70E740481C1C}">
                <a14:useLocalDpi xmlns="" xmlns:a14="http://schemas.microsoft.com/office/drawing/2010/main" val="0"/>
              </a:ext>
            </a:extLst>
          </a:blip>
          <a:srcRect l="1862" t="8598" r="1845" b="1400"/>
          <a:stretch/>
        </p:blipFill>
        <p:spPr>
          <a:xfrm>
            <a:off x="5175250" y="2228850"/>
            <a:ext cx="3613149" cy="4370352"/>
          </a:xfrm>
          <a:prstGeom prst="rect">
            <a:avLst/>
          </a:prstGeom>
          <a:ln w="12700">
            <a:solidFill>
              <a:schemeClr val="tx1"/>
            </a:solidFill>
          </a:ln>
        </p:spPr>
      </p:pic>
      <p:cxnSp>
        <p:nvCxnSpPr>
          <p:cNvPr id="10" name="Straight Connector 9"/>
          <p:cNvCxnSpPr/>
          <p:nvPr/>
        </p:nvCxnSpPr>
        <p:spPr>
          <a:xfrm>
            <a:off x="7410352" y="4147358"/>
            <a:ext cx="673790" cy="48337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p:cNvSpPr txBox="1">
            <a:spLocks/>
          </p:cNvSpPr>
          <p:nvPr/>
        </p:nvSpPr>
        <p:spPr>
          <a:xfrm>
            <a:off x="357836" y="1819779"/>
            <a:ext cx="5136764" cy="86782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en-US" sz="2800" dirty="0">
                <a:solidFill>
                  <a:srgbClr val="FFFF00"/>
                </a:solidFill>
                <a:latin typeface="Cambria" panose="02040503050406030204" pitchFamily="18" charset="0"/>
              </a:rPr>
              <a:t>Western and northern </a:t>
            </a:r>
            <a:r>
              <a:rPr lang="en-US" sz="2800" dirty="0" smtClean="0">
                <a:solidFill>
                  <a:srgbClr val="FFFF00"/>
                </a:solidFill>
                <a:latin typeface="Cambria" panose="02040503050406030204" pitchFamily="18" charset="0"/>
              </a:rPr>
              <a:t>Delta</a:t>
            </a:r>
            <a:endParaRPr lang="en-US" sz="2800" dirty="0">
              <a:solidFill>
                <a:srgbClr val="FFFF00"/>
              </a:solidFill>
              <a:latin typeface="Cambria" panose="02040503050406030204" pitchFamily="18" charset="0"/>
            </a:endParaRPr>
          </a:p>
        </p:txBody>
      </p:sp>
      <p:pic>
        <p:nvPicPr>
          <p:cNvPr id="11" name="Content Placeholder 3"/>
          <p:cNvPicPr>
            <a:picLocks noChangeAspect="1"/>
          </p:cNvPicPr>
          <p:nvPr/>
        </p:nvPicPr>
        <p:blipFill rotWithShape="1">
          <a:blip r:embed="rId5" cstate="print">
            <a:extLst>
              <a:ext uri="{28A0092B-C50C-407E-A947-70E740481C1C}">
                <a14:useLocalDpi xmlns="" xmlns:a14="http://schemas.microsoft.com/office/drawing/2010/main" val="0"/>
              </a:ext>
            </a:extLst>
          </a:blip>
          <a:srcRect l="7277" t="56293" r="59723" b="33807"/>
          <a:stretch/>
        </p:blipFill>
        <p:spPr>
          <a:xfrm>
            <a:off x="5375481" y="4538804"/>
            <a:ext cx="1773980" cy="650698"/>
          </a:xfrm>
          <a:prstGeom prst="rect">
            <a:avLst/>
          </a:prstGeom>
          <a:ln w="6350">
            <a:solidFill>
              <a:schemeClr val="bg1"/>
            </a:solidFill>
          </a:ln>
        </p:spPr>
      </p:pic>
      <p:sp>
        <p:nvSpPr>
          <p:cNvPr id="13" name="Oval 12"/>
          <p:cNvSpPr/>
          <p:nvPr/>
        </p:nvSpPr>
        <p:spPr>
          <a:xfrm>
            <a:off x="8616950" y="3170202"/>
            <a:ext cx="76200" cy="76200"/>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4" name="Oval 13"/>
          <p:cNvSpPr/>
          <p:nvPr/>
        </p:nvSpPr>
        <p:spPr>
          <a:xfrm>
            <a:off x="8528049" y="3432104"/>
            <a:ext cx="76200" cy="76200"/>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5" name="Oval 14"/>
          <p:cNvSpPr/>
          <p:nvPr/>
        </p:nvSpPr>
        <p:spPr>
          <a:xfrm>
            <a:off x="7308850" y="5976902"/>
            <a:ext cx="76200" cy="76200"/>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6" name="Oval 15"/>
          <p:cNvSpPr/>
          <p:nvPr/>
        </p:nvSpPr>
        <p:spPr>
          <a:xfrm>
            <a:off x="7988892" y="6370602"/>
            <a:ext cx="76200" cy="76200"/>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1" name="Oval 20"/>
          <p:cNvSpPr/>
          <p:nvPr/>
        </p:nvSpPr>
        <p:spPr>
          <a:xfrm>
            <a:off x="8712199" y="6332502"/>
            <a:ext cx="76200" cy="76200"/>
          </a:xfrm>
          <a:prstGeom prst="ellipse">
            <a:avLst/>
          </a:prstGeom>
          <a:solidFill>
            <a:schemeClr val="accent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3" name="Oval 22"/>
          <p:cNvSpPr/>
          <p:nvPr/>
        </p:nvSpPr>
        <p:spPr>
          <a:xfrm>
            <a:off x="7467600" y="5151402"/>
            <a:ext cx="76200" cy="76200"/>
          </a:xfrm>
          <a:prstGeom prst="ellipse">
            <a:avLst/>
          </a:prstGeom>
          <a:solidFill>
            <a:schemeClr val="accent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4" name="Oval 23"/>
          <p:cNvSpPr/>
          <p:nvPr/>
        </p:nvSpPr>
        <p:spPr>
          <a:xfrm>
            <a:off x="8534399" y="3665502"/>
            <a:ext cx="76200" cy="76200"/>
          </a:xfrm>
          <a:prstGeom prst="ellipse">
            <a:avLst/>
          </a:prstGeom>
          <a:solidFill>
            <a:schemeClr val="accent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5" name="Oval 24"/>
          <p:cNvSpPr/>
          <p:nvPr/>
        </p:nvSpPr>
        <p:spPr>
          <a:xfrm>
            <a:off x="8489949" y="3703602"/>
            <a:ext cx="76200" cy="76200"/>
          </a:xfrm>
          <a:prstGeom prst="ellipse">
            <a:avLst/>
          </a:prstGeom>
          <a:solidFill>
            <a:schemeClr val="accent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6" name="Oval 25"/>
          <p:cNvSpPr/>
          <p:nvPr/>
        </p:nvSpPr>
        <p:spPr>
          <a:xfrm>
            <a:off x="6273800" y="5678452"/>
            <a:ext cx="76200" cy="76200"/>
          </a:xfrm>
          <a:prstGeom prst="ellipse">
            <a:avLst/>
          </a:prstGeom>
          <a:solidFill>
            <a:schemeClr val="accent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7" name="Oval 26"/>
          <p:cNvSpPr/>
          <p:nvPr/>
        </p:nvSpPr>
        <p:spPr>
          <a:xfrm>
            <a:off x="8686799" y="6243658"/>
            <a:ext cx="76200" cy="76200"/>
          </a:xfrm>
          <a:prstGeom prst="ellipse">
            <a:avLst/>
          </a:prstGeom>
          <a:solidFill>
            <a:schemeClr val="accent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8" name="Oval 27"/>
          <p:cNvSpPr/>
          <p:nvPr/>
        </p:nvSpPr>
        <p:spPr>
          <a:xfrm>
            <a:off x="8528049" y="3557552"/>
            <a:ext cx="76200" cy="76200"/>
          </a:xfrm>
          <a:prstGeom prst="ellipse">
            <a:avLst/>
          </a:prstGeom>
          <a:solidFill>
            <a:schemeClr val="accent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0" name="Oval 29"/>
          <p:cNvSpPr/>
          <p:nvPr/>
        </p:nvSpPr>
        <p:spPr>
          <a:xfrm>
            <a:off x="8540749" y="4402102"/>
            <a:ext cx="76200" cy="76200"/>
          </a:xfrm>
          <a:prstGeom prst="ellipse">
            <a:avLst/>
          </a:prstGeom>
          <a:solidFill>
            <a:srgbClr val="FFFF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1" name="Oval 30"/>
          <p:cNvSpPr/>
          <p:nvPr/>
        </p:nvSpPr>
        <p:spPr>
          <a:xfrm>
            <a:off x="8350250" y="5113302"/>
            <a:ext cx="76200" cy="76200"/>
          </a:xfrm>
          <a:prstGeom prst="ellipse">
            <a:avLst/>
          </a:prstGeom>
          <a:solidFill>
            <a:srgbClr val="FFFF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2" name="Oval 31"/>
          <p:cNvSpPr/>
          <p:nvPr/>
        </p:nvSpPr>
        <p:spPr>
          <a:xfrm>
            <a:off x="7099300" y="5297452"/>
            <a:ext cx="76200" cy="76200"/>
          </a:xfrm>
          <a:prstGeom prst="ellipse">
            <a:avLst/>
          </a:prstGeom>
          <a:solidFill>
            <a:srgbClr val="FFFF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3" name="Oval 32"/>
          <p:cNvSpPr/>
          <p:nvPr/>
        </p:nvSpPr>
        <p:spPr>
          <a:xfrm>
            <a:off x="6337300" y="5900702"/>
            <a:ext cx="76200" cy="76200"/>
          </a:xfrm>
          <a:prstGeom prst="ellipse">
            <a:avLst/>
          </a:prstGeom>
          <a:solidFill>
            <a:srgbClr val="FFFF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4" name="Oval 33"/>
          <p:cNvSpPr/>
          <p:nvPr/>
        </p:nvSpPr>
        <p:spPr>
          <a:xfrm>
            <a:off x="6610350" y="5608602"/>
            <a:ext cx="76200" cy="76200"/>
          </a:xfrm>
          <a:prstGeom prst="ellipse">
            <a:avLst/>
          </a:prstGeom>
          <a:solidFill>
            <a:srgbClr val="FFFF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5" name="Oval 34"/>
          <p:cNvSpPr/>
          <p:nvPr/>
        </p:nvSpPr>
        <p:spPr>
          <a:xfrm>
            <a:off x="7950792" y="4198902"/>
            <a:ext cx="76200" cy="76200"/>
          </a:xfrm>
          <a:prstGeom prst="ellipse">
            <a:avLst/>
          </a:prstGeom>
          <a:solidFill>
            <a:srgbClr val="FFFF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6" name="Oval 35"/>
          <p:cNvSpPr/>
          <p:nvPr/>
        </p:nvSpPr>
        <p:spPr>
          <a:xfrm>
            <a:off x="8007942" y="5754652"/>
            <a:ext cx="76200" cy="76200"/>
          </a:xfrm>
          <a:prstGeom prst="ellipse">
            <a:avLst/>
          </a:prstGeom>
          <a:solidFill>
            <a:schemeClr val="accent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7" name="Oval 36"/>
          <p:cNvSpPr/>
          <p:nvPr/>
        </p:nvSpPr>
        <p:spPr>
          <a:xfrm>
            <a:off x="7919042" y="4103652"/>
            <a:ext cx="76200" cy="7620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8" name="Oval 37"/>
          <p:cNvSpPr/>
          <p:nvPr/>
        </p:nvSpPr>
        <p:spPr>
          <a:xfrm>
            <a:off x="8052294" y="4308404"/>
            <a:ext cx="76200" cy="7620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9" name="Oval 38"/>
          <p:cNvSpPr/>
          <p:nvPr/>
        </p:nvSpPr>
        <p:spPr>
          <a:xfrm>
            <a:off x="7550150" y="4675152"/>
            <a:ext cx="76200" cy="7620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0" name="Oval 39"/>
          <p:cNvSpPr/>
          <p:nvPr/>
        </p:nvSpPr>
        <p:spPr>
          <a:xfrm>
            <a:off x="7861892" y="5348252"/>
            <a:ext cx="76200" cy="7620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1" name="Oval 40"/>
          <p:cNvSpPr/>
          <p:nvPr/>
        </p:nvSpPr>
        <p:spPr>
          <a:xfrm>
            <a:off x="7734547" y="5329202"/>
            <a:ext cx="76200" cy="7620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2" name="Oval 41"/>
          <p:cNvSpPr/>
          <p:nvPr/>
        </p:nvSpPr>
        <p:spPr>
          <a:xfrm>
            <a:off x="6959600" y="5526052"/>
            <a:ext cx="76200" cy="7620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3" name="Oval 42"/>
          <p:cNvSpPr/>
          <p:nvPr/>
        </p:nvSpPr>
        <p:spPr>
          <a:xfrm>
            <a:off x="6915150" y="5424452"/>
            <a:ext cx="76200" cy="7620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4" name="Oval 43"/>
          <p:cNvSpPr/>
          <p:nvPr/>
        </p:nvSpPr>
        <p:spPr>
          <a:xfrm>
            <a:off x="6578600" y="5799102"/>
            <a:ext cx="76200" cy="7620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5" name="Oval 44"/>
          <p:cNvSpPr/>
          <p:nvPr/>
        </p:nvSpPr>
        <p:spPr>
          <a:xfrm>
            <a:off x="7772647" y="3481352"/>
            <a:ext cx="76200" cy="7620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6" name="Oval 45"/>
          <p:cNvSpPr/>
          <p:nvPr/>
        </p:nvSpPr>
        <p:spPr>
          <a:xfrm>
            <a:off x="7938092" y="2879654"/>
            <a:ext cx="76200" cy="7620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7" name="Oval 46"/>
          <p:cNvSpPr/>
          <p:nvPr/>
        </p:nvSpPr>
        <p:spPr>
          <a:xfrm>
            <a:off x="7861892" y="2407254"/>
            <a:ext cx="76200" cy="7620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8" name="Oval 47"/>
          <p:cNvSpPr/>
          <p:nvPr/>
        </p:nvSpPr>
        <p:spPr>
          <a:xfrm>
            <a:off x="7588250" y="2649502"/>
            <a:ext cx="76200" cy="76200"/>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 name="Rectangle 6"/>
          <p:cNvSpPr/>
          <p:nvPr/>
        </p:nvSpPr>
        <p:spPr>
          <a:xfrm>
            <a:off x="5715000" y="5045992"/>
            <a:ext cx="1219200" cy="105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0" name="Rectangle 69"/>
          <p:cNvSpPr/>
          <p:nvPr/>
        </p:nvSpPr>
        <p:spPr>
          <a:xfrm>
            <a:off x="5646086" y="4566100"/>
            <a:ext cx="1288114" cy="5853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9" name="TextBox 68"/>
          <p:cNvSpPr txBox="1"/>
          <p:nvPr/>
        </p:nvSpPr>
        <p:spPr>
          <a:xfrm>
            <a:off x="5814704" y="4529154"/>
            <a:ext cx="1243651" cy="276999"/>
          </a:xfrm>
          <a:prstGeom prst="rect">
            <a:avLst/>
          </a:prstGeom>
          <a:noFill/>
        </p:spPr>
        <p:txBody>
          <a:bodyPr wrap="square" rtlCol="0">
            <a:spAutoFit/>
          </a:bodyPr>
          <a:lstStyle/>
          <a:p>
            <a:pPr fontAlgn="auto">
              <a:spcBef>
                <a:spcPts val="0"/>
              </a:spcBef>
              <a:spcAft>
                <a:spcPts val="0"/>
              </a:spcAft>
            </a:pPr>
            <a:r>
              <a:rPr lang="en-US" sz="1200" dirty="0" smtClean="0">
                <a:solidFill>
                  <a:prstClr val="black"/>
                </a:solidFill>
                <a:latin typeface="Calibri"/>
              </a:rPr>
              <a:t>1:145,000</a:t>
            </a:r>
            <a:endParaRPr lang="en-US" sz="1200" dirty="0">
              <a:solidFill>
                <a:prstClr val="black"/>
              </a:solidFill>
              <a:latin typeface="Calibri"/>
            </a:endParaRPr>
          </a:p>
        </p:txBody>
      </p:sp>
      <p:sp>
        <p:nvSpPr>
          <p:cNvPr id="71" name="Rectangle 70"/>
          <p:cNvSpPr/>
          <p:nvPr/>
        </p:nvSpPr>
        <p:spPr>
          <a:xfrm>
            <a:off x="6809894" y="4874545"/>
            <a:ext cx="275757" cy="1546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7" name="TextBox 66"/>
          <p:cNvSpPr txBox="1"/>
          <p:nvPr/>
        </p:nvSpPr>
        <p:spPr>
          <a:xfrm>
            <a:off x="5698793" y="4741417"/>
            <a:ext cx="1387333" cy="276999"/>
          </a:xfrm>
          <a:prstGeom prst="rect">
            <a:avLst/>
          </a:prstGeom>
          <a:noFill/>
        </p:spPr>
        <p:txBody>
          <a:bodyPr wrap="square" rtlCol="0">
            <a:spAutoFit/>
          </a:bodyPr>
          <a:lstStyle/>
          <a:p>
            <a:pPr fontAlgn="auto">
              <a:spcBef>
                <a:spcPts val="0"/>
              </a:spcBef>
              <a:spcAft>
                <a:spcPts val="0"/>
              </a:spcAft>
            </a:pPr>
            <a:r>
              <a:rPr lang="en-US" sz="1200" dirty="0" smtClean="0">
                <a:solidFill>
                  <a:prstClr val="black"/>
                </a:solidFill>
                <a:latin typeface="Calibri"/>
              </a:rPr>
              <a:t>0</a:t>
            </a:r>
            <a:r>
              <a:rPr lang="en-US" sz="800" dirty="0" smtClean="0">
                <a:solidFill>
                  <a:prstClr val="black"/>
                </a:solidFill>
                <a:latin typeface="Calibri"/>
              </a:rPr>
              <a:t> </a:t>
            </a:r>
            <a:r>
              <a:rPr lang="en-US" sz="700" dirty="0" smtClean="0">
                <a:solidFill>
                  <a:prstClr val="black"/>
                </a:solidFill>
                <a:latin typeface="Calibri"/>
              </a:rPr>
              <a:t>    </a:t>
            </a:r>
            <a:r>
              <a:rPr lang="en-US" sz="1200" dirty="0" smtClean="0">
                <a:solidFill>
                  <a:prstClr val="black"/>
                </a:solidFill>
                <a:latin typeface="Calibri"/>
              </a:rPr>
              <a:t>1</a:t>
            </a:r>
            <a:r>
              <a:rPr lang="en-US" sz="700" dirty="0">
                <a:solidFill>
                  <a:prstClr val="black"/>
                </a:solidFill>
                <a:latin typeface="Calibri"/>
              </a:rPr>
              <a:t> </a:t>
            </a:r>
            <a:r>
              <a:rPr lang="en-US" sz="700" dirty="0" smtClean="0">
                <a:solidFill>
                  <a:prstClr val="black"/>
                </a:solidFill>
                <a:latin typeface="Calibri"/>
              </a:rPr>
              <a:t>     </a:t>
            </a:r>
            <a:r>
              <a:rPr lang="en-US" sz="1200" dirty="0" smtClean="0">
                <a:solidFill>
                  <a:prstClr val="black"/>
                </a:solidFill>
                <a:latin typeface="Calibri"/>
              </a:rPr>
              <a:t>2</a:t>
            </a:r>
            <a:r>
              <a:rPr lang="en-US" sz="700" dirty="0">
                <a:solidFill>
                  <a:prstClr val="black"/>
                </a:solidFill>
                <a:latin typeface="Calibri"/>
              </a:rPr>
              <a:t> </a:t>
            </a:r>
            <a:r>
              <a:rPr lang="en-US" sz="700" dirty="0" smtClean="0">
                <a:solidFill>
                  <a:prstClr val="black"/>
                </a:solidFill>
                <a:latin typeface="Calibri"/>
              </a:rPr>
              <a:t>    </a:t>
            </a:r>
            <a:r>
              <a:rPr lang="en-US" sz="1200" dirty="0" smtClean="0">
                <a:solidFill>
                  <a:prstClr val="black"/>
                </a:solidFill>
                <a:latin typeface="Calibri"/>
              </a:rPr>
              <a:t>3</a:t>
            </a:r>
            <a:r>
              <a:rPr lang="en-US" sz="700" dirty="0" smtClean="0">
                <a:solidFill>
                  <a:prstClr val="black"/>
                </a:solidFill>
                <a:latin typeface="Calibri"/>
              </a:rPr>
              <a:t>     </a:t>
            </a:r>
            <a:r>
              <a:rPr lang="en-US" sz="1200" dirty="0" smtClean="0">
                <a:solidFill>
                  <a:prstClr val="black"/>
                </a:solidFill>
                <a:latin typeface="Calibri"/>
              </a:rPr>
              <a:t>4  </a:t>
            </a:r>
            <a:endParaRPr lang="en-US" sz="1200" dirty="0">
              <a:solidFill>
                <a:prstClr val="black"/>
              </a:solidFill>
              <a:latin typeface="Calibri"/>
            </a:endParaRPr>
          </a:p>
        </p:txBody>
      </p:sp>
      <p:sp>
        <p:nvSpPr>
          <p:cNvPr id="68" name="TextBox 67"/>
          <p:cNvSpPr txBox="1"/>
          <p:nvPr/>
        </p:nvSpPr>
        <p:spPr>
          <a:xfrm>
            <a:off x="6567577" y="4856833"/>
            <a:ext cx="692150" cy="276999"/>
          </a:xfrm>
          <a:prstGeom prst="rect">
            <a:avLst/>
          </a:prstGeom>
          <a:noFill/>
        </p:spPr>
        <p:txBody>
          <a:bodyPr wrap="square" rtlCol="0">
            <a:spAutoFit/>
          </a:bodyPr>
          <a:lstStyle/>
          <a:p>
            <a:pPr fontAlgn="auto">
              <a:spcBef>
                <a:spcPts val="0"/>
              </a:spcBef>
              <a:spcAft>
                <a:spcPts val="0"/>
              </a:spcAft>
            </a:pPr>
            <a:r>
              <a:rPr lang="en-US" sz="1200" dirty="0" smtClean="0">
                <a:solidFill>
                  <a:prstClr val="black"/>
                </a:solidFill>
                <a:latin typeface="Calibri"/>
              </a:rPr>
              <a:t>Miles</a:t>
            </a:r>
            <a:endParaRPr lang="en-US" sz="1200" dirty="0">
              <a:solidFill>
                <a:prstClr val="black"/>
              </a:solidFill>
              <a:latin typeface="Calibri"/>
            </a:endParaRPr>
          </a:p>
        </p:txBody>
      </p:sp>
      <p:pic>
        <p:nvPicPr>
          <p:cNvPr id="73" name="Content Placeholder 3"/>
          <p:cNvPicPr>
            <a:picLocks noChangeAspect="1"/>
          </p:cNvPicPr>
          <p:nvPr/>
        </p:nvPicPr>
        <p:blipFill rotWithShape="1">
          <a:blip r:embed="rId5" cstate="print">
            <a:extLst>
              <a:ext uri="{28A0092B-C50C-407E-A947-70E740481C1C}">
                <a14:useLocalDpi xmlns="" xmlns:a14="http://schemas.microsoft.com/office/drawing/2010/main" val="0"/>
              </a:ext>
            </a:extLst>
          </a:blip>
          <a:srcRect l="12757" t="61917" r="65238" b="36470"/>
          <a:stretch/>
        </p:blipFill>
        <p:spPr>
          <a:xfrm>
            <a:off x="5791414" y="4985996"/>
            <a:ext cx="825689" cy="78339"/>
          </a:xfrm>
          <a:prstGeom prst="rect">
            <a:avLst/>
          </a:prstGeom>
        </p:spPr>
      </p:pic>
      <p:sp>
        <p:nvSpPr>
          <p:cNvPr id="74" name="Rectangle 73"/>
          <p:cNvSpPr/>
          <p:nvPr/>
        </p:nvSpPr>
        <p:spPr>
          <a:xfrm>
            <a:off x="6594144" y="4971333"/>
            <a:ext cx="45719" cy="783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6" name="Rectangle 75"/>
          <p:cNvSpPr/>
          <p:nvPr/>
        </p:nvSpPr>
        <p:spPr>
          <a:xfrm>
            <a:off x="5410200" y="4630730"/>
            <a:ext cx="288593" cy="467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75" name="Content Placeholder 3"/>
          <p:cNvPicPr>
            <a:picLocks noChangeAspect="1"/>
          </p:cNvPicPr>
          <p:nvPr/>
        </p:nvPicPr>
        <p:blipFill rotWithShape="1">
          <a:blip r:embed="rId5" cstate="print">
            <a:extLst>
              <a:ext uri="{28A0092B-C50C-407E-A947-70E740481C1C}">
                <a14:useLocalDpi xmlns="" xmlns:a14="http://schemas.microsoft.com/office/drawing/2010/main" val="0"/>
              </a:ext>
            </a:extLst>
          </a:blip>
          <a:srcRect l="7954" t="58364" r="87836" b="35493"/>
          <a:stretch/>
        </p:blipFill>
        <p:spPr>
          <a:xfrm>
            <a:off x="5486015" y="4668328"/>
            <a:ext cx="226324" cy="403724"/>
          </a:xfrm>
          <a:prstGeom prst="rect">
            <a:avLst/>
          </a:prstGeom>
          <a:ln w="6350">
            <a:noFill/>
          </a:ln>
        </p:spPr>
      </p:pic>
      <p:sp>
        <p:nvSpPr>
          <p:cNvPr id="77" name="Rectangle 76"/>
          <p:cNvSpPr/>
          <p:nvPr/>
        </p:nvSpPr>
        <p:spPr>
          <a:xfrm>
            <a:off x="5363505" y="3471554"/>
            <a:ext cx="1779131" cy="920750"/>
          </a:xfrm>
          <a:prstGeom prst="rect">
            <a:avLst/>
          </a:prstGeom>
          <a:solidFill>
            <a:schemeClr val="tx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0" name="TextBox 59"/>
          <p:cNvSpPr txBox="1"/>
          <p:nvPr/>
        </p:nvSpPr>
        <p:spPr>
          <a:xfrm>
            <a:off x="5652807" y="3899079"/>
            <a:ext cx="1448070" cy="276999"/>
          </a:xfrm>
          <a:prstGeom prst="rect">
            <a:avLst/>
          </a:prstGeom>
          <a:noFill/>
        </p:spPr>
        <p:txBody>
          <a:bodyPr wrap="square" rtlCol="0">
            <a:spAutoFit/>
          </a:bodyPr>
          <a:lstStyle/>
          <a:p>
            <a:pPr fontAlgn="auto">
              <a:spcBef>
                <a:spcPts val="0"/>
              </a:spcBef>
              <a:spcAft>
                <a:spcPts val="0"/>
              </a:spcAft>
            </a:pPr>
            <a:r>
              <a:rPr lang="en-US" sz="1200" dirty="0" smtClean="0">
                <a:solidFill>
                  <a:prstClr val="black"/>
                </a:solidFill>
                <a:latin typeface="Calibri"/>
              </a:rPr>
              <a:t>November 2004 (6)</a:t>
            </a:r>
            <a:endParaRPr lang="en-US" sz="1200" dirty="0">
              <a:solidFill>
                <a:prstClr val="black"/>
              </a:solidFill>
              <a:latin typeface="Calibri"/>
            </a:endParaRPr>
          </a:p>
        </p:txBody>
      </p:sp>
      <p:sp>
        <p:nvSpPr>
          <p:cNvPr id="61" name="TextBox 60"/>
          <p:cNvSpPr txBox="1"/>
          <p:nvPr/>
        </p:nvSpPr>
        <p:spPr>
          <a:xfrm>
            <a:off x="5653382" y="4115957"/>
            <a:ext cx="1546164" cy="276999"/>
          </a:xfrm>
          <a:prstGeom prst="rect">
            <a:avLst/>
          </a:prstGeom>
          <a:noFill/>
        </p:spPr>
        <p:txBody>
          <a:bodyPr wrap="square" rtlCol="0">
            <a:spAutoFit/>
          </a:bodyPr>
          <a:lstStyle/>
          <a:p>
            <a:pPr fontAlgn="auto">
              <a:spcBef>
                <a:spcPts val="0"/>
              </a:spcBef>
              <a:spcAft>
                <a:spcPts val="0"/>
              </a:spcAft>
            </a:pPr>
            <a:r>
              <a:rPr lang="en-US" sz="1200" dirty="0" smtClean="0">
                <a:solidFill>
                  <a:prstClr val="black"/>
                </a:solidFill>
                <a:latin typeface="Calibri"/>
              </a:rPr>
              <a:t>November 2014 (12)</a:t>
            </a:r>
            <a:endParaRPr lang="en-US" sz="1200" dirty="0">
              <a:solidFill>
                <a:prstClr val="black"/>
              </a:solidFill>
              <a:latin typeface="Calibri"/>
            </a:endParaRPr>
          </a:p>
        </p:txBody>
      </p:sp>
      <p:sp>
        <p:nvSpPr>
          <p:cNvPr id="20" name="Oval 19"/>
          <p:cNvSpPr/>
          <p:nvPr/>
        </p:nvSpPr>
        <p:spPr>
          <a:xfrm>
            <a:off x="5505736" y="4218214"/>
            <a:ext cx="80169" cy="78765"/>
          </a:xfrm>
          <a:prstGeom prst="ellipse">
            <a:avLst/>
          </a:prstGeom>
          <a:solidFill>
            <a:srgbClr val="7030A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8" name="Oval 17"/>
          <p:cNvSpPr/>
          <p:nvPr/>
        </p:nvSpPr>
        <p:spPr>
          <a:xfrm>
            <a:off x="5505736" y="4000418"/>
            <a:ext cx="80169" cy="78765"/>
          </a:xfrm>
          <a:prstGeom prst="ellipse">
            <a:avLst/>
          </a:prstGeom>
          <a:solidFill>
            <a:srgbClr val="FFFF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7" name="Oval 16"/>
          <p:cNvSpPr/>
          <p:nvPr/>
        </p:nvSpPr>
        <p:spPr>
          <a:xfrm>
            <a:off x="5505736" y="3790394"/>
            <a:ext cx="80169" cy="78765"/>
          </a:xfrm>
          <a:prstGeom prst="ellipse">
            <a:avLst/>
          </a:prstGeom>
          <a:solidFill>
            <a:schemeClr val="accent3"/>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 name="Oval 2"/>
          <p:cNvSpPr/>
          <p:nvPr/>
        </p:nvSpPr>
        <p:spPr>
          <a:xfrm>
            <a:off x="5505736" y="3573072"/>
            <a:ext cx="80169" cy="78765"/>
          </a:xfrm>
          <a:prstGeom prst="ellipse">
            <a:avLst/>
          </a:prstGeom>
          <a:solidFill>
            <a:srgbClr val="00B05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9" name="TextBox 58"/>
          <p:cNvSpPr txBox="1"/>
          <p:nvPr/>
        </p:nvSpPr>
        <p:spPr>
          <a:xfrm>
            <a:off x="5656531" y="3689299"/>
            <a:ext cx="1448070" cy="276999"/>
          </a:xfrm>
          <a:prstGeom prst="rect">
            <a:avLst/>
          </a:prstGeom>
          <a:noFill/>
        </p:spPr>
        <p:txBody>
          <a:bodyPr wrap="square" rtlCol="0">
            <a:spAutoFit/>
          </a:bodyPr>
          <a:lstStyle/>
          <a:p>
            <a:pPr fontAlgn="auto">
              <a:spcBef>
                <a:spcPts val="0"/>
              </a:spcBef>
              <a:spcAft>
                <a:spcPts val="0"/>
              </a:spcAft>
            </a:pPr>
            <a:r>
              <a:rPr lang="en-US" sz="1200" dirty="0" smtClean="0">
                <a:solidFill>
                  <a:prstClr val="black"/>
                </a:solidFill>
                <a:latin typeface="Calibri"/>
              </a:rPr>
              <a:t>November 2003 (8)</a:t>
            </a:r>
            <a:endParaRPr lang="en-US" sz="1200" dirty="0">
              <a:solidFill>
                <a:prstClr val="black"/>
              </a:solidFill>
              <a:latin typeface="Calibri"/>
            </a:endParaRPr>
          </a:p>
        </p:txBody>
      </p:sp>
      <p:sp>
        <p:nvSpPr>
          <p:cNvPr id="58" name="TextBox 57"/>
          <p:cNvSpPr txBox="1"/>
          <p:nvPr/>
        </p:nvSpPr>
        <p:spPr>
          <a:xfrm>
            <a:off x="5654188" y="3474184"/>
            <a:ext cx="1448070" cy="276999"/>
          </a:xfrm>
          <a:prstGeom prst="rect">
            <a:avLst/>
          </a:prstGeom>
          <a:noFill/>
        </p:spPr>
        <p:txBody>
          <a:bodyPr wrap="square" rtlCol="0">
            <a:spAutoFit/>
          </a:bodyPr>
          <a:lstStyle/>
          <a:p>
            <a:pPr fontAlgn="auto">
              <a:spcBef>
                <a:spcPts val="0"/>
              </a:spcBef>
              <a:spcAft>
                <a:spcPts val="0"/>
              </a:spcAft>
            </a:pPr>
            <a:r>
              <a:rPr lang="en-US" sz="1200" dirty="0" smtClean="0">
                <a:solidFill>
                  <a:prstClr val="black"/>
                </a:solidFill>
                <a:latin typeface="Calibri"/>
              </a:rPr>
              <a:t>November 2001 (5)</a:t>
            </a:r>
            <a:endParaRPr lang="en-US" sz="1200" dirty="0">
              <a:solidFill>
                <a:prstClr val="black"/>
              </a:solidFill>
              <a:latin typeface="Calibri"/>
            </a:endParaRPr>
          </a:p>
        </p:txBody>
      </p:sp>
      <p:pic>
        <p:nvPicPr>
          <p:cNvPr id="80" name="Content Placeholder 3"/>
          <p:cNvPicPr>
            <a:picLocks noChangeAspect="1"/>
          </p:cNvPicPr>
          <p:nvPr/>
        </p:nvPicPr>
        <p:blipFill rotWithShape="1">
          <a:blip r:embed="rId5" cstate="print">
            <a:extLst>
              <a:ext uri="{28A0092B-C50C-407E-A947-70E740481C1C}">
                <a14:useLocalDpi xmlns="" xmlns:a14="http://schemas.microsoft.com/office/drawing/2010/main" val="0"/>
              </a:ext>
            </a:extLst>
          </a:blip>
          <a:srcRect l="7318" t="12836" r="63584" b="68896"/>
          <a:stretch/>
        </p:blipFill>
        <p:spPr>
          <a:xfrm>
            <a:off x="5370329" y="2403433"/>
            <a:ext cx="1155438" cy="938794"/>
          </a:xfrm>
          <a:prstGeom prst="rect">
            <a:avLst/>
          </a:prstGeom>
          <a:ln w="6350">
            <a:solidFill>
              <a:schemeClr val="bg1"/>
            </a:solidFill>
          </a:ln>
        </p:spPr>
      </p:pic>
      <p:sp>
        <p:nvSpPr>
          <p:cNvPr id="62" name="TextBox 61"/>
          <p:cNvSpPr txBox="1"/>
          <p:nvPr/>
        </p:nvSpPr>
        <p:spPr>
          <a:xfrm>
            <a:off x="0" y="6488668"/>
            <a:ext cx="4267200" cy="369332"/>
          </a:xfrm>
          <a:prstGeom prst="rect">
            <a:avLst/>
          </a:prstGeom>
          <a:noFill/>
        </p:spPr>
        <p:txBody>
          <a:bodyPr wrap="square" rtlCol="0">
            <a:spAutoFit/>
          </a:bodyPr>
          <a:lstStyle/>
          <a:p>
            <a:pPr fontAlgn="auto">
              <a:spcBef>
                <a:spcPts val="0"/>
              </a:spcBef>
              <a:spcAft>
                <a:spcPts val="0"/>
              </a:spcAft>
            </a:pPr>
            <a:r>
              <a:rPr lang="en-US" sz="1800" i="1" dirty="0" smtClean="0">
                <a:solidFill>
                  <a:prstClr val="white"/>
                </a:solidFill>
                <a:latin typeface="Calibri"/>
              </a:rPr>
              <a:t>Slide courtesy of Denise Barnard, FWS</a:t>
            </a:r>
            <a:endParaRPr lang="en-US" sz="1800" i="1" dirty="0">
              <a:solidFill>
                <a:prstClr val="white"/>
              </a:solidFill>
              <a:latin typeface="Calibri"/>
            </a:endParaRPr>
          </a:p>
        </p:txBody>
      </p:sp>
    </p:spTree>
    <p:custDataLst>
      <p:tags r:id="rId1"/>
    </p:custDataLst>
    <p:extLst>
      <p:ext uri="{BB962C8B-B14F-4D97-AF65-F5344CB8AC3E}">
        <p14:creationId xmlns="" xmlns:p14="http://schemas.microsoft.com/office/powerpoint/2010/main" val="27282932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772"/>
            <a:ext cx="8458200" cy="1143000"/>
          </a:xfrm>
        </p:spPr>
        <p:txBody>
          <a:bodyPr anchor="t">
            <a:normAutofit/>
          </a:bodyPr>
          <a:lstStyle/>
          <a:p>
            <a:pPr algn="l"/>
            <a:r>
              <a:rPr lang="en-US" sz="3600" i="1" dirty="0" smtClean="0">
                <a:latin typeface="Cambria" panose="02040503050406030204" pitchFamily="18" charset="0"/>
              </a:rPr>
              <a:t>Summer Growth Reduced</a:t>
            </a:r>
            <a:endParaRPr lang="en-US" sz="3600" i="1" dirty="0">
              <a:latin typeface="Cambria" panose="02040503050406030204" pitchFamily="18" charset="0"/>
            </a:endParaRPr>
          </a:p>
        </p:txBody>
      </p:sp>
      <p:pic>
        <p:nvPicPr>
          <p:cNvPr id="1536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14500" y="762002"/>
            <a:ext cx="5715000" cy="4364462"/>
          </a:xfrm>
          <a:prstGeom prst="rect">
            <a:avLst/>
          </a:prstGeom>
          <a:solidFill>
            <a:schemeClr val="tx1"/>
          </a:solidFill>
          <a:ln>
            <a:noFill/>
          </a:ln>
          <a:effectLst/>
        </p:spPr>
      </p:pic>
      <p:sp>
        <p:nvSpPr>
          <p:cNvPr id="5" name="Down Arrow 4"/>
          <p:cNvSpPr/>
          <p:nvPr/>
        </p:nvSpPr>
        <p:spPr>
          <a:xfrm>
            <a:off x="6229888" y="5972408"/>
            <a:ext cx="130107" cy="2286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 name="TextBox 8"/>
          <p:cNvSpPr txBox="1"/>
          <p:nvPr/>
        </p:nvSpPr>
        <p:spPr>
          <a:xfrm>
            <a:off x="76200" y="6400800"/>
            <a:ext cx="4114800" cy="369332"/>
          </a:xfrm>
          <a:prstGeom prst="rect">
            <a:avLst/>
          </a:prstGeom>
          <a:noFill/>
        </p:spPr>
        <p:txBody>
          <a:bodyPr wrap="square" rtlCol="0">
            <a:spAutoFit/>
          </a:bodyPr>
          <a:lstStyle/>
          <a:p>
            <a:pPr fontAlgn="auto">
              <a:spcBef>
                <a:spcPts val="0"/>
              </a:spcBef>
              <a:spcAft>
                <a:spcPts val="0"/>
              </a:spcAft>
            </a:pPr>
            <a:r>
              <a:rPr lang="en-US" sz="1800" i="1" dirty="0" smtClean="0">
                <a:solidFill>
                  <a:prstClr val="white"/>
                </a:solidFill>
                <a:latin typeface="Cambria" panose="02040503050406030204" pitchFamily="18" charset="0"/>
              </a:rPr>
              <a:t>Slide courtesy of Jim Hobbs, UC Davis</a:t>
            </a:r>
            <a:endParaRPr lang="en-US" sz="1800" i="1" dirty="0">
              <a:solidFill>
                <a:prstClr val="white"/>
              </a:solidFill>
              <a:latin typeface="Cambria" panose="02040503050406030204" pitchFamily="18" charset="0"/>
            </a:endParaRPr>
          </a:p>
        </p:txBody>
      </p:sp>
    </p:spTree>
    <p:extLst>
      <p:ext uri="{BB962C8B-B14F-4D97-AF65-F5344CB8AC3E}">
        <p14:creationId xmlns="" xmlns:p14="http://schemas.microsoft.com/office/powerpoint/2010/main" val="1808256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 xmlns:a14="http://schemas.microsoft.com/office/drawing/2010/main" val="0"/>
              </a:ext>
            </a:extLst>
          </a:blip>
          <a:srcRect b="20769"/>
          <a:stretch/>
        </p:blipFill>
        <p:spPr>
          <a:xfrm>
            <a:off x="6438900" y="4286469"/>
            <a:ext cx="2938492" cy="1746142"/>
          </a:xfrm>
          <a:prstGeom prst="rect">
            <a:avLst/>
          </a:prstGeom>
        </p:spPr>
      </p:pic>
      <p:sp>
        <p:nvSpPr>
          <p:cNvPr id="2" name="Title 1"/>
          <p:cNvSpPr>
            <a:spLocks noGrp="1"/>
          </p:cNvSpPr>
          <p:nvPr>
            <p:ph type="ctrTitle"/>
          </p:nvPr>
        </p:nvSpPr>
        <p:spPr>
          <a:xfrm>
            <a:off x="685800" y="228600"/>
            <a:ext cx="7772400" cy="1470025"/>
          </a:xfrm>
        </p:spPr>
        <p:txBody>
          <a:bodyPr>
            <a:normAutofit/>
          </a:bodyPr>
          <a:lstStyle/>
          <a:p>
            <a:r>
              <a:rPr lang="en-US" sz="3600" dirty="0" smtClean="0">
                <a:latin typeface="Cambria" panose="02040503050406030204" pitchFamily="18" charset="0"/>
              </a:rPr>
              <a:t>Drought Effects on </a:t>
            </a:r>
            <a:r>
              <a:rPr lang="en-US" sz="3600" dirty="0" smtClean="0">
                <a:latin typeface="Cambria" panose="02040503050406030204" pitchFamily="18" charset="0"/>
              </a:rPr>
              <a:t>Fish</a:t>
            </a:r>
            <a:endParaRPr lang="en-US" sz="3600" i="1" dirty="0">
              <a:latin typeface="Cambria" panose="02040503050406030204" pitchFamily="18" charset="0"/>
            </a:endParaRPr>
          </a:p>
        </p:txBody>
      </p:sp>
      <p:sp>
        <p:nvSpPr>
          <p:cNvPr id="3" name="Subtitle 2"/>
          <p:cNvSpPr>
            <a:spLocks noGrp="1"/>
          </p:cNvSpPr>
          <p:nvPr>
            <p:ph type="subTitle" idx="1"/>
          </p:nvPr>
        </p:nvSpPr>
        <p:spPr>
          <a:xfrm>
            <a:off x="1066800" y="5981700"/>
            <a:ext cx="6400800" cy="1752600"/>
          </a:xfrm>
        </p:spPr>
        <p:txBody>
          <a:bodyPr>
            <a:normAutofit/>
          </a:bodyPr>
          <a:lstStyle/>
          <a:p>
            <a:r>
              <a:rPr lang="en-US" sz="2800" i="1" dirty="0" smtClean="0">
                <a:solidFill>
                  <a:schemeClr val="bg2">
                    <a:lumMod val="40000"/>
                    <a:lumOff val="60000"/>
                  </a:schemeClr>
                </a:solidFill>
                <a:latin typeface="Cambria" panose="02040503050406030204" pitchFamily="18" charset="0"/>
              </a:rPr>
              <a:t>Thanks to Louise Conrad, DWR</a:t>
            </a:r>
            <a:endParaRPr lang="en-US" sz="900" i="1" dirty="0" smtClean="0">
              <a:latin typeface="Cambria" panose="02040503050406030204" pitchFamily="18" charset="0"/>
            </a:endParaRPr>
          </a:p>
        </p:txBody>
      </p:sp>
      <p:pic>
        <p:nvPicPr>
          <p:cNvPr id="33" name="Picture 3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81000" y="1828800"/>
            <a:ext cx="2494721" cy="3732635"/>
          </a:xfrm>
          <a:prstGeom prst="rect">
            <a:avLst/>
          </a:prstGeom>
          <a:solidFill>
            <a:srgbClr val="FFFFFF">
              <a:shade val="85000"/>
            </a:srgbClr>
          </a:solidFill>
          <a:ln w="57150" cap="sq">
            <a:solidFill>
              <a:srgbClr val="FF99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7" name="Group 14"/>
          <p:cNvGrpSpPr/>
          <p:nvPr/>
        </p:nvGrpSpPr>
        <p:grpSpPr>
          <a:xfrm>
            <a:off x="4038600" y="1752600"/>
            <a:ext cx="3667419" cy="4343400"/>
            <a:chOff x="5032489" y="3014885"/>
            <a:chExt cx="3293829" cy="3606443"/>
          </a:xfrm>
        </p:grpSpPr>
        <p:pic>
          <p:nvPicPr>
            <p:cNvPr id="28"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032489" y="3014885"/>
              <a:ext cx="3282865" cy="3193527"/>
            </a:xfrm>
            <a:prstGeom prst="rect">
              <a:avLst/>
            </a:prstGeom>
            <a:solidFill>
              <a:srgbClr val="FFFFFF">
                <a:shade val="85000"/>
              </a:srgbClr>
            </a:solidFill>
            <a:ln w="38100">
              <a:solidFill>
                <a:srgbClr val="FFCC66"/>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9" name="TextBox 28"/>
            <p:cNvSpPr txBox="1"/>
            <p:nvPr/>
          </p:nvSpPr>
          <p:spPr>
            <a:xfrm>
              <a:off x="5519321" y="6228049"/>
              <a:ext cx="2806997" cy="393279"/>
            </a:xfrm>
            <a:prstGeom prst="rect">
              <a:avLst/>
            </a:prstGeom>
            <a:noFill/>
          </p:spPr>
          <p:txBody>
            <a:bodyPr wrap="square" rtlCol="0">
              <a:spAutoFit/>
            </a:bodyPr>
            <a:lstStyle/>
            <a:p>
              <a:pPr algn="r" fontAlgn="auto">
                <a:spcBef>
                  <a:spcPts val="0"/>
                </a:spcBef>
                <a:spcAft>
                  <a:spcPts val="0"/>
                </a:spcAft>
              </a:pPr>
              <a:r>
                <a:rPr lang="en-US" sz="1400" i="1" dirty="0" smtClean="0">
                  <a:solidFill>
                    <a:prstClr val="white"/>
                  </a:solidFill>
                  <a:latin typeface="Calibri"/>
                </a:rPr>
                <a:t>Griffin &amp; </a:t>
              </a:r>
              <a:r>
                <a:rPr lang="en-US" sz="1400" i="1" dirty="0" err="1" smtClean="0">
                  <a:solidFill>
                    <a:prstClr val="white"/>
                  </a:solidFill>
                  <a:latin typeface="Calibri"/>
                </a:rPr>
                <a:t>Anchukaitis</a:t>
              </a:r>
              <a:r>
                <a:rPr lang="en-US" sz="1400" i="1" dirty="0" smtClean="0">
                  <a:solidFill>
                    <a:prstClr val="white"/>
                  </a:solidFill>
                  <a:latin typeface="Calibri"/>
                </a:rPr>
                <a:t>, 2014</a:t>
              </a:r>
            </a:p>
            <a:p>
              <a:pPr algn="r" fontAlgn="auto">
                <a:spcBef>
                  <a:spcPts val="0"/>
                </a:spcBef>
                <a:spcAft>
                  <a:spcPts val="0"/>
                </a:spcAft>
              </a:pPr>
              <a:r>
                <a:rPr lang="en-US" sz="1400" i="1" dirty="0" smtClean="0">
                  <a:solidFill>
                    <a:prstClr val="white"/>
                  </a:solidFill>
                  <a:latin typeface="Calibri"/>
                </a:rPr>
                <a:t>Geophysical Research Letters , 41: 1-7. </a:t>
              </a:r>
              <a:endParaRPr lang="en-US" sz="1400" i="1" dirty="0">
                <a:solidFill>
                  <a:prstClr val="white"/>
                </a:solidFill>
                <a:latin typeface="Calibri"/>
              </a:endParaRPr>
            </a:p>
          </p:txBody>
        </p:sp>
        <p:sp>
          <p:nvSpPr>
            <p:cNvPr id="30" name="TextBox 29"/>
            <p:cNvSpPr txBox="1"/>
            <p:nvPr/>
          </p:nvSpPr>
          <p:spPr>
            <a:xfrm>
              <a:off x="5454090" y="3040252"/>
              <a:ext cx="2715129" cy="306666"/>
            </a:xfrm>
            <a:prstGeom prst="rect">
              <a:avLst/>
            </a:prstGeom>
            <a:solidFill>
              <a:schemeClr val="tx1"/>
            </a:solidFill>
          </p:spPr>
          <p:txBody>
            <a:bodyPr wrap="square" rtlCol="0">
              <a:spAutoFit/>
            </a:bodyPr>
            <a:lstStyle/>
            <a:p>
              <a:pPr fontAlgn="auto">
                <a:spcBef>
                  <a:spcPts val="0"/>
                </a:spcBef>
                <a:spcAft>
                  <a:spcPts val="0"/>
                </a:spcAft>
              </a:pPr>
              <a:r>
                <a:rPr lang="en-US" sz="1200" b="1" dirty="0" smtClean="0">
                  <a:solidFill>
                    <a:prstClr val="black"/>
                  </a:solidFill>
                  <a:latin typeface="Cambria" panose="02040503050406030204" pitchFamily="18" charset="0"/>
                </a:rPr>
                <a:t>Time Series: </a:t>
              </a:r>
              <a:r>
                <a:rPr lang="en-US" sz="1800" b="1" dirty="0" smtClean="0">
                  <a:solidFill>
                    <a:prstClr val="black"/>
                  </a:solidFill>
                  <a:latin typeface="Cambria" panose="02040503050406030204" pitchFamily="18" charset="0"/>
                </a:rPr>
                <a:t>1993 - 2014</a:t>
              </a:r>
              <a:endParaRPr lang="en-US" sz="1800" b="1" dirty="0">
                <a:solidFill>
                  <a:prstClr val="black"/>
                </a:solidFill>
                <a:latin typeface="Cambria" panose="02040503050406030204" pitchFamily="18" charset="0"/>
              </a:endParaRPr>
            </a:p>
          </p:txBody>
        </p:sp>
        <p:sp>
          <p:nvSpPr>
            <p:cNvPr id="32" name="TextBox 31"/>
            <p:cNvSpPr txBox="1"/>
            <p:nvPr/>
          </p:nvSpPr>
          <p:spPr>
            <a:xfrm rot="16200000">
              <a:off x="3785828" y="4471051"/>
              <a:ext cx="2781096" cy="281195"/>
            </a:xfrm>
            <a:prstGeom prst="rect">
              <a:avLst/>
            </a:prstGeom>
            <a:solidFill>
              <a:schemeClr val="tx1"/>
            </a:solidFill>
          </p:spPr>
          <p:txBody>
            <a:bodyPr wrap="square" rtlCol="0">
              <a:spAutoFit/>
            </a:bodyPr>
            <a:lstStyle/>
            <a:p>
              <a:pPr algn="ctr" fontAlgn="auto">
                <a:spcBef>
                  <a:spcPts val="0"/>
                </a:spcBef>
                <a:spcAft>
                  <a:spcPts val="0"/>
                </a:spcAft>
              </a:pPr>
              <a:r>
                <a:rPr lang="en-US" sz="1400" b="1" dirty="0" smtClean="0">
                  <a:solidFill>
                    <a:prstClr val="black"/>
                  </a:solidFill>
                  <a:latin typeface="Cambria" panose="02040503050406030204" pitchFamily="18" charset="0"/>
                </a:rPr>
                <a:t>Palmer Drought Severity Index </a:t>
              </a:r>
              <a:endParaRPr lang="en-US" sz="1400" b="1" dirty="0">
                <a:solidFill>
                  <a:prstClr val="black"/>
                </a:solidFill>
                <a:latin typeface="Cambria" panose="02040503050406030204" pitchFamily="18" charset="0"/>
              </a:endParaRPr>
            </a:p>
          </p:txBody>
        </p:sp>
      </p:grpSp>
    </p:spTree>
    <p:extLst>
      <p:ext uri="{BB962C8B-B14F-4D97-AF65-F5344CB8AC3E}">
        <p14:creationId xmlns="" xmlns:p14="http://schemas.microsoft.com/office/powerpoint/2010/main" val="34631003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p:nvPr/>
        </p:nvGrpSpPr>
        <p:grpSpPr>
          <a:xfrm>
            <a:off x="418364" y="0"/>
            <a:ext cx="8408644" cy="6858000"/>
            <a:chOff x="418364" y="0"/>
            <a:chExt cx="8408644" cy="6858000"/>
          </a:xfrm>
        </p:grpSpPr>
        <p:sp>
          <p:nvSpPr>
            <p:cNvPr id="97" name="Rectangle 96"/>
            <p:cNvSpPr/>
            <p:nvPr/>
          </p:nvSpPr>
          <p:spPr>
            <a:xfrm>
              <a:off x="438912" y="0"/>
              <a:ext cx="8388096" cy="6858000"/>
            </a:xfrm>
            <a:prstGeom prst="rect">
              <a:avLst/>
            </a:prstGeom>
            <a:solidFill>
              <a:schemeClr val="bg1">
                <a:lumMod val="85000"/>
              </a:schemeClr>
            </a:solidFill>
            <a:ln w="571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48" name="TextBox 47"/>
            <p:cNvSpPr txBox="1"/>
            <p:nvPr/>
          </p:nvSpPr>
          <p:spPr>
            <a:xfrm>
              <a:off x="418364" y="0"/>
              <a:ext cx="2006960" cy="276999"/>
            </a:xfrm>
            <a:prstGeom prst="rect">
              <a:avLst/>
            </a:prstGeom>
            <a:noFill/>
          </p:spPr>
          <p:txBody>
            <a:bodyPr wrap="none" rtlCol="0">
              <a:spAutoFit/>
            </a:bodyPr>
            <a:lstStyle/>
            <a:p>
              <a:pPr algn="r" fontAlgn="auto">
                <a:spcBef>
                  <a:spcPts val="0"/>
                </a:spcBef>
                <a:spcAft>
                  <a:spcPts val="0"/>
                </a:spcAft>
              </a:pPr>
              <a:r>
                <a:rPr lang="en-US" sz="1200" b="1" i="1" dirty="0" smtClean="0">
                  <a:solidFill>
                    <a:prstClr val="black"/>
                  </a:solidFill>
                  <a:latin typeface="Calibri"/>
                </a:rPr>
                <a:t>Tier 1 - Landscape Attributes</a:t>
              </a:r>
              <a:endParaRPr lang="en-US" sz="1200" b="1" i="1" dirty="0">
                <a:solidFill>
                  <a:prstClr val="black"/>
                </a:solidFill>
                <a:latin typeface="Calibri"/>
              </a:endParaRPr>
            </a:p>
          </p:txBody>
        </p:sp>
        <p:sp>
          <p:nvSpPr>
            <p:cNvPr id="46" name="TextBox 45"/>
            <p:cNvSpPr txBox="1"/>
            <p:nvPr/>
          </p:nvSpPr>
          <p:spPr>
            <a:xfrm>
              <a:off x="491587" y="251518"/>
              <a:ext cx="8279879" cy="584775"/>
            </a:xfrm>
            <a:prstGeom prst="rect">
              <a:avLst/>
            </a:prstGeom>
            <a:noFill/>
          </p:spPr>
          <p:txBody>
            <a:bodyPr wrap="square" rtlCol="0">
              <a:spAutoFit/>
            </a:bodyPr>
            <a:lstStyle/>
            <a:p>
              <a:pPr algn="ctr" fontAlgn="auto">
                <a:spcBef>
                  <a:spcPts val="0"/>
                </a:spcBef>
                <a:spcAft>
                  <a:spcPts val="0"/>
                </a:spcAft>
              </a:pPr>
              <a:r>
                <a:rPr lang="en-US" sz="1600" dirty="0" smtClean="0">
                  <a:solidFill>
                    <a:prstClr val="black"/>
                  </a:solidFill>
                  <a:latin typeface="Calibri"/>
                </a:rPr>
                <a:t>Erodible Sediment Supply,  Proximity to Ocean, Proximity to Discharges,</a:t>
              </a:r>
            </a:p>
            <a:p>
              <a:pPr algn="ctr" fontAlgn="auto">
                <a:spcBef>
                  <a:spcPts val="0"/>
                </a:spcBef>
                <a:spcAft>
                  <a:spcPts val="0"/>
                </a:spcAft>
              </a:pPr>
              <a:r>
                <a:rPr lang="en-US" sz="1600" dirty="0" smtClean="0">
                  <a:solidFill>
                    <a:prstClr val="black"/>
                  </a:solidFill>
                  <a:latin typeface="Calibri"/>
                </a:rPr>
                <a:t>Proximity to Diversions, Bathymetry (Proximity to and Extent of Shallow Areas)</a:t>
              </a:r>
              <a:endParaRPr lang="en-US" sz="1600" dirty="0">
                <a:solidFill>
                  <a:prstClr val="black"/>
                </a:solidFill>
                <a:latin typeface="Calibri"/>
              </a:endParaRPr>
            </a:p>
          </p:txBody>
        </p:sp>
      </p:grpSp>
      <p:grpSp>
        <p:nvGrpSpPr>
          <p:cNvPr id="3" name="Group 5"/>
          <p:cNvGrpSpPr/>
          <p:nvPr/>
        </p:nvGrpSpPr>
        <p:grpSpPr>
          <a:xfrm>
            <a:off x="725424" y="846667"/>
            <a:ext cx="8035909" cy="5876996"/>
            <a:chOff x="725424" y="846667"/>
            <a:chExt cx="8035909" cy="5876996"/>
          </a:xfrm>
        </p:grpSpPr>
        <p:sp>
          <p:nvSpPr>
            <p:cNvPr id="47" name="Rounded Rectangle 46"/>
            <p:cNvSpPr/>
            <p:nvPr/>
          </p:nvSpPr>
          <p:spPr>
            <a:xfrm>
              <a:off x="725424" y="846667"/>
              <a:ext cx="7815072" cy="5876996"/>
            </a:xfrm>
            <a:prstGeom prst="roundRect">
              <a:avLst>
                <a:gd name="adj" fmla="val 10684"/>
              </a:avLst>
            </a:prstGeom>
            <a:solidFill>
              <a:srgbClr val="A59ECC"/>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3" name="TextBox 32"/>
            <p:cNvSpPr txBox="1"/>
            <p:nvPr/>
          </p:nvSpPr>
          <p:spPr>
            <a:xfrm>
              <a:off x="5771245" y="989247"/>
              <a:ext cx="2990088" cy="830997"/>
            </a:xfrm>
            <a:prstGeom prst="rect">
              <a:avLst/>
            </a:prstGeom>
            <a:noFill/>
            <a:scene3d>
              <a:camera prst="orthographicFront"/>
              <a:lightRig rig="threePt" dir="t"/>
            </a:scene3d>
            <a:sp3d>
              <a:bevelT/>
            </a:sp3d>
          </p:spPr>
          <p:txBody>
            <a:bodyPr wrap="square">
              <a:spAutoFit/>
            </a:bodyPr>
            <a:lstStyle/>
            <a:p>
              <a:pPr fontAlgn="auto">
                <a:spcBef>
                  <a:spcPts val="0"/>
                </a:spcBef>
                <a:spcAft>
                  <a:spcPts val="0"/>
                </a:spcAft>
                <a:defRPr/>
              </a:pPr>
              <a:r>
                <a:rPr lang="en-US" sz="1600" dirty="0" smtClean="0">
                  <a:solidFill>
                    <a:prstClr val="black"/>
                  </a:solidFill>
                  <a:latin typeface="Calibri"/>
                </a:rPr>
                <a:t>Weather, Exports, Hydrology</a:t>
              </a:r>
              <a:r>
                <a:rPr lang="en-US" sz="1600" dirty="0">
                  <a:solidFill>
                    <a:prstClr val="black"/>
                  </a:solidFill>
                  <a:latin typeface="Calibri"/>
                </a:rPr>
                <a:t>, </a:t>
              </a:r>
            </a:p>
            <a:p>
              <a:pPr fontAlgn="auto">
                <a:spcBef>
                  <a:spcPts val="0"/>
                </a:spcBef>
                <a:spcAft>
                  <a:spcPts val="0"/>
                </a:spcAft>
                <a:defRPr/>
              </a:pPr>
              <a:r>
                <a:rPr lang="en-US" sz="1600" dirty="0" smtClean="0">
                  <a:solidFill>
                    <a:prstClr val="black"/>
                  </a:solidFill>
                  <a:latin typeface="Calibri"/>
                </a:rPr>
                <a:t>Turbidity, Contaminants</a:t>
              </a:r>
            </a:p>
            <a:p>
              <a:pPr fontAlgn="auto">
                <a:spcBef>
                  <a:spcPts val="0"/>
                </a:spcBef>
                <a:spcAft>
                  <a:spcPts val="0"/>
                </a:spcAft>
                <a:defRPr/>
              </a:pPr>
              <a:endParaRPr lang="en-US" sz="1600" dirty="0">
                <a:solidFill>
                  <a:prstClr val="black"/>
                </a:solidFill>
                <a:latin typeface="Calibri"/>
              </a:endParaRPr>
            </a:p>
          </p:txBody>
        </p:sp>
        <p:sp>
          <p:nvSpPr>
            <p:cNvPr id="11" name="TextBox 10"/>
            <p:cNvSpPr txBox="1"/>
            <p:nvPr/>
          </p:nvSpPr>
          <p:spPr>
            <a:xfrm>
              <a:off x="864221" y="1045692"/>
              <a:ext cx="3489483" cy="830997"/>
            </a:xfrm>
            <a:prstGeom prst="rect">
              <a:avLst/>
            </a:prstGeom>
            <a:noFill/>
            <a:ln>
              <a:noFill/>
            </a:ln>
            <a:scene3d>
              <a:camera prst="orthographicFront"/>
              <a:lightRig rig="threePt" dir="t"/>
            </a:scene3d>
            <a:sp3d>
              <a:bevelT/>
            </a:sp3d>
          </p:spPr>
          <p:txBody>
            <a:bodyPr wrap="square">
              <a:spAutoFit/>
            </a:bodyPr>
            <a:lstStyle/>
            <a:p>
              <a:pPr fontAlgn="auto">
                <a:spcBef>
                  <a:spcPts val="0"/>
                </a:spcBef>
                <a:spcAft>
                  <a:spcPts val="0"/>
                </a:spcAft>
                <a:defRPr/>
              </a:pPr>
              <a:r>
                <a:rPr lang="en-US" sz="1600" dirty="0" smtClean="0">
                  <a:solidFill>
                    <a:prstClr val="black"/>
                  </a:solidFill>
                  <a:latin typeface="Calibri"/>
                </a:rPr>
                <a:t>Air Temperature, Flows, Turbidity, Contaminant Loading, Water Diversions</a:t>
              </a:r>
            </a:p>
            <a:p>
              <a:pPr fontAlgn="auto">
                <a:spcBef>
                  <a:spcPts val="0"/>
                </a:spcBef>
                <a:spcAft>
                  <a:spcPts val="0"/>
                </a:spcAft>
                <a:defRPr/>
              </a:pPr>
              <a:endParaRPr lang="en-US" sz="1600" dirty="0">
                <a:solidFill>
                  <a:prstClr val="black"/>
                </a:solidFill>
                <a:latin typeface="Calibri"/>
              </a:endParaRPr>
            </a:p>
          </p:txBody>
        </p:sp>
        <p:sp>
          <p:nvSpPr>
            <p:cNvPr id="19" name="TextBox 18"/>
            <p:cNvSpPr txBox="1"/>
            <p:nvPr/>
          </p:nvSpPr>
          <p:spPr>
            <a:xfrm>
              <a:off x="4718564" y="5998784"/>
              <a:ext cx="3998525" cy="584775"/>
            </a:xfrm>
            <a:prstGeom prst="rect">
              <a:avLst/>
            </a:prstGeom>
            <a:noFill/>
            <a:scene3d>
              <a:camera prst="orthographicFront"/>
              <a:lightRig rig="threePt" dir="t"/>
            </a:scene3d>
            <a:sp3d>
              <a:bevelT/>
            </a:sp3d>
          </p:spPr>
          <p:txBody>
            <a:bodyPr wrap="square">
              <a:spAutoFit/>
            </a:bodyPr>
            <a:lstStyle/>
            <a:p>
              <a:pPr fontAlgn="auto">
                <a:spcBef>
                  <a:spcPts val="0"/>
                </a:spcBef>
                <a:spcAft>
                  <a:spcPts val="0"/>
                </a:spcAft>
                <a:defRPr/>
              </a:pPr>
              <a:r>
                <a:rPr lang="en-US" sz="1600" dirty="0" smtClean="0">
                  <a:solidFill>
                    <a:prstClr val="black"/>
                  </a:solidFill>
                  <a:latin typeface="Calibri"/>
                </a:rPr>
                <a:t>Weather, Hydrology, Turbidity, Clam Grazing, Nutrients, Contaminants</a:t>
              </a:r>
              <a:endParaRPr lang="en-US" sz="1600" dirty="0">
                <a:solidFill>
                  <a:prstClr val="black"/>
                </a:solidFill>
                <a:latin typeface="Calibri"/>
              </a:endParaRPr>
            </a:p>
          </p:txBody>
        </p:sp>
        <p:sp>
          <p:nvSpPr>
            <p:cNvPr id="25" name="TextBox 24"/>
            <p:cNvSpPr txBox="1"/>
            <p:nvPr/>
          </p:nvSpPr>
          <p:spPr>
            <a:xfrm>
              <a:off x="864221" y="5998784"/>
              <a:ext cx="3697562" cy="584775"/>
            </a:xfrm>
            <a:prstGeom prst="rect">
              <a:avLst/>
            </a:prstGeom>
            <a:noFill/>
            <a:ln>
              <a:noFill/>
            </a:ln>
            <a:scene3d>
              <a:camera prst="orthographicFront"/>
              <a:lightRig rig="threePt" dir="t"/>
            </a:scene3d>
            <a:sp3d>
              <a:bevelT/>
            </a:sp3d>
          </p:spPr>
          <p:txBody>
            <a:bodyPr wrap="square">
              <a:spAutoFit/>
            </a:bodyPr>
            <a:lstStyle/>
            <a:p>
              <a:pPr fontAlgn="auto">
                <a:spcBef>
                  <a:spcPts val="0"/>
                </a:spcBef>
                <a:spcAft>
                  <a:spcPts val="0"/>
                </a:spcAft>
                <a:defRPr/>
              </a:pPr>
              <a:r>
                <a:rPr lang="en-US" sz="1600" dirty="0">
                  <a:solidFill>
                    <a:prstClr val="black"/>
                  </a:solidFill>
                  <a:latin typeface="Calibri"/>
                </a:rPr>
                <a:t>Weather, </a:t>
              </a:r>
              <a:r>
                <a:rPr lang="en-US" sz="1600" dirty="0" smtClean="0">
                  <a:solidFill>
                    <a:prstClr val="black"/>
                  </a:solidFill>
                  <a:latin typeface="Calibri"/>
                </a:rPr>
                <a:t>Outflow</a:t>
              </a:r>
              <a:r>
                <a:rPr lang="en-US" sz="1600" dirty="0">
                  <a:solidFill>
                    <a:prstClr val="black"/>
                  </a:solidFill>
                  <a:latin typeface="Calibri"/>
                </a:rPr>
                <a:t>, </a:t>
              </a:r>
              <a:r>
                <a:rPr lang="en-US" sz="1600" dirty="0" smtClean="0">
                  <a:solidFill>
                    <a:prstClr val="black"/>
                  </a:solidFill>
                  <a:latin typeface="Calibri"/>
                </a:rPr>
                <a:t>Turbidity, Clam Grazing, Nutrients, Contaminants</a:t>
              </a:r>
              <a:endParaRPr lang="en-US" sz="1600" dirty="0">
                <a:solidFill>
                  <a:prstClr val="black"/>
                </a:solidFill>
                <a:latin typeface="Calibri"/>
              </a:endParaRPr>
            </a:p>
          </p:txBody>
        </p:sp>
        <p:sp>
          <p:nvSpPr>
            <p:cNvPr id="130" name="TextBox 129"/>
            <p:cNvSpPr txBox="1"/>
            <p:nvPr/>
          </p:nvSpPr>
          <p:spPr>
            <a:xfrm>
              <a:off x="1143230" y="846667"/>
              <a:ext cx="2082814" cy="276999"/>
            </a:xfrm>
            <a:prstGeom prst="rect">
              <a:avLst/>
            </a:prstGeom>
            <a:noFill/>
          </p:spPr>
          <p:txBody>
            <a:bodyPr wrap="none" rtlCol="0">
              <a:spAutoFit/>
            </a:bodyPr>
            <a:lstStyle/>
            <a:p>
              <a:pPr algn="r" fontAlgn="auto">
                <a:spcBef>
                  <a:spcPts val="0"/>
                </a:spcBef>
                <a:spcAft>
                  <a:spcPts val="0"/>
                </a:spcAft>
              </a:pPr>
              <a:r>
                <a:rPr lang="en-US" sz="1200" b="1" i="1" dirty="0" smtClean="0">
                  <a:solidFill>
                    <a:prstClr val="black">
                      <a:lumMod val="75000"/>
                      <a:lumOff val="25000"/>
                    </a:prstClr>
                  </a:solidFill>
                  <a:latin typeface="Calibri"/>
                </a:rPr>
                <a:t>Tier 2 - Environmental Drivers</a:t>
              </a:r>
              <a:endParaRPr lang="en-US" sz="1200" b="1" i="1" dirty="0">
                <a:solidFill>
                  <a:prstClr val="black">
                    <a:lumMod val="75000"/>
                    <a:lumOff val="25000"/>
                  </a:prstClr>
                </a:solidFill>
                <a:latin typeface="Calibri"/>
              </a:endParaRPr>
            </a:p>
          </p:txBody>
        </p:sp>
      </p:grpSp>
      <p:grpSp>
        <p:nvGrpSpPr>
          <p:cNvPr id="4" name="Group 4"/>
          <p:cNvGrpSpPr/>
          <p:nvPr/>
        </p:nvGrpSpPr>
        <p:grpSpPr>
          <a:xfrm>
            <a:off x="1184205" y="1614311"/>
            <a:ext cx="6898952" cy="4357511"/>
            <a:chOff x="1184205" y="1614311"/>
            <a:chExt cx="6898952" cy="4357511"/>
          </a:xfrm>
        </p:grpSpPr>
        <p:sp>
          <p:nvSpPr>
            <p:cNvPr id="116" name="Rounded Rectangle 115"/>
            <p:cNvSpPr/>
            <p:nvPr/>
          </p:nvSpPr>
          <p:spPr>
            <a:xfrm>
              <a:off x="1184205" y="1614311"/>
              <a:ext cx="6897511" cy="4357511"/>
            </a:xfrm>
            <a:prstGeom prst="roundRect">
              <a:avLst>
                <a:gd name="adj" fmla="val 13287"/>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058" name="TextBox 31"/>
            <p:cNvSpPr txBox="1">
              <a:spLocks noChangeArrowheads="1"/>
            </p:cNvSpPr>
            <p:nvPr/>
          </p:nvSpPr>
          <p:spPr bwMode="auto">
            <a:xfrm>
              <a:off x="5228861" y="1817528"/>
              <a:ext cx="2854296" cy="584775"/>
            </a:xfrm>
            <a:prstGeom prst="rect">
              <a:avLst/>
            </a:prstGeom>
            <a:noFill/>
            <a:ln w="9525">
              <a:noFill/>
              <a:miter lim="800000"/>
              <a:headEnd/>
              <a:tailEnd/>
            </a:ln>
          </p:spPr>
          <p:txBody>
            <a:bodyPr wrap="square">
              <a:spAutoFit/>
            </a:bodyPr>
            <a:lstStyle/>
            <a:p>
              <a:pPr fontAlgn="auto">
                <a:spcBef>
                  <a:spcPts val="0"/>
                </a:spcBef>
                <a:spcAft>
                  <a:spcPts val="0"/>
                </a:spcAft>
              </a:pPr>
              <a:r>
                <a:rPr lang="en-US" sz="1600" dirty="0" smtClean="0">
                  <a:solidFill>
                    <a:prstClr val="black"/>
                  </a:solidFill>
                  <a:latin typeface="Calibri"/>
                </a:rPr>
                <a:t>Food, Predation, Temperature,  Transport, Entrainment, Toxicity</a:t>
              </a:r>
              <a:endParaRPr lang="en-US" sz="1600" dirty="0">
                <a:solidFill>
                  <a:prstClr val="black"/>
                </a:solidFill>
                <a:latin typeface="Calibri"/>
              </a:endParaRPr>
            </a:p>
          </p:txBody>
        </p:sp>
        <p:sp>
          <p:nvSpPr>
            <p:cNvPr id="2067" name="TextBox 40"/>
            <p:cNvSpPr txBox="1">
              <a:spLocks noChangeArrowheads="1"/>
            </p:cNvSpPr>
            <p:nvPr/>
          </p:nvSpPr>
          <p:spPr bwMode="auto">
            <a:xfrm>
              <a:off x="1379306" y="1811804"/>
              <a:ext cx="3324894" cy="584775"/>
            </a:xfrm>
            <a:prstGeom prst="rect">
              <a:avLst/>
            </a:prstGeom>
            <a:noFill/>
            <a:ln w="9525">
              <a:noFill/>
              <a:miter lim="800000"/>
              <a:headEnd/>
              <a:tailEnd/>
            </a:ln>
          </p:spPr>
          <p:txBody>
            <a:bodyPr wrap="square">
              <a:spAutoFit/>
            </a:bodyPr>
            <a:lstStyle/>
            <a:p>
              <a:pPr fontAlgn="auto">
                <a:spcBef>
                  <a:spcPts val="0"/>
                </a:spcBef>
                <a:spcAft>
                  <a:spcPts val="0"/>
                </a:spcAft>
              </a:pPr>
              <a:r>
                <a:rPr lang="en-US" sz="1600" dirty="0" smtClean="0">
                  <a:solidFill>
                    <a:prstClr val="black"/>
                  </a:solidFill>
                  <a:latin typeface="Calibri"/>
                </a:rPr>
                <a:t>Food, Predation, Temperature, Entrainment, Toxicity</a:t>
              </a:r>
              <a:endParaRPr lang="en-US" sz="1600" dirty="0">
                <a:solidFill>
                  <a:srgbClr val="FF0000"/>
                </a:solidFill>
                <a:latin typeface="Calibri"/>
              </a:endParaRPr>
            </a:p>
          </p:txBody>
        </p:sp>
        <p:sp>
          <p:nvSpPr>
            <p:cNvPr id="2069" name="TextBox 39"/>
            <p:cNvSpPr txBox="1">
              <a:spLocks noChangeArrowheads="1"/>
            </p:cNvSpPr>
            <p:nvPr/>
          </p:nvSpPr>
          <p:spPr bwMode="auto">
            <a:xfrm>
              <a:off x="1465812" y="5293412"/>
              <a:ext cx="2322345" cy="584775"/>
            </a:xfrm>
            <a:prstGeom prst="rect">
              <a:avLst/>
            </a:prstGeom>
            <a:noFill/>
            <a:ln w="9525">
              <a:noFill/>
              <a:miter lim="800000"/>
              <a:headEnd/>
              <a:tailEnd/>
            </a:ln>
          </p:spPr>
          <p:txBody>
            <a:bodyPr wrap="square">
              <a:spAutoFit/>
            </a:bodyPr>
            <a:lstStyle/>
            <a:p>
              <a:pPr fontAlgn="auto">
                <a:spcBef>
                  <a:spcPts val="0"/>
                </a:spcBef>
                <a:spcAft>
                  <a:spcPts val="0"/>
                </a:spcAft>
              </a:pPr>
              <a:r>
                <a:rPr lang="en-US" sz="1600" dirty="0" smtClean="0">
                  <a:solidFill>
                    <a:prstClr val="black"/>
                  </a:solidFill>
                  <a:latin typeface="Calibri"/>
                </a:rPr>
                <a:t>Food, Predation, Size </a:t>
              </a:r>
              <a:r>
                <a:rPr lang="en-US" sz="1600" dirty="0">
                  <a:solidFill>
                    <a:prstClr val="black"/>
                  </a:solidFill>
                  <a:latin typeface="Calibri"/>
                </a:rPr>
                <a:t>and Location of </a:t>
              </a:r>
              <a:r>
                <a:rPr lang="en-US" sz="1600" dirty="0" smtClean="0">
                  <a:solidFill>
                    <a:prstClr val="black"/>
                  </a:solidFill>
                  <a:latin typeface="Calibri"/>
                </a:rPr>
                <a:t>LSZ, Toxicity</a:t>
              </a:r>
              <a:endParaRPr lang="en-US" sz="1600" dirty="0">
                <a:solidFill>
                  <a:prstClr val="black"/>
                </a:solidFill>
                <a:latin typeface="Calibri"/>
              </a:endParaRPr>
            </a:p>
          </p:txBody>
        </p:sp>
        <p:sp>
          <p:nvSpPr>
            <p:cNvPr id="2074" name="TextBox 41"/>
            <p:cNvSpPr txBox="1">
              <a:spLocks noChangeArrowheads="1"/>
            </p:cNvSpPr>
            <p:nvPr/>
          </p:nvSpPr>
          <p:spPr bwMode="auto">
            <a:xfrm>
              <a:off x="5163977" y="5315174"/>
              <a:ext cx="2722299" cy="584775"/>
            </a:xfrm>
            <a:prstGeom prst="rect">
              <a:avLst/>
            </a:prstGeom>
            <a:noFill/>
            <a:ln w="9525">
              <a:noFill/>
              <a:miter lim="800000"/>
              <a:headEnd/>
              <a:tailEnd/>
            </a:ln>
          </p:spPr>
          <p:txBody>
            <a:bodyPr wrap="square">
              <a:spAutoFit/>
            </a:bodyPr>
            <a:lstStyle/>
            <a:p>
              <a:pPr fontAlgn="auto">
                <a:spcBef>
                  <a:spcPts val="0"/>
                </a:spcBef>
                <a:spcAft>
                  <a:spcPts val="0"/>
                </a:spcAft>
              </a:pPr>
              <a:r>
                <a:rPr lang="en-US" sz="1600" dirty="0" smtClean="0">
                  <a:solidFill>
                    <a:prstClr val="black"/>
                  </a:solidFill>
                  <a:latin typeface="Calibri"/>
                </a:rPr>
                <a:t>Food, Predation, Temperature</a:t>
              </a:r>
            </a:p>
            <a:p>
              <a:pPr fontAlgn="auto">
                <a:spcBef>
                  <a:spcPts val="0"/>
                </a:spcBef>
                <a:spcAft>
                  <a:spcPts val="0"/>
                </a:spcAft>
              </a:pPr>
              <a:r>
                <a:rPr lang="en-US" sz="1600" dirty="0" smtClean="0">
                  <a:solidFill>
                    <a:prstClr val="black"/>
                  </a:solidFill>
                  <a:latin typeface="Calibri"/>
                </a:rPr>
                <a:t>Harmful </a:t>
              </a:r>
              <a:r>
                <a:rPr lang="en-US" sz="1600" dirty="0">
                  <a:solidFill>
                    <a:prstClr val="black"/>
                  </a:solidFill>
                  <a:latin typeface="Calibri"/>
                </a:rPr>
                <a:t>Algal </a:t>
              </a:r>
              <a:r>
                <a:rPr lang="en-US" sz="1600" dirty="0" smtClean="0">
                  <a:solidFill>
                    <a:prstClr val="black"/>
                  </a:solidFill>
                  <a:latin typeface="Calibri"/>
                </a:rPr>
                <a:t>Blooms, Toxicity       </a:t>
              </a:r>
              <a:endParaRPr lang="en-US" sz="1600" dirty="0">
                <a:solidFill>
                  <a:prstClr val="black"/>
                </a:solidFill>
                <a:latin typeface="Calibri"/>
              </a:endParaRPr>
            </a:p>
          </p:txBody>
        </p:sp>
        <p:sp>
          <p:nvSpPr>
            <p:cNvPr id="131" name="TextBox 130"/>
            <p:cNvSpPr txBox="1"/>
            <p:nvPr/>
          </p:nvSpPr>
          <p:spPr>
            <a:xfrm>
              <a:off x="1601808" y="1614762"/>
              <a:ext cx="1818831" cy="276999"/>
            </a:xfrm>
            <a:prstGeom prst="rect">
              <a:avLst/>
            </a:prstGeom>
            <a:noFill/>
          </p:spPr>
          <p:txBody>
            <a:bodyPr wrap="none" rtlCol="0">
              <a:spAutoFit/>
            </a:bodyPr>
            <a:lstStyle/>
            <a:p>
              <a:pPr algn="r" fontAlgn="auto">
                <a:spcBef>
                  <a:spcPts val="0"/>
                </a:spcBef>
                <a:spcAft>
                  <a:spcPts val="0"/>
                </a:spcAft>
              </a:pPr>
              <a:r>
                <a:rPr lang="en-US" sz="1200" b="1" i="1" dirty="0" smtClean="0">
                  <a:solidFill>
                    <a:prstClr val="black">
                      <a:lumMod val="75000"/>
                      <a:lumOff val="25000"/>
                    </a:prstClr>
                  </a:solidFill>
                  <a:latin typeface="Calibri"/>
                </a:rPr>
                <a:t>Tier 3 - Habitat Attributes</a:t>
              </a:r>
              <a:endParaRPr lang="en-US" sz="1200" b="1" i="1" dirty="0">
                <a:solidFill>
                  <a:prstClr val="black">
                    <a:lumMod val="75000"/>
                    <a:lumOff val="25000"/>
                  </a:prstClr>
                </a:solidFill>
                <a:latin typeface="Calibri"/>
              </a:endParaRPr>
            </a:p>
          </p:txBody>
        </p:sp>
      </p:grpSp>
      <p:grpSp>
        <p:nvGrpSpPr>
          <p:cNvPr id="5" name="Group 8"/>
          <p:cNvGrpSpPr/>
          <p:nvPr/>
        </p:nvGrpSpPr>
        <p:grpSpPr>
          <a:xfrm>
            <a:off x="1524986" y="2415822"/>
            <a:ext cx="6433546" cy="2873112"/>
            <a:chOff x="1524986" y="2415822"/>
            <a:chExt cx="6433546" cy="2873112"/>
          </a:xfrm>
        </p:grpSpPr>
        <p:sp>
          <p:nvSpPr>
            <p:cNvPr id="51" name="Rounded Rectangle 50"/>
            <p:cNvSpPr/>
            <p:nvPr/>
          </p:nvSpPr>
          <p:spPr>
            <a:xfrm>
              <a:off x="1546716" y="2415822"/>
              <a:ext cx="6411816" cy="2867378"/>
            </a:xfrm>
            <a:prstGeom prst="roundRect">
              <a:avLst>
                <a:gd name="adj" fmla="val 1474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endParaRPr>
            </a:p>
          </p:txBody>
        </p:sp>
        <p:sp>
          <p:nvSpPr>
            <p:cNvPr id="52" name="TextBox 51"/>
            <p:cNvSpPr txBox="1"/>
            <p:nvPr/>
          </p:nvSpPr>
          <p:spPr>
            <a:xfrm>
              <a:off x="1760298" y="2743488"/>
              <a:ext cx="1007007" cy="461665"/>
            </a:xfrm>
            <a:prstGeom prst="rect">
              <a:avLst/>
            </a:prstGeom>
            <a:noFill/>
          </p:spPr>
          <p:txBody>
            <a:bodyPr wrap="none" rtlCol="0">
              <a:spAutoFit/>
            </a:bodyPr>
            <a:lstStyle/>
            <a:p>
              <a:pPr fontAlgn="auto">
                <a:spcBef>
                  <a:spcPts val="0"/>
                </a:spcBef>
                <a:spcAft>
                  <a:spcPts val="0"/>
                </a:spcAft>
              </a:pPr>
              <a:r>
                <a:rPr lang="en-US" b="1" dirty="0" smtClean="0">
                  <a:solidFill>
                    <a:prstClr val="white"/>
                  </a:solidFill>
                  <a:latin typeface="Calibri"/>
                </a:rPr>
                <a:t>Adults</a:t>
              </a:r>
              <a:endParaRPr lang="en-US" b="1" dirty="0">
                <a:solidFill>
                  <a:prstClr val="white"/>
                </a:solidFill>
                <a:latin typeface="Calibri"/>
              </a:endParaRPr>
            </a:p>
          </p:txBody>
        </p:sp>
        <p:sp>
          <p:nvSpPr>
            <p:cNvPr id="53" name="TextBox 52"/>
            <p:cNvSpPr txBox="1"/>
            <p:nvPr/>
          </p:nvSpPr>
          <p:spPr>
            <a:xfrm>
              <a:off x="6388678" y="2558822"/>
              <a:ext cx="1435609" cy="830997"/>
            </a:xfrm>
            <a:prstGeom prst="rect">
              <a:avLst/>
            </a:prstGeom>
            <a:noFill/>
          </p:spPr>
          <p:txBody>
            <a:bodyPr wrap="square" rtlCol="0">
              <a:spAutoFit/>
            </a:bodyPr>
            <a:lstStyle/>
            <a:p>
              <a:pPr algn="ctr" fontAlgn="auto">
                <a:spcBef>
                  <a:spcPts val="0"/>
                </a:spcBef>
                <a:spcAft>
                  <a:spcPts val="0"/>
                </a:spcAft>
              </a:pPr>
              <a:r>
                <a:rPr lang="en-US" b="1" dirty="0" smtClean="0">
                  <a:solidFill>
                    <a:prstClr val="white"/>
                  </a:solidFill>
                  <a:latin typeface="Calibri"/>
                </a:rPr>
                <a:t>Eggs &amp; Larvae</a:t>
              </a:r>
              <a:endParaRPr lang="en-US" b="1" dirty="0">
                <a:solidFill>
                  <a:prstClr val="white"/>
                </a:solidFill>
                <a:latin typeface="Calibri"/>
              </a:endParaRPr>
            </a:p>
          </p:txBody>
        </p:sp>
        <p:sp>
          <p:nvSpPr>
            <p:cNvPr id="54" name="TextBox 53"/>
            <p:cNvSpPr txBox="1"/>
            <p:nvPr/>
          </p:nvSpPr>
          <p:spPr>
            <a:xfrm>
              <a:off x="6433702" y="4714427"/>
              <a:ext cx="1345561" cy="461665"/>
            </a:xfrm>
            <a:prstGeom prst="rect">
              <a:avLst/>
            </a:prstGeom>
            <a:noFill/>
          </p:spPr>
          <p:txBody>
            <a:bodyPr wrap="none" rtlCol="0">
              <a:spAutoFit/>
            </a:bodyPr>
            <a:lstStyle/>
            <a:p>
              <a:pPr fontAlgn="auto">
                <a:spcBef>
                  <a:spcPts val="0"/>
                </a:spcBef>
                <a:spcAft>
                  <a:spcPts val="0"/>
                </a:spcAft>
              </a:pPr>
              <a:r>
                <a:rPr lang="en-US" b="1" dirty="0" smtClean="0">
                  <a:solidFill>
                    <a:prstClr val="white"/>
                  </a:solidFill>
                  <a:latin typeface="Calibri"/>
                </a:rPr>
                <a:t>Juveniles</a:t>
              </a:r>
              <a:endParaRPr lang="en-US" b="1" dirty="0">
                <a:solidFill>
                  <a:prstClr val="white"/>
                </a:solidFill>
                <a:latin typeface="Calibri"/>
              </a:endParaRPr>
            </a:p>
          </p:txBody>
        </p:sp>
        <p:sp>
          <p:nvSpPr>
            <p:cNvPr id="55" name="TextBox 54"/>
            <p:cNvSpPr txBox="1"/>
            <p:nvPr/>
          </p:nvSpPr>
          <p:spPr>
            <a:xfrm>
              <a:off x="1539083" y="4714427"/>
              <a:ext cx="1449436" cy="461665"/>
            </a:xfrm>
            <a:prstGeom prst="rect">
              <a:avLst/>
            </a:prstGeom>
            <a:noFill/>
          </p:spPr>
          <p:txBody>
            <a:bodyPr wrap="none" rtlCol="0">
              <a:spAutoFit/>
            </a:bodyPr>
            <a:lstStyle/>
            <a:p>
              <a:pPr fontAlgn="auto">
                <a:spcBef>
                  <a:spcPts val="0"/>
                </a:spcBef>
                <a:spcAft>
                  <a:spcPts val="0"/>
                </a:spcAft>
              </a:pPr>
              <a:r>
                <a:rPr lang="en-US" b="1" dirty="0" err="1" smtClean="0">
                  <a:solidFill>
                    <a:prstClr val="white"/>
                  </a:solidFill>
                  <a:latin typeface="Calibri"/>
                </a:rPr>
                <a:t>Subadults</a:t>
              </a:r>
              <a:endParaRPr lang="en-US" b="1" dirty="0">
                <a:solidFill>
                  <a:prstClr val="white"/>
                </a:solidFill>
                <a:latin typeface="Calibri"/>
              </a:endParaRPr>
            </a:p>
          </p:txBody>
        </p:sp>
        <p:sp>
          <p:nvSpPr>
            <p:cNvPr id="69" name="TextBox 68"/>
            <p:cNvSpPr txBox="1"/>
            <p:nvPr/>
          </p:nvSpPr>
          <p:spPr>
            <a:xfrm>
              <a:off x="1775131" y="2417958"/>
              <a:ext cx="2101024" cy="276999"/>
            </a:xfrm>
            <a:prstGeom prst="rect">
              <a:avLst/>
            </a:prstGeom>
            <a:noFill/>
          </p:spPr>
          <p:txBody>
            <a:bodyPr wrap="none" rtlCol="0">
              <a:spAutoFit/>
            </a:bodyPr>
            <a:lstStyle/>
            <a:p>
              <a:pPr algn="r" fontAlgn="auto">
                <a:spcBef>
                  <a:spcPts val="0"/>
                </a:spcBef>
                <a:spcAft>
                  <a:spcPts val="0"/>
                </a:spcAft>
              </a:pPr>
              <a:r>
                <a:rPr lang="en-US" sz="1200" b="1" i="1" dirty="0" smtClean="0">
                  <a:solidFill>
                    <a:prstClr val="white"/>
                  </a:solidFill>
                  <a:latin typeface="Calibri"/>
                </a:rPr>
                <a:t>Tier 4 - Delta Smelt Responses</a:t>
              </a:r>
              <a:endParaRPr lang="en-US" sz="1200" b="1" i="1" dirty="0">
                <a:solidFill>
                  <a:prstClr val="white"/>
                </a:solidFill>
                <a:latin typeface="Calibri"/>
              </a:endParaRPr>
            </a:p>
          </p:txBody>
        </p:sp>
        <p:cxnSp>
          <p:nvCxnSpPr>
            <p:cNvPr id="61" name="Straight Arrow Connector 60"/>
            <p:cNvCxnSpPr>
              <a:stCxn id="52" idx="3"/>
              <a:endCxn id="53" idx="1"/>
            </p:cNvCxnSpPr>
            <p:nvPr/>
          </p:nvCxnSpPr>
          <p:spPr>
            <a:xfrm>
              <a:off x="2767305" y="2974321"/>
              <a:ext cx="3621373" cy="1588"/>
            </a:xfrm>
            <a:prstGeom prst="straightConnector1">
              <a:avLst/>
            </a:prstGeom>
            <a:ln w="762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54" idx="1"/>
              <a:endCxn id="55" idx="3"/>
            </p:cNvCxnSpPr>
            <p:nvPr/>
          </p:nvCxnSpPr>
          <p:spPr>
            <a:xfrm rot="10800000">
              <a:off x="2988520" y="4945260"/>
              <a:ext cx="3445183" cy="1588"/>
            </a:xfrm>
            <a:prstGeom prst="straightConnector1">
              <a:avLst/>
            </a:prstGeom>
            <a:ln w="762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flipH="1" flipV="1">
              <a:off x="1575266" y="3959790"/>
              <a:ext cx="1509274" cy="1"/>
            </a:xfrm>
            <a:prstGeom prst="straightConnector1">
              <a:avLst/>
            </a:prstGeom>
            <a:ln w="762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a:off x="6320000" y="4052123"/>
              <a:ext cx="1324608" cy="1588"/>
            </a:xfrm>
            <a:prstGeom prst="straightConnector1">
              <a:avLst/>
            </a:prstGeom>
            <a:ln w="76200">
              <a:solidFill>
                <a:schemeClr val="bg1"/>
              </a:solidFill>
              <a:headEnd type="none" w="med" len="med"/>
              <a:tailEnd type="triangle" w="sm" len="sm"/>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069392" y="2602292"/>
              <a:ext cx="987963" cy="338554"/>
            </a:xfrm>
            <a:prstGeom prst="rect">
              <a:avLst/>
            </a:prstGeom>
            <a:noFill/>
          </p:spPr>
          <p:txBody>
            <a:bodyPr wrap="none" rtlCol="0">
              <a:spAutoFit/>
            </a:bodyPr>
            <a:lstStyle/>
            <a:p>
              <a:pPr fontAlgn="auto">
                <a:spcBef>
                  <a:spcPts val="0"/>
                </a:spcBef>
                <a:spcAft>
                  <a:spcPts val="0"/>
                </a:spcAft>
              </a:pPr>
              <a:r>
                <a:rPr lang="en-US" sz="1600" dirty="0" smtClean="0">
                  <a:solidFill>
                    <a:prstClr val="white"/>
                  </a:solidFill>
                  <a:latin typeface="Calibri"/>
                </a:rPr>
                <a:t>Spawning</a:t>
              </a:r>
              <a:endParaRPr lang="en-US" sz="1600" dirty="0">
                <a:solidFill>
                  <a:prstClr val="white"/>
                </a:solidFill>
                <a:latin typeface="Calibri"/>
              </a:endParaRPr>
            </a:p>
          </p:txBody>
        </p:sp>
        <p:sp>
          <p:nvSpPr>
            <p:cNvPr id="75" name="TextBox 74"/>
            <p:cNvSpPr txBox="1"/>
            <p:nvPr/>
          </p:nvSpPr>
          <p:spPr>
            <a:xfrm>
              <a:off x="7005436" y="4120647"/>
              <a:ext cx="834396" cy="338554"/>
            </a:xfrm>
            <a:prstGeom prst="rect">
              <a:avLst/>
            </a:prstGeom>
            <a:noFill/>
          </p:spPr>
          <p:txBody>
            <a:bodyPr wrap="none" rtlCol="0">
              <a:spAutoFit/>
            </a:bodyPr>
            <a:lstStyle/>
            <a:p>
              <a:pPr fontAlgn="auto">
                <a:spcBef>
                  <a:spcPts val="0"/>
                </a:spcBef>
                <a:spcAft>
                  <a:spcPts val="0"/>
                </a:spcAft>
              </a:pPr>
              <a:r>
                <a:rPr lang="en-US" sz="1600" dirty="0" smtClean="0">
                  <a:solidFill>
                    <a:prstClr val="white"/>
                  </a:solidFill>
                  <a:latin typeface="Calibri"/>
                </a:rPr>
                <a:t>Survival</a:t>
              </a:r>
              <a:endParaRPr lang="en-US" sz="1600" dirty="0">
                <a:solidFill>
                  <a:prstClr val="white"/>
                </a:solidFill>
                <a:latin typeface="Calibri"/>
              </a:endParaRPr>
            </a:p>
          </p:txBody>
        </p:sp>
        <p:sp>
          <p:nvSpPr>
            <p:cNvPr id="76" name="TextBox 75"/>
            <p:cNvSpPr txBox="1"/>
            <p:nvPr/>
          </p:nvSpPr>
          <p:spPr>
            <a:xfrm>
              <a:off x="3714725" y="4950380"/>
              <a:ext cx="834396" cy="338554"/>
            </a:xfrm>
            <a:prstGeom prst="rect">
              <a:avLst/>
            </a:prstGeom>
            <a:noFill/>
          </p:spPr>
          <p:txBody>
            <a:bodyPr wrap="none" rtlCol="0">
              <a:spAutoFit/>
            </a:bodyPr>
            <a:lstStyle/>
            <a:p>
              <a:pPr fontAlgn="auto">
                <a:spcBef>
                  <a:spcPts val="0"/>
                </a:spcBef>
                <a:spcAft>
                  <a:spcPts val="0"/>
                </a:spcAft>
              </a:pPr>
              <a:r>
                <a:rPr lang="en-US" sz="1600" dirty="0" smtClean="0">
                  <a:solidFill>
                    <a:prstClr val="white"/>
                  </a:solidFill>
                  <a:latin typeface="Calibri"/>
                </a:rPr>
                <a:t>Survival</a:t>
              </a:r>
              <a:endParaRPr lang="en-US" sz="1600" dirty="0">
                <a:solidFill>
                  <a:prstClr val="white"/>
                </a:solidFill>
                <a:latin typeface="Calibri"/>
              </a:endParaRPr>
            </a:p>
          </p:txBody>
        </p:sp>
        <p:sp>
          <p:nvSpPr>
            <p:cNvPr id="77" name="TextBox 76"/>
            <p:cNvSpPr txBox="1"/>
            <p:nvPr/>
          </p:nvSpPr>
          <p:spPr>
            <a:xfrm>
              <a:off x="4715151" y="4950380"/>
              <a:ext cx="815673" cy="338554"/>
            </a:xfrm>
            <a:prstGeom prst="rect">
              <a:avLst/>
            </a:prstGeom>
            <a:noFill/>
          </p:spPr>
          <p:txBody>
            <a:bodyPr wrap="none" rtlCol="0">
              <a:spAutoFit/>
            </a:bodyPr>
            <a:lstStyle/>
            <a:p>
              <a:pPr fontAlgn="auto">
                <a:spcBef>
                  <a:spcPts val="0"/>
                </a:spcBef>
                <a:spcAft>
                  <a:spcPts val="0"/>
                </a:spcAft>
              </a:pPr>
              <a:r>
                <a:rPr lang="en-US" sz="1600" dirty="0" smtClean="0">
                  <a:solidFill>
                    <a:prstClr val="white"/>
                  </a:solidFill>
                  <a:latin typeface="Calibri"/>
                </a:rPr>
                <a:t>Growth</a:t>
              </a:r>
              <a:endParaRPr lang="en-US" sz="1600" dirty="0">
                <a:solidFill>
                  <a:prstClr val="white"/>
                </a:solidFill>
                <a:latin typeface="Calibri"/>
              </a:endParaRPr>
            </a:p>
          </p:txBody>
        </p:sp>
        <p:sp>
          <p:nvSpPr>
            <p:cNvPr id="78" name="TextBox 77"/>
            <p:cNvSpPr txBox="1"/>
            <p:nvPr/>
          </p:nvSpPr>
          <p:spPr>
            <a:xfrm>
              <a:off x="1524986" y="3461266"/>
              <a:ext cx="834396" cy="338554"/>
            </a:xfrm>
            <a:prstGeom prst="rect">
              <a:avLst/>
            </a:prstGeom>
            <a:noFill/>
          </p:spPr>
          <p:txBody>
            <a:bodyPr wrap="none" rtlCol="0">
              <a:spAutoFit/>
            </a:bodyPr>
            <a:lstStyle/>
            <a:p>
              <a:pPr fontAlgn="auto">
                <a:spcBef>
                  <a:spcPts val="0"/>
                </a:spcBef>
                <a:spcAft>
                  <a:spcPts val="0"/>
                </a:spcAft>
              </a:pPr>
              <a:r>
                <a:rPr lang="en-US" sz="1600" dirty="0" smtClean="0">
                  <a:solidFill>
                    <a:prstClr val="white"/>
                  </a:solidFill>
                  <a:latin typeface="Calibri"/>
                </a:rPr>
                <a:t>Survival</a:t>
              </a:r>
              <a:endParaRPr lang="en-US" sz="1600" dirty="0">
                <a:solidFill>
                  <a:prstClr val="white"/>
                </a:solidFill>
                <a:latin typeface="Calibri"/>
              </a:endParaRPr>
            </a:p>
          </p:txBody>
        </p:sp>
        <p:sp>
          <p:nvSpPr>
            <p:cNvPr id="79" name="TextBox 78"/>
            <p:cNvSpPr txBox="1"/>
            <p:nvPr/>
          </p:nvSpPr>
          <p:spPr>
            <a:xfrm>
              <a:off x="1534348" y="4094872"/>
              <a:ext cx="815673" cy="338554"/>
            </a:xfrm>
            <a:prstGeom prst="rect">
              <a:avLst/>
            </a:prstGeom>
            <a:noFill/>
          </p:spPr>
          <p:txBody>
            <a:bodyPr wrap="none" rtlCol="0">
              <a:spAutoFit/>
            </a:bodyPr>
            <a:lstStyle/>
            <a:p>
              <a:pPr fontAlgn="auto">
                <a:spcBef>
                  <a:spcPts val="0"/>
                </a:spcBef>
                <a:spcAft>
                  <a:spcPts val="0"/>
                </a:spcAft>
              </a:pPr>
              <a:r>
                <a:rPr lang="en-US" sz="1600" dirty="0" smtClean="0">
                  <a:solidFill>
                    <a:prstClr val="white"/>
                  </a:solidFill>
                  <a:latin typeface="Calibri"/>
                </a:rPr>
                <a:t>Growth</a:t>
              </a:r>
              <a:endParaRPr lang="en-US" sz="1600" dirty="0">
                <a:solidFill>
                  <a:prstClr val="white"/>
                </a:solidFill>
                <a:latin typeface="Calibri"/>
              </a:endParaRPr>
            </a:p>
          </p:txBody>
        </p:sp>
      </p:grpSp>
      <p:grpSp>
        <p:nvGrpSpPr>
          <p:cNvPr id="6" name="Group 9"/>
          <p:cNvGrpSpPr/>
          <p:nvPr/>
        </p:nvGrpSpPr>
        <p:grpSpPr>
          <a:xfrm>
            <a:off x="2425324" y="3176909"/>
            <a:ext cx="4486884" cy="1587001"/>
            <a:chOff x="2425324" y="3176909"/>
            <a:chExt cx="4486884" cy="1587001"/>
          </a:xfrm>
        </p:grpSpPr>
        <p:sp>
          <p:nvSpPr>
            <p:cNvPr id="66" name="Rounded Rectangle 65"/>
            <p:cNvSpPr/>
            <p:nvPr/>
          </p:nvSpPr>
          <p:spPr>
            <a:xfrm>
              <a:off x="2522863" y="3239911"/>
              <a:ext cx="4241493" cy="1523999"/>
            </a:xfrm>
            <a:prstGeom prst="roundRect">
              <a:avLst>
                <a:gd name="adj" fmla="val 18192"/>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8" name="TextBox 67"/>
            <p:cNvSpPr txBox="1"/>
            <p:nvPr/>
          </p:nvSpPr>
          <p:spPr>
            <a:xfrm>
              <a:off x="2438564" y="3176909"/>
              <a:ext cx="2133433" cy="276999"/>
            </a:xfrm>
            <a:prstGeom prst="rect">
              <a:avLst/>
            </a:prstGeom>
            <a:noFill/>
          </p:spPr>
          <p:txBody>
            <a:bodyPr wrap="square" rtlCol="0">
              <a:spAutoFit/>
            </a:bodyPr>
            <a:lstStyle/>
            <a:p>
              <a:pPr algn="r" fontAlgn="auto">
                <a:spcBef>
                  <a:spcPts val="0"/>
                </a:spcBef>
                <a:spcAft>
                  <a:spcPts val="0"/>
                </a:spcAft>
              </a:pPr>
              <a:r>
                <a:rPr lang="en-US" sz="1200" b="1" i="1" dirty="0" smtClean="0">
                  <a:solidFill>
                    <a:prstClr val="black"/>
                  </a:solidFill>
                  <a:latin typeface="Calibri"/>
                </a:rPr>
                <a:t>Tier 5 - Life Stage Seasons</a:t>
              </a:r>
              <a:endParaRPr lang="en-US" sz="1200" b="1" i="1" dirty="0">
                <a:solidFill>
                  <a:prstClr val="black"/>
                </a:solidFill>
                <a:latin typeface="Calibri"/>
              </a:endParaRPr>
            </a:p>
          </p:txBody>
        </p:sp>
        <p:sp>
          <p:nvSpPr>
            <p:cNvPr id="70" name="TextBox 69"/>
            <p:cNvSpPr txBox="1"/>
            <p:nvPr/>
          </p:nvSpPr>
          <p:spPr>
            <a:xfrm>
              <a:off x="5144306" y="3476380"/>
              <a:ext cx="1707887" cy="584775"/>
            </a:xfrm>
            <a:prstGeom prst="rect">
              <a:avLst/>
            </a:prstGeom>
            <a:noFill/>
            <a:ln>
              <a:noFill/>
            </a:ln>
          </p:spPr>
          <p:txBody>
            <a:bodyPr wrap="square">
              <a:spAutoFit/>
            </a:bodyPr>
            <a:lstStyle/>
            <a:p>
              <a:pPr algn="ctr" fontAlgn="auto">
                <a:spcBef>
                  <a:spcPts val="0"/>
                </a:spcBef>
                <a:spcAft>
                  <a:spcPts val="0"/>
                </a:spcAft>
                <a:defRPr/>
              </a:pPr>
              <a:r>
                <a:rPr lang="en-US" sz="1600" dirty="0" smtClean="0">
                  <a:solidFill>
                    <a:prstClr val="black"/>
                  </a:solidFill>
                  <a:latin typeface="Calibri"/>
                </a:rPr>
                <a:t>March-June (Spring) </a:t>
              </a:r>
              <a:endParaRPr lang="en-US" sz="1600" dirty="0">
                <a:solidFill>
                  <a:prstClr val="black"/>
                </a:solidFill>
                <a:latin typeface="Calibri"/>
              </a:endParaRPr>
            </a:p>
          </p:txBody>
        </p:sp>
        <p:sp>
          <p:nvSpPr>
            <p:cNvPr id="71" name="TextBox 70"/>
            <p:cNvSpPr txBox="1"/>
            <p:nvPr/>
          </p:nvSpPr>
          <p:spPr>
            <a:xfrm>
              <a:off x="2535493" y="3476380"/>
              <a:ext cx="1838201" cy="584775"/>
            </a:xfrm>
            <a:prstGeom prst="rect">
              <a:avLst/>
            </a:prstGeom>
            <a:noFill/>
            <a:ln>
              <a:noFill/>
            </a:ln>
          </p:spPr>
          <p:txBody>
            <a:bodyPr wrap="square">
              <a:spAutoFit/>
            </a:bodyPr>
            <a:lstStyle/>
            <a:p>
              <a:pPr algn="ctr" fontAlgn="auto">
                <a:spcBef>
                  <a:spcPts val="0"/>
                </a:spcBef>
                <a:spcAft>
                  <a:spcPts val="0"/>
                </a:spcAft>
                <a:defRPr/>
              </a:pPr>
              <a:r>
                <a:rPr lang="en-US" sz="1600" dirty="0" smtClean="0">
                  <a:solidFill>
                    <a:prstClr val="black"/>
                  </a:solidFill>
                  <a:latin typeface="Calibri"/>
                </a:rPr>
                <a:t>December-May (Winter)</a:t>
              </a:r>
              <a:endParaRPr lang="en-US" sz="1600" dirty="0">
                <a:solidFill>
                  <a:prstClr val="black"/>
                </a:solidFill>
                <a:latin typeface="Calibri"/>
              </a:endParaRPr>
            </a:p>
          </p:txBody>
        </p:sp>
        <p:sp>
          <p:nvSpPr>
            <p:cNvPr id="72" name="TextBox 71"/>
            <p:cNvSpPr txBox="1"/>
            <p:nvPr/>
          </p:nvSpPr>
          <p:spPr>
            <a:xfrm>
              <a:off x="2425324" y="4167993"/>
              <a:ext cx="2058538" cy="584775"/>
            </a:xfrm>
            <a:prstGeom prst="rect">
              <a:avLst/>
            </a:prstGeom>
            <a:noFill/>
            <a:ln>
              <a:noFill/>
            </a:ln>
          </p:spPr>
          <p:txBody>
            <a:bodyPr wrap="square">
              <a:spAutoFit/>
            </a:bodyPr>
            <a:lstStyle/>
            <a:p>
              <a:pPr algn="ctr" fontAlgn="auto">
                <a:spcBef>
                  <a:spcPts val="0"/>
                </a:spcBef>
                <a:spcAft>
                  <a:spcPts val="0"/>
                </a:spcAft>
                <a:defRPr/>
              </a:pPr>
              <a:r>
                <a:rPr lang="en-US" sz="1600" dirty="0" smtClean="0">
                  <a:solidFill>
                    <a:prstClr val="black"/>
                  </a:solidFill>
                  <a:latin typeface="Calibri"/>
                </a:rPr>
                <a:t>September-December (Fall)</a:t>
              </a:r>
              <a:endParaRPr lang="en-US" sz="1600" dirty="0">
                <a:solidFill>
                  <a:prstClr val="black"/>
                </a:solidFill>
                <a:latin typeface="Calibri"/>
              </a:endParaRPr>
            </a:p>
          </p:txBody>
        </p:sp>
        <p:sp>
          <p:nvSpPr>
            <p:cNvPr id="73" name="TextBox 72"/>
            <p:cNvSpPr txBox="1"/>
            <p:nvPr/>
          </p:nvSpPr>
          <p:spPr>
            <a:xfrm>
              <a:off x="5084290" y="4167993"/>
              <a:ext cx="1827918" cy="584775"/>
            </a:xfrm>
            <a:prstGeom prst="rect">
              <a:avLst/>
            </a:prstGeom>
            <a:noFill/>
            <a:ln>
              <a:noFill/>
            </a:ln>
          </p:spPr>
          <p:txBody>
            <a:bodyPr wrap="square">
              <a:spAutoFit/>
            </a:bodyPr>
            <a:lstStyle/>
            <a:p>
              <a:pPr algn="ctr" fontAlgn="auto">
                <a:spcBef>
                  <a:spcPts val="0"/>
                </a:spcBef>
                <a:spcAft>
                  <a:spcPts val="0"/>
                </a:spcAft>
                <a:defRPr/>
              </a:pPr>
              <a:r>
                <a:rPr lang="en-US" sz="1600" dirty="0" smtClean="0">
                  <a:solidFill>
                    <a:prstClr val="black"/>
                  </a:solidFill>
                  <a:latin typeface="Calibri"/>
                </a:rPr>
                <a:t>June-September (Summer) </a:t>
              </a:r>
              <a:endParaRPr lang="en-US" sz="1600" dirty="0">
                <a:solidFill>
                  <a:prstClr val="black"/>
                </a:solidFill>
                <a:latin typeface="Calibri"/>
              </a:endParaRPr>
            </a:p>
          </p:txBody>
        </p:sp>
      </p:grpSp>
      <p:grpSp>
        <p:nvGrpSpPr>
          <p:cNvPr id="7" name="Group 6"/>
          <p:cNvGrpSpPr/>
          <p:nvPr/>
        </p:nvGrpSpPr>
        <p:grpSpPr>
          <a:xfrm>
            <a:off x="725424" y="847461"/>
            <a:ext cx="7815072" cy="5876996"/>
            <a:chOff x="725424" y="847461"/>
            <a:chExt cx="7815072" cy="5876996"/>
          </a:xfrm>
        </p:grpSpPr>
        <p:cxnSp>
          <p:nvCxnSpPr>
            <p:cNvPr id="96" name="Straight Connector 95"/>
            <p:cNvCxnSpPr/>
            <p:nvPr/>
          </p:nvCxnSpPr>
          <p:spPr>
            <a:xfrm rot="10800000" flipH="1">
              <a:off x="725424" y="4022630"/>
              <a:ext cx="7815072" cy="1588"/>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a:stCxn id="47" idx="0"/>
              <a:endCxn id="47" idx="2"/>
            </p:cNvCxnSpPr>
            <p:nvPr/>
          </p:nvCxnSpPr>
          <p:spPr>
            <a:xfrm rot="16200000" flipH="1">
              <a:off x="1694462" y="3785165"/>
              <a:ext cx="5876996" cy="1588"/>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81" name="Picture 2" descr="Delta Smelt"/>
          <p:cNvPicPr>
            <a:picLocks noChangeAspect="1" noChangeArrowheads="1"/>
          </p:cNvPicPr>
          <p:nvPr/>
        </p:nvPicPr>
        <p:blipFill>
          <a:blip r:embed="rId3" cstate="print"/>
          <a:srcRect/>
          <a:stretch>
            <a:fillRect/>
          </a:stretch>
        </p:blipFill>
        <p:spPr bwMode="auto">
          <a:xfrm rot="21432214" flipH="1">
            <a:off x="3843150" y="3625477"/>
            <a:ext cx="1692921" cy="653861"/>
          </a:xfrm>
          <a:prstGeom prst="rect">
            <a:avLst/>
          </a:prstGeom>
          <a:noFill/>
        </p:spPr>
      </p:pic>
    </p:spTree>
    <p:extLst>
      <p:ext uri="{BB962C8B-B14F-4D97-AF65-F5344CB8AC3E}">
        <p14:creationId xmlns="" xmlns:p14="http://schemas.microsoft.com/office/powerpoint/2010/main" val="125033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753600" cy="584775"/>
          </a:xfrm>
          <a:prstGeom prst="rect">
            <a:avLst/>
          </a:prstGeom>
          <a:noFill/>
        </p:spPr>
        <p:txBody>
          <a:bodyPr wrap="square" rtlCol="0">
            <a:spAutoFit/>
          </a:bodyPr>
          <a:lstStyle/>
          <a:p>
            <a:pPr fontAlgn="auto">
              <a:spcBef>
                <a:spcPts val="0"/>
              </a:spcBef>
              <a:spcAft>
                <a:spcPts val="0"/>
              </a:spcAft>
            </a:pPr>
            <a:r>
              <a:rPr lang="en-US" sz="2800" b="1" i="1" dirty="0" smtClean="0">
                <a:solidFill>
                  <a:prstClr val="white"/>
                </a:solidFill>
                <a:latin typeface="Cambria" panose="02040503050406030204" pitchFamily="18" charset="0"/>
              </a:rPr>
              <a:t>Abundance Indices at </a:t>
            </a:r>
            <a:r>
              <a:rPr lang="en-US" sz="3200" b="1" i="1" dirty="0" smtClean="0">
                <a:solidFill>
                  <a:prstClr val="white"/>
                </a:solidFill>
                <a:latin typeface="Cambria" panose="02040503050406030204" pitchFamily="18" charset="0"/>
              </a:rPr>
              <a:t>Historic</a:t>
            </a:r>
            <a:r>
              <a:rPr lang="en-US" sz="2800" b="1" i="1" dirty="0" smtClean="0">
                <a:solidFill>
                  <a:prstClr val="white"/>
                </a:solidFill>
                <a:latin typeface="Cambria" panose="02040503050406030204" pitchFamily="18" charset="0"/>
              </a:rPr>
              <a:t> Lows</a:t>
            </a:r>
            <a:endParaRPr lang="en-US" sz="2800" b="1" i="1" dirty="0">
              <a:solidFill>
                <a:prstClr val="white"/>
              </a:solidFill>
              <a:latin typeface="Cambria" panose="02040503050406030204" pitchFamily="18" charset="0"/>
            </a:endParaRPr>
          </a:p>
        </p:txBody>
      </p:sp>
      <p:graphicFrame>
        <p:nvGraphicFramePr>
          <p:cNvPr id="30" name="Chart 29"/>
          <p:cNvGraphicFramePr>
            <a:graphicFrameLocks/>
          </p:cNvGraphicFramePr>
          <p:nvPr>
            <p:extLst>
              <p:ext uri="{D42A27DB-BD31-4B8C-83A1-F6EECF244321}">
                <p14:modId xmlns="" xmlns:p14="http://schemas.microsoft.com/office/powerpoint/2010/main" val="1531630078"/>
              </p:ext>
            </p:extLst>
          </p:nvPr>
        </p:nvGraphicFramePr>
        <p:xfrm>
          <a:off x="-152400" y="3491040"/>
          <a:ext cx="9220200" cy="1690559"/>
        </p:xfrm>
        <a:graphic>
          <a:graphicData uri="http://schemas.openxmlformats.org/drawingml/2006/chart">
            <c:chart xmlns:c="http://schemas.openxmlformats.org/drawingml/2006/chart" xmlns:r="http://schemas.openxmlformats.org/officeDocument/2006/relationships" r:id="rId3"/>
          </a:graphicData>
        </a:graphic>
      </p:graphicFrame>
      <p:pic>
        <p:nvPicPr>
          <p:cNvPr id="31" name="Picture 30"/>
          <p:cNvPicPr>
            <a:picLocks noChangeAspect="1"/>
          </p:cNvPicPr>
          <p:nvPr/>
        </p:nvPicPr>
        <p:blipFill rotWithShape="1">
          <a:blip r:embed="rId4" cstate="print">
            <a:clrChange>
              <a:clrFrom>
                <a:srgbClr val="000000"/>
              </a:clrFrom>
              <a:clrTo>
                <a:srgbClr val="000000">
                  <a:alpha val="0"/>
                </a:srgbClr>
              </a:clrTo>
            </a:clrChange>
            <a:extLst>
              <a:ext uri="{28A0092B-C50C-407E-A947-70E740481C1C}">
                <a14:useLocalDpi xmlns="" xmlns:a14="http://schemas.microsoft.com/office/drawing/2010/main" val="0"/>
              </a:ext>
            </a:extLst>
          </a:blip>
          <a:srcRect l="10665" t="76106" r="4780" b="8699"/>
          <a:stretch/>
        </p:blipFill>
        <p:spPr>
          <a:xfrm>
            <a:off x="531622" y="3962400"/>
            <a:ext cx="975234" cy="315757"/>
          </a:xfrm>
          <a:prstGeom prst="rect">
            <a:avLst/>
          </a:prstGeom>
        </p:spPr>
      </p:pic>
      <p:sp>
        <p:nvSpPr>
          <p:cNvPr id="6" name="TextBox 5"/>
          <p:cNvSpPr txBox="1"/>
          <p:nvPr/>
        </p:nvSpPr>
        <p:spPr>
          <a:xfrm>
            <a:off x="494793" y="3645322"/>
            <a:ext cx="1143000" cy="369332"/>
          </a:xfrm>
          <a:prstGeom prst="rect">
            <a:avLst/>
          </a:prstGeom>
          <a:noFill/>
        </p:spPr>
        <p:txBody>
          <a:bodyPr wrap="square" rtlCol="0">
            <a:spAutoFit/>
          </a:bodyPr>
          <a:lstStyle/>
          <a:p>
            <a:pPr fontAlgn="auto">
              <a:spcBef>
                <a:spcPts val="0"/>
              </a:spcBef>
              <a:spcAft>
                <a:spcPts val="0"/>
              </a:spcAft>
            </a:pPr>
            <a:r>
              <a:rPr lang="en-US" sz="1800" dirty="0" smtClean="0">
                <a:solidFill>
                  <a:prstClr val="white"/>
                </a:solidFill>
                <a:latin typeface="Cambria" panose="02040503050406030204" pitchFamily="18" charset="0"/>
              </a:rPr>
              <a:t>Summer</a:t>
            </a:r>
            <a:endParaRPr lang="en-US" sz="1800" dirty="0">
              <a:solidFill>
                <a:prstClr val="white"/>
              </a:solidFill>
              <a:latin typeface="Cambria" panose="02040503050406030204" pitchFamily="18" charset="0"/>
            </a:endParaRPr>
          </a:p>
        </p:txBody>
      </p:sp>
      <p:graphicFrame>
        <p:nvGraphicFramePr>
          <p:cNvPr id="32" name="Chart 31"/>
          <p:cNvGraphicFramePr>
            <a:graphicFrameLocks/>
          </p:cNvGraphicFramePr>
          <p:nvPr>
            <p:extLst>
              <p:ext uri="{D42A27DB-BD31-4B8C-83A1-F6EECF244321}">
                <p14:modId xmlns="" xmlns:p14="http://schemas.microsoft.com/office/powerpoint/2010/main" val="2209131853"/>
              </p:ext>
            </p:extLst>
          </p:nvPr>
        </p:nvGraphicFramePr>
        <p:xfrm>
          <a:off x="76200" y="1865725"/>
          <a:ext cx="8836429" cy="1733146"/>
        </p:xfrm>
        <a:graphic>
          <a:graphicData uri="http://schemas.openxmlformats.org/drawingml/2006/chart">
            <c:chart xmlns:c="http://schemas.openxmlformats.org/drawingml/2006/chart" xmlns:r="http://schemas.openxmlformats.org/officeDocument/2006/relationships" r:id="rId5"/>
          </a:graphicData>
        </a:graphic>
      </p:graphicFrame>
      <p:pic>
        <p:nvPicPr>
          <p:cNvPr id="33" name="Picture 32"/>
          <p:cNvPicPr>
            <a:picLocks noChangeAspect="1"/>
          </p:cNvPicPr>
          <p:nvPr/>
        </p:nvPicPr>
        <p:blipFill rotWithShape="1">
          <a:blip r:embed="rId6" cstate="print">
            <a:clrChange>
              <a:clrFrom>
                <a:srgbClr val="000000"/>
              </a:clrFrom>
              <a:clrTo>
                <a:srgbClr val="000000">
                  <a:alpha val="0"/>
                </a:srgbClr>
              </a:clrTo>
            </a:clrChange>
            <a:extLst>
              <a:ext uri="{28A0092B-C50C-407E-A947-70E740481C1C}">
                <a14:useLocalDpi xmlns="" xmlns:a14="http://schemas.microsoft.com/office/drawing/2010/main" val="0"/>
              </a:ext>
            </a:extLst>
          </a:blip>
          <a:srcRect l="14072" t="16042" r="32036" b="77816"/>
          <a:stretch/>
        </p:blipFill>
        <p:spPr>
          <a:xfrm>
            <a:off x="517427" y="2439106"/>
            <a:ext cx="1012063" cy="207792"/>
          </a:xfrm>
          <a:prstGeom prst="rect">
            <a:avLst/>
          </a:prstGeom>
        </p:spPr>
      </p:pic>
      <p:sp>
        <p:nvSpPr>
          <p:cNvPr id="34" name="TextBox 33"/>
          <p:cNvSpPr txBox="1"/>
          <p:nvPr/>
        </p:nvSpPr>
        <p:spPr>
          <a:xfrm>
            <a:off x="494793" y="2064887"/>
            <a:ext cx="838200" cy="369332"/>
          </a:xfrm>
          <a:prstGeom prst="rect">
            <a:avLst/>
          </a:prstGeom>
          <a:noFill/>
        </p:spPr>
        <p:txBody>
          <a:bodyPr wrap="square" rtlCol="0">
            <a:spAutoFit/>
          </a:bodyPr>
          <a:lstStyle/>
          <a:p>
            <a:pPr fontAlgn="auto">
              <a:spcBef>
                <a:spcPts val="0"/>
              </a:spcBef>
              <a:spcAft>
                <a:spcPts val="0"/>
              </a:spcAft>
            </a:pPr>
            <a:r>
              <a:rPr lang="en-US" sz="1800" dirty="0" smtClean="0">
                <a:solidFill>
                  <a:prstClr val="white"/>
                </a:solidFill>
                <a:latin typeface="Cambria" panose="02040503050406030204" pitchFamily="18" charset="0"/>
              </a:rPr>
              <a:t>Spring</a:t>
            </a:r>
            <a:endParaRPr lang="en-US" sz="1800" dirty="0">
              <a:solidFill>
                <a:prstClr val="white"/>
              </a:solidFill>
              <a:latin typeface="Cambria" panose="02040503050406030204" pitchFamily="18" charset="0"/>
            </a:endParaRPr>
          </a:p>
        </p:txBody>
      </p:sp>
      <p:graphicFrame>
        <p:nvGraphicFramePr>
          <p:cNvPr id="35" name="Chart 34"/>
          <p:cNvGraphicFramePr>
            <a:graphicFrameLocks/>
          </p:cNvGraphicFramePr>
          <p:nvPr>
            <p:extLst>
              <p:ext uri="{D42A27DB-BD31-4B8C-83A1-F6EECF244321}">
                <p14:modId xmlns="" xmlns:p14="http://schemas.microsoft.com/office/powerpoint/2010/main" val="2304557156"/>
              </p:ext>
            </p:extLst>
          </p:nvPr>
        </p:nvGraphicFramePr>
        <p:xfrm>
          <a:off x="76200" y="5286522"/>
          <a:ext cx="8915400" cy="1571477"/>
        </p:xfrm>
        <a:graphic>
          <a:graphicData uri="http://schemas.openxmlformats.org/drawingml/2006/chart">
            <c:chart xmlns:c="http://schemas.openxmlformats.org/drawingml/2006/chart" xmlns:r="http://schemas.openxmlformats.org/officeDocument/2006/relationships" r:id="rId7"/>
          </a:graphicData>
        </a:graphic>
      </p:graphicFrame>
      <p:sp>
        <p:nvSpPr>
          <p:cNvPr id="37" name="TextBox 36"/>
          <p:cNvSpPr txBox="1"/>
          <p:nvPr/>
        </p:nvSpPr>
        <p:spPr>
          <a:xfrm>
            <a:off x="3238123" y="5470838"/>
            <a:ext cx="571500" cy="369332"/>
          </a:xfrm>
          <a:prstGeom prst="rect">
            <a:avLst/>
          </a:prstGeom>
          <a:noFill/>
        </p:spPr>
        <p:txBody>
          <a:bodyPr wrap="square" rtlCol="0">
            <a:spAutoFit/>
          </a:bodyPr>
          <a:lstStyle/>
          <a:p>
            <a:pPr fontAlgn="auto">
              <a:spcBef>
                <a:spcPts val="0"/>
              </a:spcBef>
              <a:spcAft>
                <a:spcPts val="0"/>
              </a:spcAft>
            </a:pPr>
            <a:r>
              <a:rPr lang="en-US" sz="1800" dirty="0" smtClean="0">
                <a:solidFill>
                  <a:prstClr val="white"/>
                </a:solidFill>
                <a:latin typeface="Cambria" panose="02040503050406030204" pitchFamily="18" charset="0"/>
              </a:rPr>
              <a:t>Fall</a:t>
            </a:r>
            <a:endParaRPr lang="en-US" sz="1800" dirty="0">
              <a:solidFill>
                <a:prstClr val="white"/>
              </a:solidFill>
              <a:latin typeface="Cambria" panose="02040503050406030204" pitchFamily="18" charset="0"/>
            </a:endParaRPr>
          </a:p>
        </p:txBody>
      </p:sp>
      <p:sp>
        <p:nvSpPr>
          <p:cNvPr id="7" name="TextBox 6"/>
          <p:cNvSpPr txBox="1"/>
          <p:nvPr/>
        </p:nvSpPr>
        <p:spPr>
          <a:xfrm>
            <a:off x="7253335" y="5470838"/>
            <a:ext cx="1447800" cy="461665"/>
          </a:xfrm>
          <a:prstGeom prst="rect">
            <a:avLst/>
          </a:prstGeom>
          <a:noFill/>
        </p:spPr>
        <p:txBody>
          <a:bodyPr wrap="square" rtlCol="0">
            <a:spAutoFit/>
          </a:bodyPr>
          <a:lstStyle/>
          <a:p>
            <a:pPr fontAlgn="auto">
              <a:spcBef>
                <a:spcPts val="0"/>
              </a:spcBef>
              <a:spcAft>
                <a:spcPts val="0"/>
              </a:spcAft>
            </a:pPr>
            <a:r>
              <a:rPr lang="en-US" sz="1200" dirty="0" smtClean="0">
                <a:solidFill>
                  <a:srgbClr val="FFFF00"/>
                </a:solidFill>
                <a:latin typeface="Cambria" panose="02040503050406030204" pitchFamily="18" charset="0"/>
              </a:rPr>
              <a:t>2015 Index = 7</a:t>
            </a:r>
          </a:p>
          <a:p>
            <a:pPr fontAlgn="auto">
              <a:spcBef>
                <a:spcPts val="0"/>
              </a:spcBef>
              <a:spcAft>
                <a:spcPts val="0"/>
              </a:spcAft>
            </a:pPr>
            <a:r>
              <a:rPr lang="en-US" sz="1200" dirty="0" smtClean="0">
                <a:solidFill>
                  <a:srgbClr val="FFFF00"/>
                </a:solidFill>
                <a:latin typeface="Cambria" panose="02040503050406030204" pitchFamily="18" charset="0"/>
              </a:rPr>
              <a:t>Lowest on Record</a:t>
            </a:r>
            <a:endParaRPr lang="en-US" sz="1200" dirty="0">
              <a:solidFill>
                <a:srgbClr val="FFFF00"/>
              </a:solidFill>
              <a:latin typeface="Cambria" panose="02040503050406030204" pitchFamily="18" charset="0"/>
            </a:endParaRPr>
          </a:p>
        </p:txBody>
      </p:sp>
      <p:graphicFrame>
        <p:nvGraphicFramePr>
          <p:cNvPr id="39" name="Chart 38"/>
          <p:cNvGraphicFramePr>
            <a:graphicFrameLocks/>
          </p:cNvGraphicFramePr>
          <p:nvPr>
            <p:extLst>
              <p:ext uri="{D42A27DB-BD31-4B8C-83A1-F6EECF244321}">
                <p14:modId xmlns="" xmlns:p14="http://schemas.microsoft.com/office/powerpoint/2010/main" val="2402058150"/>
              </p:ext>
            </p:extLst>
          </p:nvPr>
        </p:nvGraphicFramePr>
        <p:xfrm>
          <a:off x="-31310" y="457200"/>
          <a:ext cx="8915400" cy="1582332"/>
        </p:xfrm>
        <a:graphic>
          <a:graphicData uri="http://schemas.openxmlformats.org/drawingml/2006/chart">
            <c:chart xmlns:c="http://schemas.openxmlformats.org/drawingml/2006/chart" xmlns:r="http://schemas.openxmlformats.org/officeDocument/2006/relationships" r:id="rId8"/>
          </a:graphicData>
        </a:graphic>
      </p:graphicFrame>
      <p:pic>
        <p:nvPicPr>
          <p:cNvPr id="40" name="Picture 39"/>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494793" y="914400"/>
            <a:ext cx="1960933" cy="780351"/>
          </a:xfrm>
          <a:prstGeom prst="rect">
            <a:avLst/>
          </a:prstGeom>
        </p:spPr>
      </p:pic>
      <p:sp>
        <p:nvSpPr>
          <p:cNvPr id="41" name="TextBox 40"/>
          <p:cNvSpPr txBox="1"/>
          <p:nvPr/>
        </p:nvSpPr>
        <p:spPr>
          <a:xfrm>
            <a:off x="478562" y="599970"/>
            <a:ext cx="1197837" cy="369332"/>
          </a:xfrm>
          <a:prstGeom prst="rect">
            <a:avLst/>
          </a:prstGeom>
          <a:noFill/>
        </p:spPr>
        <p:txBody>
          <a:bodyPr wrap="square" rtlCol="0">
            <a:spAutoFit/>
          </a:bodyPr>
          <a:lstStyle/>
          <a:p>
            <a:pPr fontAlgn="auto">
              <a:spcBef>
                <a:spcPts val="0"/>
              </a:spcBef>
              <a:spcAft>
                <a:spcPts val="0"/>
              </a:spcAft>
            </a:pPr>
            <a:r>
              <a:rPr lang="en-US" sz="1800" dirty="0" smtClean="0">
                <a:solidFill>
                  <a:prstClr val="white"/>
                </a:solidFill>
                <a:latin typeface="Cambria" panose="02040503050406030204" pitchFamily="18" charset="0"/>
              </a:rPr>
              <a:t>Winter</a:t>
            </a:r>
            <a:endParaRPr lang="en-US" sz="1800" dirty="0">
              <a:solidFill>
                <a:prstClr val="white"/>
              </a:solidFill>
              <a:latin typeface="Cambria" panose="02040503050406030204" pitchFamily="18" charset="0"/>
            </a:endParaRPr>
          </a:p>
        </p:txBody>
      </p:sp>
      <p:pic>
        <p:nvPicPr>
          <p:cNvPr id="42" name="Picture 41"/>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3271318" y="5784945"/>
            <a:ext cx="1224481" cy="487281"/>
          </a:xfrm>
          <a:prstGeom prst="rect">
            <a:avLst/>
          </a:prstGeom>
        </p:spPr>
      </p:pic>
    </p:spTree>
    <p:extLst>
      <p:ext uri="{BB962C8B-B14F-4D97-AF65-F5344CB8AC3E}">
        <p14:creationId xmlns="" xmlns:p14="http://schemas.microsoft.com/office/powerpoint/2010/main" val="41539406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7391400" cy="523220"/>
          </a:xfrm>
          <a:prstGeom prst="rect">
            <a:avLst/>
          </a:prstGeom>
          <a:noFill/>
        </p:spPr>
        <p:txBody>
          <a:bodyPr wrap="square" rtlCol="0">
            <a:spAutoFit/>
          </a:bodyPr>
          <a:lstStyle/>
          <a:p>
            <a:pPr fontAlgn="auto">
              <a:spcBef>
                <a:spcPts val="0"/>
              </a:spcBef>
              <a:spcAft>
                <a:spcPts val="0"/>
              </a:spcAft>
            </a:pPr>
            <a:r>
              <a:rPr lang="en-US" sz="2800" i="1" dirty="0" smtClean="0">
                <a:solidFill>
                  <a:prstClr val="white"/>
                </a:solidFill>
                <a:latin typeface="Cambria" panose="02040503050406030204" pitchFamily="18" charset="0"/>
              </a:rPr>
              <a:t>Seasonally Clearer Water…</a:t>
            </a:r>
            <a:endParaRPr lang="en-US" sz="2800" i="1" dirty="0">
              <a:solidFill>
                <a:prstClr val="white"/>
              </a:solidFill>
              <a:latin typeface="Cambria" panose="02040503050406030204" pitchFamily="18" charset="0"/>
            </a:endParaRPr>
          </a:p>
        </p:txBody>
      </p:sp>
      <p:pic>
        <p:nvPicPr>
          <p:cNvPr id="10" name="Picture 9"/>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400" y="1617706"/>
            <a:ext cx="8153400" cy="49481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 name="Group 2"/>
          <p:cNvGrpSpPr/>
          <p:nvPr/>
        </p:nvGrpSpPr>
        <p:grpSpPr>
          <a:xfrm>
            <a:off x="1143000" y="3381344"/>
            <a:ext cx="7386676" cy="2565008"/>
            <a:chOff x="1057534" y="2392457"/>
            <a:chExt cx="7386676" cy="2565008"/>
          </a:xfrm>
        </p:grpSpPr>
        <p:cxnSp>
          <p:nvCxnSpPr>
            <p:cNvPr id="11" name="Straight Connector 10"/>
            <p:cNvCxnSpPr/>
            <p:nvPr/>
          </p:nvCxnSpPr>
          <p:spPr>
            <a:xfrm>
              <a:off x="1057534" y="3962400"/>
              <a:ext cx="5838566" cy="0"/>
            </a:xfrm>
            <a:prstGeom prst="line">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51473" y="4495800"/>
              <a:ext cx="1010700" cy="461665"/>
            </a:xfrm>
            <a:prstGeom prst="rect">
              <a:avLst/>
            </a:prstGeom>
            <a:noFill/>
          </p:spPr>
          <p:txBody>
            <a:bodyPr wrap="square" rtlCol="0">
              <a:spAutoFit/>
            </a:bodyPr>
            <a:lstStyle/>
            <a:p>
              <a:pPr fontAlgn="auto">
                <a:spcBef>
                  <a:spcPts val="0"/>
                </a:spcBef>
                <a:spcAft>
                  <a:spcPts val="0"/>
                </a:spcAft>
              </a:pPr>
              <a:r>
                <a:rPr lang="en-US" b="1" i="1" dirty="0" smtClean="0">
                  <a:solidFill>
                    <a:srgbClr val="0070C0"/>
                  </a:solidFill>
                  <a:effectLst>
                    <a:outerShdw blurRad="38100" dist="38100" dir="2700000" algn="tl">
                      <a:srgbClr val="000000">
                        <a:alpha val="43137"/>
                      </a:srgbClr>
                    </a:outerShdw>
                  </a:effectLst>
                  <a:latin typeface="Cambria" panose="02040503050406030204" pitchFamily="18" charset="0"/>
                </a:rPr>
                <a:t>42 cm</a:t>
              </a:r>
              <a:endParaRPr lang="en-US" b="1" i="1" dirty="0">
                <a:solidFill>
                  <a:srgbClr val="0070C0"/>
                </a:solidFill>
                <a:effectLst>
                  <a:outerShdw blurRad="38100" dist="38100" dir="2700000" algn="tl">
                    <a:srgbClr val="000000">
                      <a:alpha val="43137"/>
                    </a:srgbClr>
                  </a:outerShdw>
                </a:effectLst>
                <a:latin typeface="Cambria" panose="02040503050406030204" pitchFamily="18" charset="0"/>
              </a:endParaRPr>
            </a:p>
          </p:txBody>
        </p:sp>
        <p:cxnSp>
          <p:nvCxnSpPr>
            <p:cNvPr id="15" name="Straight Connector 14"/>
            <p:cNvCxnSpPr/>
            <p:nvPr/>
          </p:nvCxnSpPr>
          <p:spPr>
            <a:xfrm>
              <a:off x="7176789" y="3581400"/>
              <a:ext cx="126742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082028" y="2392457"/>
              <a:ext cx="1045277" cy="461665"/>
            </a:xfrm>
            <a:prstGeom prst="rect">
              <a:avLst/>
            </a:prstGeom>
            <a:noFill/>
          </p:spPr>
          <p:txBody>
            <a:bodyPr wrap="square" rtlCol="0">
              <a:spAutoFit/>
            </a:bodyPr>
            <a:lstStyle/>
            <a:p>
              <a:pPr fontAlgn="auto">
                <a:spcBef>
                  <a:spcPts val="0"/>
                </a:spcBef>
                <a:spcAft>
                  <a:spcPts val="0"/>
                </a:spcAft>
              </a:pPr>
              <a:r>
                <a:rPr lang="en-US" b="1" i="1" dirty="0" smtClean="0">
                  <a:solidFill>
                    <a:prstClr val="black"/>
                  </a:solidFill>
                  <a:effectLst>
                    <a:outerShdw blurRad="38100" dist="38100" dir="2700000" algn="tl">
                      <a:srgbClr val="000000">
                        <a:alpha val="43137"/>
                      </a:srgbClr>
                    </a:outerShdw>
                  </a:effectLst>
                  <a:latin typeface="Cambria" panose="02040503050406030204" pitchFamily="18" charset="0"/>
                </a:rPr>
                <a:t>53 cm</a:t>
              </a:r>
              <a:endParaRPr lang="en-US" b="1" i="1" dirty="0">
                <a:solidFill>
                  <a:prstClr val="black"/>
                </a:solidFill>
                <a:effectLst>
                  <a:outerShdw blurRad="38100" dist="38100" dir="2700000" algn="tl">
                    <a:srgbClr val="000000">
                      <a:alpha val="43137"/>
                    </a:srgbClr>
                  </a:outerShdw>
                </a:effectLst>
                <a:latin typeface="Cambria" panose="02040503050406030204" pitchFamily="18" charset="0"/>
              </a:endParaRPr>
            </a:p>
          </p:txBody>
        </p:sp>
      </p:grpSp>
      <p:sp>
        <p:nvSpPr>
          <p:cNvPr id="4" name="TextBox 3"/>
          <p:cNvSpPr txBox="1"/>
          <p:nvPr/>
        </p:nvSpPr>
        <p:spPr>
          <a:xfrm>
            <a:off x="5000694" y="6242862"/>
            <a:ext cx="3657600" cy="338554"/>
          </a:xfrm>
          <a:prstGeom prst="rect">
            <a:avLst/>
          </a:prstGeom>
          <a:noFill/>
        </p:spPr>
        <p:txBody>
          <a:bodyPr wrap="square" rtlCol="0">
            <a:spAutoFit/>
          </a:bodyPr>
          <a:lstStyle/>
          <a:p>
            <a:pPr algn="r" fontAlgn="auto">
              <a:spcBef>
                <a:spcPts val="0"/>
              </a:spcBef>
              <a:spcAft>
                <a:spcPts val="0"/>
              </a:spcAft>
            </a:pPr>
            <a:r>
              <a:rPr lang="en-US" sz="1600" dirty="0" smtClean="0">
                <a:solidFill>
                  <a:prstClr val="black"/>
                </a:solidFill>
                <a:latin typeface="Cambria" panose="02040503050406030204" pitchFamily="18" charset="0"/>
              </a:rPr>
              <a:t>CDFW Summer </a:t>
            </a:r>
            <a:r>
              <a:rPr lang="en-US" sz="1600" dirty="0" err="1" smtClean="0">
                <a:solidFill>
                  <a:prstClr val="black"/>
                </a:solidFill>
                <a:latin typeface="Cambria" panose="02040503050406030204" pitchFamily="18" charset="0"/>
              </a:rPr>
              <a:t>Townet</a:t>
            </a:r>
            <a:r>
              <a:rPr lang="en-US" sz="1600" dirty="0" smtClean="0">
                <a:solidFill>
                  <a:prstClr val="black"/>
                </a:solidFill>
                <a:latin typeface="Cambria" panose="02040503050406030204" pitchFamily="18" charset="0"/>
              </a:rPr>
              <a:t> Survey</a:t>
            </a:r>
            <a:endParaRPr lang="en-US" sz="1600" dirty="0">
              <a:solidFill>
                <a:prstClr val="black"/>
              </a:solidFill>
              <a:latin typeface="Cambria" panose="02040503050406030204" pitchFamily="18" charset="0"/>
            </a:endParaRPr>
          </a:p>
        </p:txBody>
      </p:sp>
      <p:graphicFrame>
        <p:nvGraphicFramePr>
          <p:cNvPr id="17" name="Table 16"/>
          <p:cNvGraphicFramePr>
            <a:graphicFrameLocks noGrp="1"/>
          </p:cNvGraphicFramePr>
          <p:nvPr>
            <p:extLst>
              <p:ext uri="{D42A27DB-BD31-4B8C-83A1-F6EECF244321}">
                <p14:modId xmlns="" xmlns:p14="http://schemas.microsoft.com/office/powerpoint/2010/main" val="3875643818"/>
              </p:ext>
            </p:extLst>
          </p:nvPr>
        </p:nvGraphicFramePr>
        <p:xfrm>
          <a:off x="533400" y="592171"/>
          <a:ext cx="8197542" cy="975360"/>
        </p:xfrm>
        <a:graphic>
          <a:graphicData uri="http://schemas.openxmlformats.org/drawingml/2006/table">
            <a:tbl>
              <a:tblPr firstRow="1" bandRow="1">
                <a:tableStyleId>{793D81CF-94F2-401A-BA57-92F5A7B2D0C5}</a:tableStyleId>
              </a:tblPr>
              <a:tblGrid>
                <a:gridCol w="1838702"/>
                <a:gridCol w="1440316"/>
                <a:gridCol w="1639508"/>
                <a:gridCol w="1639508"/>
                <a:gridCol w="1639508"/>
              </a:tblGrid>
              <a:tr h="231769">
                <a:tc>
                  <a:txBody>
                    <a:bodyPr/>
                    <a:lstStyle/>
                    <a:p>
                      <a:pPr algn="l" fontAlgn="ct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Jan </a:t>
                      </a:r>
                      <a:r>
                        <a:rPr lang="en-US" sz="1600" b="1" i="0" u="none" strike="noStrike" dirty="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Mar</a:t>
                      </a: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Apr </a:t>
                      </a:r>
                      <a:r>
                        <a:rPr lang="en-US" sz="1600" b="1" i="0" u="none" strike="noStrike" dirty="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Jun</a:t>
                      </a: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a:solidFill>
                            <a:schemeClr val="tx1"/>
                          </a:solidFill>
                          <a:effectLst/>
                          <a:latin typeface="Cambria" panose="02040503050406030204" pitchFamily="18" charset="0"/>
                        </a:rPr>
                        <a:t>July - </a:t>
                      </a:r>
                      <a:r>
                        <a:rPr lang="en-US" sz="1600" b="1" i="0" u="none" strike="noStrike" dirty="0" smtClean="0">
                          <a:solidFill>
                            <a:schemeClr val="tx1"/>
                          </a:solidFill>
                          <a:effectLst/>
                          <a:latin typeface="Cambria" panose="02040503050406030204" pitchFamily="18" charset="0"/>
                        </a:rPr>
                        <a:t>Aug</a:t>
                      </a: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Sept </a:t>
                      </a:r>
                      <a:r>
                        <a:rPr lang="en-US" sz="1600" b="1" i="0" u="none" strike="noStrike" dirty="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Dec</a:t>
                      </a:r>
                      <a:endParaRPr lang="en-US" sz="1600" b="1" i="0" u="none" strike="noStrike" dirty="0">
                        <a:solidFill>
                          <a:schemeClr val="tx1"/>
                        </a:solidFill>
                        <a:effectLst/>
                        <a:latin typeface="Cambria" panose="02040503050406030204" pitchFamily="18" charset="0"/>
                      </a:endParaRPr>
                    </a:p>
                  </a:txBody>
                  <a:tcPr marL="0" marR="0" marT="0" marB="0" anchor="ctr"/>
                </a:tc>
              </a:tr>
              <a:tr h="352482">
                <a:tc gridSpan="5">
                  <a:txBody>
                    <a:bodyPr/>
                    <a:lstStyle/>
                    <a:p>
                      <a:r>
                        <a:rPr lang="en-US" b="1" i="1" dirty="0" smtClean="0">
                          <a:latin typeface="Cambria" panose="02040503050406030204" pitchFamily="18" charset="0"/>
                        </a:rPr>
                        <a:t>Results</a:t>
                      </a:r>
                      <a:endParaRPr lang="en-US" b="1" i="1" dirty="0">
                        <a:latin typeface="Cambria" panose="02040503050406030204" pitchFamily="18" charset="0"/>
                      </a:endParaRPr>
                    </a:p>
                  </a:txBody>
                  <a:tcPr>
                    <a:solidFill>
                      <a:schemeClr val="accent4">
                        <a:lumMod val="60000"/>
                        <a:lumOff val="40000"/>
                      </a:schemeClr>
                    </a:solidFill>
                  </a:tcPr>
                </a:tc>
                <a:tc hMerge="1">
                  <a:txBody>
                    <a:bodyPr/>
                    <a:lstStyle/>
                    <a:p>
                      <a:endParaRPr lang="en-US" dirty="0">
                        <a:latin typeface="Cambria" panose="02040503050406030204" pitchFamily="18" charset="0"/>
                      </a:endParaRPr>
                    </a:p>
                  </a:txBody>
                  <a:tcPr/>
                </a:tc>
                <a:tc hMerge="1">
                  <a:txBody>
                    <a:bodyPr/>
                    <a:lstStyle/>
                    <a:p>
                      <a:endParaRPr lang="en-US" dirty="0">
                        <a:latin typeface="Cambria" panose="02040503050406030204" pitchFamily="18" charset="0"/>
                      </a:endParaRPr>
                    </a:p>
                  </a:txBody>
                  <a:tcPr/>
                </a:tc>
                <a:tc hMerge="1">
                  <a:txBody>
                    <a:bodyPr/>
                    <a:lstStyle/>
                    <a:p>
                      <a:endParaRPr lang="en-US" dirty="0">
                        <a:latin typeface="Cambria" panose="02040503050406030204" pitchFamily="18" charset="0"/>
                      </a:endParaRPr>
                    </a:p>
                  </a:txBody>
                  <a:tcPr/>
                </a:tc>
                <a:tc hMerge="1">
                  <a:txBody>
                    <a:bodyPr/>
                    <a:lstStyle/>
                    <a:p>
                      <a:endParaRPr lang="en-US" dirty="0">
                        <a:latin typeface="Cambria" panose="02040503050406030204" pitchFamily="18" charset="0"/>
                      </a:endParaRPr>
                    </a:p>
                  </a:txBody>
                  <a:tcPr/>
                </a:tc>
              </a:tr>
              <a:tr h="347654">
                <a:tc>
                  <a:txBody>
                    <a:bodyPr/>
                    <a:lstStyle/>
                    <a:p>
                      <a:pPr algn="r"/>
                      <a:r>
                        <a:rPr lang="en-US" sz="1800" i="1" dirty="0" smtClean="0">
                          <a:latin typeface="Cambria" panose="02040503050406030204" pitchFamily="18" charset="0"/>
                        </a:rPr>
                        <a:t>Water Clarity</a:t>
                      </a:r>
                      <a:endParaRPr lang="en-US" sz="1800" i="1" dirty="0">
                        <a:latin typeface="Cambria" panose="02040503050406030204" pitchFamily="18" charset="0"/>
                      </a:endParaRPr>
                    </a:p>
                  </a:txBody>
                  <a:tcPr>
                    <a:solidFill>
                      <a:schemeClr val="tx1">
                        <a:lumMod val="85000"/>
                      </a:schemeClr>
                    </a:solidFill>
                  </a:tcPr>
                </a:tc>
                <a:tc>
                  <a:txBody>
                    <a:bodyPr/>
                    <a:lstStyle/>
                    <a:p>
                      <a:endParaRPr lang="en-US" dirty="0">
                        <a:latin typeface="Cambria" panose="02040503050406030204" pitchFamily="18" charset="0"/>
                      </a:endParaRPr>
                    </a:p>
                  </a:txBody>
                  <a:tcPr>
                    <a:solidFill>
                      <a:schemeClr val="tx1">
                        <a:lumMod val="85000"/>
                      </a:schemeClr>
                    </a:solidFill>
                  </a:tcPr>
                </a:tc>
                <a:tc>
                  <a:txBody>
                    <a:bodyPr/>
                    <a:lstStyle/>
                    <a:p>
                      <a:pPr algn="ctr"/>
                      <a:endParaRPr lang="en-US" dirty="0">
                        <a:latin typeface="Cambria" panose="02040503050406030204" pitchFamily="18" charset="0"/>
                      </a:endParaRPr>
                    </a:p>
                  </a:txBody>
                  <a:tcPr>
                    <a:solidFill>
                      <a:schemeClr val="tx1">
                        <a:lumMod val="85000"/>
                      </a:schemeClr>
                    </a:solidFill>
                  </a:tcPr>
                </a:tc>
                <a:tc>
                  <a:txBody>
                    <a:bodyPr/>
                    <a:lstStyle/>
                    <a:p>
                      <a:pPr algn="ctr"/>
                      <a:endParaRPr lang="en-US" dirty="0">
                        <a:latin typeface="Cambria" panose="02040503050406030204" pitchFamily="18" charset="0"/>
                      </a:endParaRPr>
                    </a:p>
                  </a:txBody>
                  <a:tcPr>
                    <a:solidFill>
                      <a:schemeClr val="tx1">
                        <a:lumMod val="85000"/>
                      </a:schemeClr>
                    </a:solidFill>
                  </a:tcPr>
                </a:tc>
                <a:tc>
                  <a:txBody>
                    <a:bodyPr/>
                    <a:lstStyle/>
                    <a:p>
                      <a:pPr algn="ctr"/>
                      <a:endParaRPr lang="en-US" dirty="0">
                        <a:latin typeface="Cambria" panose="02040503050406030204" pitchFamily="18" charset="0"/>
                      </a:endParaRPr>
                    </a:p>
                  </a:txBody>
                  <a:tcPr>
                    <a:solidFill>
                      <a:schemeClr val="tx1">
                        <a:lumMod val="85000"/>
                      </a:schemeClr>
                    </a:solidFill>
                  </a:tcPr>
                </a:tc>
              </a:tr>
            </a:tbl>
          </a:graphicData>
        </a:graphic>
      </p:graphicFrame>
      <p:grpSp>
        <p:nvGrpSpPr>
          <p:cNvPr id="5" name="Group 12"/>
          <p:cNvGrpSpPr/>
          <p:nvPr/>
        </p:nvGrpSpPr>
        <p:grpSpPr>
          <a:xfrm>
            <a:off x="2919976" y="1264252"/>
            <a:ext cx="5387556" cy="248025"/>
            <a:chOff x="2994444" y="6477000"/>
            <a:chExt cx="5387556" cy="248025"/>
          </a:xfrm>
        </p:grpSpPr>
        <p:sp>
          <p:nvSpPr>
            <p:cNvPr id="14" name="Up Arrow 13"/>
            <p:cNvSpPr/>
            <p:nvPr/>
          </p:nvSpPr>
          <p:spPr>
            <a:xfrm>
              <a:off x="2994444" y="6477000"/>
              <a:ext cx="129947" cy="2286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8" name="Left-Right Arrow 17"/>
            <p:cNvSpPr/>
            <p:nvPr/>
          </p:nvSpPr>
          <p:spPr>
            <a:xfrm>
              <a:off x="4343400" y="6527925"/>
              <a:ext cx="533400" cy="133350"/>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9" name="Up Arrow 18"/>
            <p:cNvSpPr/>
            <p:nvPr/>
          </p:nvSpPr>
          <p:spPr>
            <a:xfrm>
              <a:off x="6324600" y="6496425"/>
              <a:ext cx="129947" cy="2286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0" name="Left-Right Arrow 19"/>
            <p:cNvSpPr/>
            <p:nvPr/>
          </p:nvSpPr>
          <p:spPr>
            <a:xfrm>
              <a:off x="7848600" y="6527925"/>
              <a:ext cx="533400" cy="133350"/>
            </a:xfrm>
            <a:prstGeom prst="lef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sp>
        <p:nvSpPr>
          <p:cNvPr id="6" name="TextBox 5"/>
          <p:cNvSpPr txBox="1"/>
          <p:nvPr/>
        </p:nvSpPr>
        <p:spPr>
          <a:xfrm>
            <a:off x="2514601" y="1752600"/>
            <a:ext cx="4648200" cy="369332"/>
          </a:xfrm>
          <a:prstGeom prst="rect">
            <a:avLst/>
          </a:prstGeom>
          <a:solidFill>
            <a:schemeClr val="tx1"/>
          </a:solidFill>
          <a:ln>
            <a:solidFill>
              <a:schemeClr val="tx1"/>
            </a:solidFill>
          </a:ln>
        </p:spPr>
        <p:txBody>
          <a:bodyPr wrap="square" rtlCol="0">
            <a:spAutoFit/>
          </a:bodyPr>
          <a:lstStyle/>
          <a:p>
            <a:pPr fontAlgn="auto">
              <a:spcBef>
                <a:spcPts val="0"/>
              </a:spcBef>
              <a:spcAft>
                <a:spcPts val="0"/>
              </a:spcAft>
            </a:pPr>
            <a:r>
              <a:rPr lang="en-US" sz="1800" i="1" dirty="0" smtClean="0">
                <a:solidFill>
                  <a:prstClr val="black"/>
                </a:solidFill>
                <a:latin typeface="Cambria" panose="02040503050406030204" pitchFamily="18" charset="0"/>
              </a:rPr>
              <a:t>July – August, Summer </a:t>
            </a:r>
            <a:r>
              <a:rPr lang="en-US" sz="1800" i="1" dirty="0" err="1" smtClean="0">
                <a:solidFill>
                  <a:prstClr val="black"/>
                </a:solidFill>
                <a:latin typeface="Cambria" panose="02040503050406030204" pitchFamily="18" charset="0"/>
              </a:rPr>
              <a:t>Townet</a:t>
            </a:r>
            <a:r>
              <a:rPr lang="en-US" sz="1800" i="1" dirty="0" smtClean="0">
                <a:solidFill>
                  <a:prstClr val="black"/>
                </a:solidFill>
                <a:latin typeface="Cambria" panose="02040503050406030204" pitchFamily="18" charset="0"/>
              </a:rPr>
              <a:t> Survey, 1-6ppt</a:t>
            </a:r>
            <a:endParaRPr lang="en-US" sz="1800" i="1" dirty="0">
              <a:solidFill>
                <a:prstClr val="black"/>
              </a:solidFill>
              <a:latin typeface="Cambria" panose="02040503050406030204" pitchFamily="18" charset="0"/>
            </a:endParaRPr>
          </a:p>
        </p:txBody>
      </p:sp>
    </p:spTree>
    <p:extLst>
      <p:ext uri="{BB962C8B-B14F-4D97-AF65-F5344CB8AC3E}">
        <p14:creationId xmlns="" xmlns:p14="http://schemas.microsoft.com/office/powerpoint/2010/main" val="283676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 xmlns:p14="http://schemas.microsoft.com/office/powerpoint/2010/main" val="2994997639"/>
              </p:ext>
            </p:extLst>
          </p:nvPr>
        </p:nvGraphicFramePr>
        <p:xfrm>
          <a:off x="104700" y="2286000"/>
          <a:ext cx="8858400" cy="436250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04800" y="152400"/>
            <a:ext cx="8458200" cy="523220"/>
          </a:xfrm>
          <a:prstGeom prst="rect">
            <a:avLst/>
          </a:prstGeom>
          <a:noFill/>
        </p:spPr>
        <p:txBody>
          <a:bodyPr wrap="square" rtlCol="0">
            <a:spAutoFit/>
          </a:bodyPr>
          <a:lstStyle/>
          <a:p>
            <a:pPr fontAlgn="auto">
              <a:spcBef>
                <a:spcPts val="0"/>
              </a:spcBef>
              <a:spcAft>
                <a:spcPts val="0"/>
              </a:spcAft>
            </a:pPr>
            <a:r>
              <a:rPr lang="en-US" sz="2800" i="1" dirty="0" smtClean="0">
                <a:solidFill>
                  <a:prstClr val="white"/>
                </a:solidFill>
                <a:latin typeface="Cambria" panose="02040503050406030204" pitchFamily="18" charset="0"/>
              </a:rPr>
              <a:t>Sharp Increase in Mississippi Silverside Abundance</a:t>
            </a:r>
            <a:endParaRPr lang="en-US" sz="2800" i="1" dirty="0">
              <a:solidFill>
                <a:prstClr val="white"/>
              </a:solidFill>
              <a:latin typeface="Cambria" panose="02040503050406030204" pitchFamily="18" charset="0"/>
            </a:endParaRPr>
          </a:p>
        </p:txBody>
      </p:sp>
      <p:sp>
        <p:nvSpPr>
          <p:cNvPr id="4" name="TextBox 3"/>
          <p:cNvSpPr txBox="1"/>
          <p:nvPr/>
        </p:nvSpPr>
        <p:spPr>
          <a:xfrm>
            <a:off x="762000" y="2514600"/>
            <a:ext cx="1981200" cy="523220"/>
          </a:xfrm>
          <a:prstGeom prst="rect">
            <a:avLst/>
          </a:prstGeom>
          <a:noFill/>
        </p:spPr>
        <p:txBody>
          <a:bodyPr wrap="square" rtlCol="0">
            <a:spAutoFit/>
          </a:bodyPr>
          <a:lstStyle/>
          <a:p>
            <a:pPr fontAlgn="auto">
              <a:spcBef>
                <a:spcPts val="0"/>
              </a:spcBef>
              <a:spcAft>
                <a:spcPts val="0"/>
              </a:spcAft>
            </a:pPr>
            <a:r>
              <a:rPr lang="en-US" sz="1400" i="1" dirty="0" smtClean="0">
                <a:solidFill>
                  <a:prstClr val="white"/>
                </a:solidFill>
                <a:latin typeface="Cambria" panose="02040503050406030204" pitchFamily="18" charset="0"/>
              </a:rPr>
              <a:t>Data Source: USFWS Beach Seine</a:t>
            </a:r>
            <a:endParaRPr lang="en-US" sz="1400" i="1" dirty="0">
              <a:solidFill>
                <a:prstClr val="white"/>
              </a:solidFill>
              <a:latin typeface="Cambria" panose="02040503050406030204" pitchFamily="18" charset="0"/>
            </a:endParaRPr>
          </a:p>
        </p:txBody>
      </p:sp>
      <p:graphicFrame>
        <p:nvGraphicFramePr>
          <p:cNvPr id="8" name="Table 7"/>
          <p:cNvGraphicFramePr>
            <a:graphicFrameLocks noGrp="1"/>
          </p:cNvGraphicFramePr>
          <p:nvPr>
            <p:extLst>
              <p:ext uri="{D42A27DB-BD31-4B8C-83A1-F6EECF244321}">
                <p14:modId xmlns="" xmlns:p14="http://schemas.microsoft.com/office/powerpoint/2010/main" val="3500968934"/>
              </p:ext>
            </p:extLst>
          </p:nvPr>
        </p:nvGraphicFramePr>
        <p:xfrm>
          <a:off x="441487" y="795943"/>
          <a:ext cx="8261026" cy="980440"/>
        </p:xfrm>
        <a:graphic>
          <a:graphicData uri="http://schemas.openxmlformats.org/drawingml/2006/table">
            <a:tbl>
              <a:tblPr firstRow="1" bandRow="1">
                <a:tableStyleId>{793D81CF-94F2-401A-BA57-92F5A7B2D0C5}</a:tableStyleId>
              </a:tblPr>
              <a:tblGrid>
                <a:gridCol w="1852941"/>
                <a:gridCol w="1451470"/>
                <a:gridCol w="1652205"/>
                <a:gridCol w="1652205"/>
                <a:gridCol w="1652205"/>
              </a:tblGrid>
              <a:tr h="218440">
                <a:tc>
                  <a:txBody>
                    <a:bodyPr/>
                    <a:lstStyle/>
                    <a:p>
                      <a:pPr algn="l" fontAlgn="ct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Jan </a:t>
                      </a:r>
                      <a:r>
                        <a:rPr lang="en-US" sz="1600" b="1" i="0" u="none" strike="noStrike" dirty="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Mar</a:t>
                      </a: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Apr </a:t>
                      </a:r>
                      <a:r>
                        <a:rPr lang="en-US" sz="1600" b="1" i="0" u="none" strike="noStrike" dirty="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Jun</a:t>
                      </a: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a:solidFill>
                            <a:schemeClr val="tx1"/>
                          </a:solidFill>
                          <a:effectLst/>
                          <a:latin typeface="Cambria" panose="02040503050406030204" pitchFamily="18" charset="0"/>
                        </a:rPr>
                        <a:t>July - </a:t>
                      </a:r>
                      <a:r>
                        <a:rPr lang="en-US" sz="1600" b="1" i="0" u="none" strike="noStrike" dirty="0" smtClean="0">
                          <a:solidFill>
                            <a:schemeClr val="tx1"/>
                          </a:solidFill>
                          <a:effectLst/>
                          <a:latin typeface="Cambria" panose="02040503050406030204" pitchFamily="18" charset="0"/>
                        </a:rPr>
                        <a:t>Aug</a:t>
                      </a: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Sept </a:t>
                      </a:r>
                      <a:r>
                        <a:rPr lang="en-US" sz="1600" b="1" i="0" u="none" strike="noStrike" dirty="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Dec</a:t>
                      </a:r>
                      <a:endParaRPr lang="en-US" sz="1600" b="1" i="0" u="none" strike="noStrike" dirty="0">
                        <a:solidFill>
                          <a:schemeClr val="tx1"/>
                        </a:solidFill>
                        <a:effectLst/>
                        <a:latin typeface="Cambria" panose="02040503050406030204" pitchFamily="18" charset="0"/>
                      </a:endParaRPr>
                    </a:p>
                  </a:txBody>
                  <a:tcPr marL="0" marR="0" marT="0" marB="0" anchor="ctr"/>
                </a:tc>
              </a:tr>
              <a:tr h="370840">
                <a:tc gridSpan="5">
                  <a:txBody>
                    <a:bodyPr/>
                    <a:lstStyle/>
                    <a:p>
                      <a:r>
                        <a:rPr lang="en-US" b="1" i="1" dirty="0" smtClean="0">
                          <a:latin typeface="Cambria" panose="02040503050406030204" pitchFamily="18" charset="0"/>
                        </a:rPr>
                        <a:t>Results</a:t>
                      </a:r>
                      <a:endParaRPr lang="en-US" b="1" i="1" dirty="0">
                        <a:latin typeface="Cambria" panose="02040503050406030204" pitchFamily="18" charset="0"/>
                      </a:endParaRPr>
                    </a:p>
                  </a:txBody>
                  <a:tcPr>
                    <a:solidFill>
                      <a:schemeClr val="accent4">
                        <a:lumMod val="60000"/>
                        <a:lumOff val="40000"/>
                      </a:schemeClr>
                    </a:solidFill>
                  </a:tcPr>
                </a:tc>
                <a:tc hMerge="1">
                  <a:txBody>
                    <a:bodyPr/>
                    <a:lstStyle/>
                    <a:p>
                      <a:endParaRPr lang="en-US" dirty="0">
                        <a:latin typeface="Cambria" panose="02040503050406030204" pitchFamily="18" charset="0"/>
                      </a:endParaRPr>
                    </a:p>
                  </a:txBody>
                  <a:tcPr/>
                </a:tc>
                <a:tc hMerge="1">
                  <a:txBody>
                    <a:bodyPr/>
                    <a:lstStyle/>
                    <a:p>
                      <a:endParaRPr lang="en-US" dirty="0">
                        <a:latin typeface="Cambria" panose="02040503050406030204" pitchFamily="18" charset="0"/>
                      </a:endParaRPr>
                    </a:p>
                  </a:txBody>
                  <a:tcPr/>
                </a:tc>
                <a:tc hMerge="1">
                  <a:txBody>
                    <a:bodyPr/>
                    <a:lstStyle/>
                    <a:p>
                      <a:endParaRPr lang="en-US" dirty="0">
                        <a:latin typeface="Cambria" panose="02040503050406030204" pitchFamily="18" charset="0"/>
                      </a:endParaRPr>
                    </a:p>
                  </a:txBody>
                  <a:tcPr/>
                </a:tc>
                <a:tc hMerge="1">
                  <a:txBody>
                    <a:bodyPr/>
                    <a:lstStyle/>
                    <a:p>
                      <a:endParaRPr lang="en-US" dirty="0">
                        <a:latin typeface="Cambria" panose="02040503050406030204" pitchFamily="18" charset="0"/>
                      </a:endParaRPr>
                    </a:p>
                  </a:txBody>
                  <a:tcPr/>
                </a:tc>
              </a:tr>
              <a:tr h="318324">
                <a:tc>
                  <a:txBody>
                    <a:bodyPr/>
                    <a:lstStyle/>
                    <a:p>
                      <a:pPr algn="r"/>
                      <a:r>
                        <a:rPr lang="en-US" sz="1500" i="1" dirty="0" smtClean="0">
                          <a:latin typeface="Cambria" panose="02040503050406030204" pitchFamily="18" charset="0"/>
                        </a:rPr>
                        <a:t>Mississippi Silverside</a:t>
                      </a:r>
                      <a:endParaRPr lang="en-US" sz="1500" i="1" dirty="0">
                        <a:latin typeface="Cambria" panose="02040503050406030204" pitchFamily="18" charset="0"/>
                      </a:endParaRPr>
                    </a:p>
                  </a:txBody>
                  <a:tcPr>
                    <a:solidFill>
                      <a:schemeClr val="tx1">
                        <a:lumMod val="85000"/>
                      </a:schemeClr>
                    </a:solidFill>
                  </a:tcPr>
                </a:tc>
                <a:tc>
                  <a:txBody>
                    <a:bodyPr/>
                    <a:lstStyle/>
                    <a:p>
                      <a:endParaRPr lang="en-US" dirty="0">
                        <a:latin typeface="Cambria" panose="02040503050406030204" pitchFamily="18" charset="0"/>
                      </a:endParaRPr>
                    </a:p>
                  </a:txBody>
                  <a:tcPr>
                    <a:solidFill>
                      <a:schemeClr val="tx1">
                        <a:lumMod val="85000"/>
                      </a:schemeClr>
                    </a:solidFill>
                  </a:tcPr>
                </a:tc>
                <a:tc>
                  <a:txBody>
                    <a:bodyPr/>
                    <a:lstStyle/>
                    <a:p>
                      <a:pPr algn="ctr"/>
                      <a:endParaRPr lang="en-US" dirty="0">
                        <a:latin typeface="Cambria" panose="02040503050406030204" pitchFamily="18" charset="0"/>
                      </a:endParaRPr>
                    </a:p>
                  </a:txBody>
                  <a:tcPr>
                    <a:solidFill>
                      <a:schemeClr val="tx1">
                        <a:lumMod val="85000"/>
                      </a:schemeClr>
                    </a:solidFill>
                  </a:tcPr>
                </a:tc>
                <a:tc>
                  <a:txBody>
                    <a:bodyPr/>
                    <a:lstStyle/>
                    <a:p>
                      <a:pPr algn="ctr"/>
                      <a:endParaRPr lang="en-US" dirty="0">
                        <a:latin typeface="Cambria" panose="02040503050406030204" pitchFamily="18" charset="0"/>
                      </a:endParaRPr>
                    </a:p>
                  </a:txBody>
                  <a:tcPr>
                    <a:solidFill>
                      <a:schemeClr val="tx1">
                        <a:lumMod val="85000"/>
                      </a:schemeClr>
                    </a:solidFill>
                  </a:tcPr>
                </a:tc>
                <a:tc>
                  <a:txBody>
                    <a:bodyPr/>
                    <a:lstStyle/>
                    <a:p>
                      <a:pPr algn="ctr"/>
                      <a:endParaRPr lang="en-US" dirty="0">
                        <a:latin typeface="Cambria" panose="02040503050406030204" pitchFamily="18" charset="0"/>
                      </a:endParaRPr>
                    </a:p>
                  </a:txBody>
                  <a:tcPr>
                    <a:solidFill>
                      <a:schemeClr val="tx1">
                        <a:lumMod val="85000"/>
                      </a:schemeClr>
                    </a:solidFill>
                  </a:tcPr>
                </a:tc>
              </a:tr>
            </a:tbl>
          </a:graphicData>
        </a:graphic>
      </p:graphicFrame>
      <p:sp>
        <p:nvSpPr>
          <p:cNvPr id="9" name="Up Arrow 8"/>
          <p:cNvSpPr/>
          <p:nvPr/>
        </p:nvSpPr>
        <p:spPr>
          <a:xfrm>
            <a:off x="4456284" y="1481108"/>
            <a:ext cx="129947" cy="2286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5" name="Picture 2" descr="C:\Users\jlconrad\AppData\Local\Microsoft\Windows\Temporary Internet Files\Content.Outlook\T4DW5X3I\silverside.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35066" r="3100" b="25067"/>
          <a:stretch/>
        </p:blipFill>
        <p:spPr bwMode="auto">
          <a:xfrm>
            <a:off x="3200400" y="2133600"/>
            <a:ext cx="4821936" cy="148788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 xmlns:p14="http://schemas.microsoft.com/office/powerpoint/2010/main" val="19016618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hidden="1"/>
          <p:cNvGraphicFramePr>
            <a:graphicFrameLocks/>
          </p:cNvGraphicFramePr>
          <p:nvPr>
            <p:extLst>
              <p:ext uri="{D42A27DB-BD31-4B8C-83A1-F6EECF244321}">
                <p14:modId xmlns="" xmlns:p14="http://schemas.microsoft.com/office/powerpoint/2010/main" val="3563316258"/>
              </p:ext>
            </p:extLst>
          </p:nvPr>
        </p:nvGraphicFramePr>
        <p:xfrm>
          <a:off x="457200" y="1238250"/>
          <a:ext cx="8220075" cy="53340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45815" y="95250"/>
            <a:ext cx="8915400" cy="1143000"/>
          </a:xfrm>
          <a:prstGeom prst="rect">
            <a:avLst/>
          </a:prstGeom>
        </p:spPr>
        <p:txBody>
          <a:bodyPr vert="horz" lIns="91440" tIns="45720" rIns="91440" bIns="45720" rtlCol="0" anchor="t">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i="1" dirty="0" smtClean="0">
                <a:solidFill>
                  <a:prstClr val="white"/>
                </a:solidFill>
                <a:latin typeface="Cambria" panose="02040503050406030204" pitchFamily="18" charset="0"/>
              </a:rPr>
              <a:t>Black bass densities increased in 2014</a:t>
            </a:r>
            <a:endParaRPr lang="en-US" i="1" dirty="0">
              <a:solidFill>
                <a:prstClr val="white"/>
              </a:solidFill>
              <a:latin typeface="Cambria" panose="02040503050406030204" pitchFamily="18" charset="0"/>
            </a:endParaRPr>
          </a:p>
        </p:txBody>
      </p:sp>
      <p:graphicFrame>
        <p:nvGraphicFramePr>
          <p:cNvPr id="7" name="Chart 6"/>
          <p:cNvGraphicFramePr>
            <a:graphicFrameLocks/>
          </p:cNvGraphicFramePr>
          <p:nvPr>
            <p:extLst>
              <p:ext uri="{D42A27DB-BD31-4B8C-83A1-F6EECF244321}">
                <p14:modId xmlns="" xmlns:p14="http://schemas.microsoft.com/office/powerpoint/2010/main" val="2709924180"/>
              </p:ext>
            </p:extLst>
          </p:nvPr>
        </p:nvGraphicFramePr>
        <p:xfrm>
          <a:off x="1143000" y="1828800"/>
          <a:ext cx="7534275" cy="474345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1"/>
          <p:cNvSpPr txBox="1"/>
          <p:nvPr/>
        </p:nvSpPr>
        <p:spPr>
          <a:xfrm rot="16200000">
            <a:off x="-885825" y="3148814"/>
            <a:ext cx="4591050" cy="8382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ts val="0"/>
              </a:spcAft>
              <a:defRPr sz="2400" b="0" i="0" u="none" strike="noStrike" kern="1200" baseline="0">
                <a:solidFill>
                  <a:prstClr val="black"/>
                </a:solidFill>
                <a:latin typeface="+mn-lt"/>
                <a:ea typeface="+mn-ea"/>
                <a:cs typeface="Times New Roman" panose="02020603050405020304" pitchFamily="18" charset="0"/>
              </a:defRPr>
            </a:pPr>
            <a:r>
              <a:rPr lang="en-US" sz="2000" dirty="0">
                <a:solidFill>
                  <a:prstClr val="white">
                    <a:lumMod val="95000"/>
                  </a:prstClr>
                </a:solidFill>
                <a:latin typeface="Cambria" panose="02040503050406030204" pitchFamily="18" charset="0"/>
                <a:cs typeface="Times New Roman" panose="02020603050405020304" pitchFamily="18" charset="0"/>
              </a:rPr>
              <a:t>Mean black bass CPUE </a:t>
            </a:r>
          </a:p>
          <a:p>
            <a:pPr algn="ctr" fontAlgn="auto">
              <a:spcBef>
                <a:spcPts val="0"/>
              </a:spcBef>
              <a:spcAft>
                <a:spcPts val="0"/>
              </a:spcAft>
              <a:defRPr sz="2400" b="0" i="0" u="none" strike="noStrike" kern="1200" baseline="0">
                <a:solidFill>
                  <a:prstClr val="black"/>
                </a:solidFill>
                <a:latin typeface="+mn-lt"/>
                <a:ea typeface="+mn-ea"/>
                <a:cs typeface="Times New Roman" panose="02020603050405020304" pitchFamily="18" charset="0"/>
              </a:defRPr>
            </a:pPr>
            <a:r>
              <a:rPr lang="en-US" sz="2000" dirty="0">
                <a:solidFill>
                  <a:prstClr val="white">
                    <a:lumMod val="95000"/>
                  </a:prstClr>
                </a:solidFill>
                <a:latin typeface="Cambria" panose="02040503050406030204" pitchFamily="18" charset="0"/>
                <a:cs typeface="Times New Roman" panose="02020603050405020304" pitchFamily="18" charset="0"/>
              </a:rPr>
              <a:t>(fish / meter of shoreline)</a:t>
            </a:r>
          </a:p>
          <a:p>
            <a:pPr fontAlgn="auto">
              <a:spcBef>
                <a:spcPts val="0"/>
              </a:spcBef>
              <a:spcAft>
                <a:spcPts val="0"/>
              </a:spcAft>
            </a:pPr>
            <a:endParaRPr lang="en-US" sz="2000" dirty="0">
              <a:solidFill>
                <a:prstClr val="white">
                  <a:lumMod val="95000"/>
                </a:prstClr>
              </a:solidFill>
              <a:latin typeface="Cambria" panose="02040503050406030204" pitchFamily="18" charset="0"/>
            </a:endParaRPr>
          </a:p>
        </p:txBody>
      </p:sp>
      <p:sp>
        <p:nvSpPr>
          <p:cNvPr id="12" name="TextBox 11"/>
          <p:cNvSpPr txBox="1"/>
          <p:nvPr/>
        </p:nvSpPr>
        <p:spPr>
          <a:xfrm>
            <a:off x="3351977" y="4343400"/>
            <a:ext cx="304800" cy="369332"/>
          </a:xfrm>
          <a:prstGeom prst="rect">
            <a:avLst/>
          </a:prstGeom>
          <a:noFill/>
        </p:spPr>
        <p:txBody>
          <a:bodyPr wrap="square" rtlCol="0">
            <a:spAutoFit/>
          </a:bodyPr>
          <a:lstStyle/>
          <a:p>
            <a:pPr fontAlgn="auto">
              <a:spcBef>
                <a:spcPts val="0"/>
              </a:spcBef>
              <a:spcAft>
                <a:spcPts val="0"/>
              </a:spcAft>
            </a:pPr>
            <a:r>
              <a:rPr lang="en-US" sz="1800" dirty="0" smtClean="0">
                <a:solidFill>
                  <a:prstClr val="white"/>
                </a:solidFill>
                <a:latin typeface="Calibri"/>
              </a:rPr>
              <a:t>W</a:t>
            </a:r>
            <a:endParaRPr lang="en-US" sz="1800" dirty="0">
              <a:solidFill>
                <a:prstClr val="white"/>
              </a:solidFill>
              <a:latin typeface="Calibri"/>
            </a:endParaRPr>
          </a:p>
        </p:txBody>
      </p:sp>
      <p:sp>
        <p:nvSpPr>
          <p:cNvPr id="15" name="TextBox 14"/>
          <p:cNvSpPr txBox="1"/>
          <p:nvPr/>
        </p:nvSpPr>
        <p:spPr>
          <a:xfrm>
            <a:off x="2937964" y="4876800"/>
            <a:ext cx="304800" cy="369332"/>
          </a:xfrm>
          <a:prstGeom prst="rect">
            <a:avLst/>
          </a:prstGeom>
          <a:noFill/>
        </p:spPr>
        <p:txBody>
          <a:bodyPr wrap="square" rtlCol="0">
            <a:spAutoFit/>
          </a:bodyPr>
          <a:lstStyle/>
          <a:p>
            <a:pPr fontAlgn="auto">
              <a:spcBef>
                <a:spcPts val="0"/>
              </a:spcBef>
              <a:spcAft>
                <a:spcPts val="0"/>
              </a:spcAft>
            </a:pPr>
            <a:r>
              <a:rPr lang="en-US" sz="1800" dirty="0" smtClean="0">
                <a:solidFill>
                  <a:prstClr val="white"/>
                </a:solidFill>
                <a:latin typeface="Calibri"/>
              </a:rPr>
              <a:t>N</a:t>
            </a:r>
            <a:endParaRPr lang="en-US" sz="1800" dirty="0">
              <a:solidFill>
                <a:prstClr val="white"/>
              </a:solidFill>
              <a:latin typeface="Calibri"/>
            </a:endParaRPr>
          </a:p>
        </p:txBody>
      </p:sp>
      <p:sp>
        <p:nvSpPr>
          <p:cNvPr id="19" name="TextBox 18"/>
          <p:cNvSpPr txBox="1"/>
          <p:nvPr/>
        </p:nvSpPr>
        <p:spPr>
          <a:xfrm>
            <a:off x="4799733" y="4158734"/>
            <a:ext cx="304800" cy="369332"/>
          </a:xfrm>
          <a:prstGeom prst="rect">
            <a:avLst/>
          </a:prstGeom>
          <a:noFill/>
        </p:spPr>
        <p:txBody>
          <a:bodyPr wrap="square" rtlCol="0">
            <a:spAutoFit/>
          </a:bodyPr>
          <a:lstStyle/>
          <a:p>
            <a:pPr fontAlgn="auto">
              <a:spcBef>
                <a:spcPts val="0"/>
              </a:spcBef>
              <a:spcAft>
                <a:spcPts val="0"/>
              </a:spcAft>
            </a:pPr>
            <a:r>
              <a:rPr lang="en-US" sz="1800" dirty="0" smtClean="0">
                <a:solidFill>
                  <a:prstClr val="white"/>
                </a:solidFill>
                <a:latin typeface="Calibri"/>
              </a:rPr>
              <a:t>W</a:t>
            </a:r>
            <a:endParaRPr lang="en-US" sz="1800" dirty="0">
              <a:solidFill>
                <a:prstClr val="white"/>
              </a:solidFill>
              <a:latin typeface="Calibri"/>
            </a:endParaRPr>
          </a:p>
        </p:txBody>
      </p:sp>
      <p:sp>
        <p:nvSpPr>
          <p:cNvPr id="20" name="TextBox 19"/>
          <p:cNvSpPr txBox="1"/>
          <p:nvPr/>
        </p:nvSpPr>
        <p:spPr>
          <a:xfrm>
            <a:off x="4351115" y="4876800"/>
            <a:ext cx="304800" cy="369332"/>
          </a:xfrm>
          <a:prstGeom prst="rect">
            <a:avLst/>
          </a:prstGeom>
          <a:noFill/>
        </p:spPr>
        <p:txBody>
          <a:bodyPr wrap="square" rtlCol="0">
            <a:spAutoFit/>
          </a:bodyPr>
          <a:lstStyle/>
          <a:p>
            <a:pPr fontAlgn="auto">
              <a:spcBef>
                <a:spcPts val="0"/>
              </a:spcBef>
              <a:spcAft>
                <a:spcPts val="0"/>
              </a:spcAft>
            </a:pPr>
            <a:r>
              <a:rPr lang="en-US" sz="1800" dirty="0" smtClean="0">
                <a:solidFill>
                  <a:prstClr val="white"/>
                </a:solidFill>
                <a:latin typeface="Calibri"/>
              </a:rPr>
              <a:t>N</a:t>
            </a:r>
            <a:endParaRPr lang="en-US" sz="1800" dirty="0">
              <a:solidFill>
                <a:prstClr val="white"/>
              </a:solidFill>
              <a:latin typeface="Calibri"/>
            </a:endParaRPr>
          </a:p>
        </p:txBody>
      </p:sp>
      <p:sp>
        <p:nvSpPr>
          <p:cNvPr id="21" name="TextBox 20"/>
          <p:cNvSpPr txBox="1"/>
          <p:nvPr/>
        </p:nvSpPr>
        <p:spPr>
          <a:xfrm>
            <a:off x="6250483" y="4879818"/>
            <a:ext cx="304800" cy="369332"/>
          </a:xfrm>
          <a:prstGeom prst="rect">
            <a:avLst/>
          </a:prstGeom>
          <a:noFill/>
        </p:spPr>
        <p:txBody>
          <a:bodyPr wrap="square" rtlCol="0">
            <a:spAutoFit/>
          </a:bodyPr>
          <a:lstStyle/>
          <a:p>
            <a:pPr fontAlgn="auto">
              <a:spcBef>
                <a:spcPts val="0"/>
              </a:spcBef>
              <a:spcAft>
                <a:spcPts val="0"/>
              </a:spcAft>
            </a:pPr>
            <a:r>
              <a:rPr lang="en-US" sz="1800" dirty="0" smtClean="0">
                <a:solidFill>
                  <a:prstClr val="white"/>
                </a:solidFill>
                <a:latin typeface="Calibri"/>
              </a:rPr>
              <a:t>W</a:t>
            </a:r>
            <a:endParaRPr lang="en-US" sz="1800" dirty="0">
              <a:solidFill>
                <a:prstClr val="white"/>
              </a:solidFill>
              <a:latin typeface="Calibri"/>
            </a:endParaRPr>
          </a:p>
        </p:txBody>
      </p:sp>
      <p:sp>
        <p:nvSpPr>
          <p:cNvPr id="22" name="TextBox 21"/>
          <p:cNvSpPr txBox="1"/>
          <p:nvPr/>
        </p:nvSpPr>
        <p:spPr>
          <a:xfrm>
            <a:off x="5756172" y="4195003"/>
            <a:ext cx="304800" cy="369332"/>
          </a:xfrm>
          <a:prstGeom prst="rect">
            <a:avLst/>
          </a:prstGeom>
          <a:noFill/>
        </p:spPr>
        <p:txBody>
          <a:bodyPr wrap="square" rtlCol="0">
            <a:spAutoFit/>
          </a:bodyPr>
          <a:lstStyle/>
          <a:p>
            <a:pPr fontAlgn="auto">
              <a:spcBef>
                <a:spcPts val="0"/>
              </a:spcBef>
              <a:spcAft>
                <a:spcPts val="0"/>
              </a:spcAft>
            </a:pPr>
            <a:r>
              <a:rPr lang="en-US" sz="1800" dirty="0" smtClean="0">
                <a:solidFill>
                  <a:prstClr val="white"/>
                </a:solidFill>
                <a:latin typeface="Calibri"/>
              </a:rPr>
              <a:t>N</a:t>
            </a:r>
            <a:endParaRPr lang="en-US" sz="1800" dirty="0">
              <a:solidFill>
                <a:prstClr val="white"/>
              </a:solidFill>
              <a:latin typeface="Calibri"/>
            </a:endParaRPr>
          </a:p>
        </p:txBody>
      </p:sp>
      <p:sp>
        <p:nvSpPr>
          <p:cNvPr id="23" name="TextBox 22"/>
          <p:cNvSpPr txBox="1"/>
          <p:nvPr/>
        </p:nvSpPr>
        <p:spPr>
          <a:xfrm>
            <a:off x="7616022" y="3624340"/>
            <a:ext cx="304800" cy="369332"/>
          </a:xfrm>
          <a:prstGeom prst="rect">
            <a:avLst/>
          </a:prstGeom>
          <a:noFill/>
        </p:spPr>
        <p:txBody>
          <a:bodyPr wrap="square" rtlCol="0">
            <a:spAutoFit/>
          </a:bodyPr>
          <a:lstStyle/>
          <a:p>
            <a:pPr fontAlgn="auto">
              <a:spcBef>
                <a:spcPts val="0"/>
              </a:spcBef>
              <a:spcAft>
                <a:spcPts val="0"/>
              </a:spcAft>
            </a:pPr>
            <a:r>
              <a:rPr lang="en-US" sz="1800" dirty="0" smtClean="0">
                <a:solidFill>
                  <a:prstClr val="white"/>
                </a:solidFill>
                <a:latin typeface="Calibri"/>
              </a:rPr>
              <a:t>W</a:t>
            </a:r>
            <a:endParaRPr lang="en-US" sz="1800" dirty="0">
              <a:solidFill>
                <a:prstClr val="white"/>
              </a:solidFill>
              <a:latin typeface="Calibri"/>
            </a:endParaRPr>
          </a:p>
        </p:txBody>
      </p:sp>
      <p:sp>
        <p:nvSpPr>
          <p:cNvPr id="24" name="TextBox 23"/>
          <p:cNvSpPr txBox="1"/>
          <p:nvPr/>
        </p:nvSpPr>
        <p:spPr>
          <a:xfrm>
            <a:off x="7130583" y="2253734"/>
            <a:ext cx="304800" cy="369332"/>
          </a:xfrm>
          <a:prstGeom prst="rect">
            <a:avLst/>
          </a:prstGeom>
          <a:noFill/>
        </p:spPr>
        <p:txBody>
          <a:bodyPr wrap="square" rtlCol="0">
            <a:spAutoFit/>
          </a:bodyPr>
          <a:lstStyle/>
          <a:p>
            <a:pPr fontAlgn="auto">
              <a:spcBef>
                <a:spcPts val="0"/>
              </a:spcBef>
              <a:spcAft>
                <a:spcPts val="0"/>
              </a:spcAft>
            </a:pPr>
            <a:r>
              <a:rPr lang="en-US" sz="1800" dirty="0" smtClean="0">
                <a:solidFill>
                  <a:prstClr val="white"/>
                </a:solidFill>
                <a:latin typeface="Calibri"/>
              </a:rPr>
              <a:t>N</a:t>
            </a:r>
            <a:endParaRPr lang="en-US" sz="1800" dirty="0">
              <a:solidFill>
                <a:prstClr val="white"/>
              </a:solidFill>
              <a:latin typeface="Calibri"/>
            </a:endParaRPr>
          </a:p>
        </p:txBody>
      </p:sp>
      <p:pic>
        <p:nvPicPr>
          <p:cNvPr id="26" name="Picture 2"/>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9360"/>
          <a:stretch/>
        </p:blipFill>
        <p:spPr bwMode="auto">
          <a:xfrm>
            <a:off x="2912223" y="2438400"/>
            <a:ext cx="2049349" cy="1535629"/>
          </a:xfrm>
          <a:prstGeom prst="rect">
            <a:avLst/>
          </a:prstGeom>
          <a:noFill/>
          <a:ln w="12700">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sp>
        <p:nvSpPr>
          <p:cNvPr id="16" name="TextBox 15"/>
          <p:cNvSpPr txBox="1"/>
          <p:nvPr/>
        </p:nvSpPr>
        <p:spPr>
          <a:xfrm>
            <a:off x="0" y="6488668"/>
            <a:ext cx="4267200" cy="369332"/>
          </a:xfrm>
          <a:prstGeom prst="rect">
            <a:avLst/>
          </a:prstGeom>
          <a:noFill/>
        </p:spPr>
        <p:txBody>
          <a:bodyPr wrap="square" rtlCol="0">
            <a:spAutoFit/>
          </a:bodyPr>
          <a:lstStyle/>
          <a:p>
            <a:pPr fontAlgn="auto">
              <a:spcBef>
                <a:spcPts val="0"/>
              </a:spcBef>
              <a:spcAft>
                <a:spcPts val="0"/>
              </a:spcAft>
            </a:pPr>
            <a:r>
              <a:rPr lang="en-US" sz="1800" i="1" dirty="0" smtClean="0">
                <a:solidFill>
                  <a:prstClr val="white"/>
                </a:solidFill>
                <a:latin typeface="Calibri"/>
              </a:rPr>
              <a:t>Slide courtesy of Denise Barnard, FWS</a:t>
            </a:r>
            <a:endParaRPr lang="en-US" sz="1800" i="1" dirty="0">
              <a:solidFill>
                <a:prstClr val="white"/>
              </a:solidFill>
              <a:latin typeface="Calibri"/>
            </a:endParaRPr>
          </a:p>
        </p:txBody>
      </p:sp>
      <p:graphicFrame>
        <p:nvGraphicFramePr>
          <p:cNvPr id="18" name="Table 17"/>
          <p:cNvGraphicFramePr>
            <a:graphicFrameLocks noGrp="1"/>
          </p:cNvGraphicFramePr>
          <p:nvPr>
            <p:extLst>
              <p:ext uri="{D42A27DB-BD31-4B8C-83A1-F6EECF244321}">
                <p14:modId xmlns="" xmlns:p14="http://schemas.microsoft.com/office/powerpoint/2010/main" val="4215338142"/>
              </p:ext>
            </p:extLst>
          </p:nvPr>
        </p:nvGraphicFramePr>
        <p:xfrm>
          <a:off x="297625" y="748030"/>
          <a:ext cx="8261026" cy="980440"/>
        </p:xfrm>
        <a:graphic>
          <a:graphicData uri="http://schemas.openxmlformats.org/drawingml/2006/table">
            <a:tbl>
              <a:tblPr firstRow="1" bandRow="1">
                <a:tableStyleId>{793D81CF-94F2-401A-BA57-92F5A7B2D0C5}</a:tableStyleId>
              </a:tblPr>
              <a:tblGrid>
                <a:gridCol w="1852941"/>
                <a:gridCol w="1451470"/>
                <a:gridCol w="1652205"/>
                <a:gridCol w="1652205"/>
                <a:gridCol w="1652205"/>
              </a:tblGrid>
              <a:tr h="218440">
                <a:tc>
                  <a:txBody>
                    <a:bodyPr/>
                    <a:lstStyle/>
                    <a:p>
                      <a:pPr algn="l" fontAlgn="ct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Jan </a:t>
                      </a:r>
                      <a:r>
                        <a:rPr lang="en-US" sz="1600" b="1" i="0" u="none" strike="noStrike" dirty="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Mar</a:t>
                      </a: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Apr </a:t>
                      </a:r>
                      <a:r>
                        <a:rPr lang="en-US" sz="1600" b="1" i="0" u="none" strike="noStrike" dirty="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Jun</a:t>
                      </a: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a:solidFill>
                            <a:schemeClr val="tx1"/>
                          </a:solidFill>
                          <a:effectLst/>
                          <a:latin typeface="Cambria" panose="02040503050406030204" pitchFamily="18" charset="0"/>
                        </a:rPr>
                        <a:t>July - </a:t>
                      </a:r>
                      <a:r>
                        <a:rPr lang="en-US" sz="1600" b="1" i="0" u="none" strike="noStrike" dirty="0" smtClean="0">
                          <a:solidFill>
                            <a:schemeClr val="tx1"/>
                          </a:solidFill>
                          <a:effectLst/>
                          <a:latin typeface="Cambria" panose="02040503050406030204" pitchFamily="18" charset="0"/>
                        </a:rPr>
                        <a:t>Aug</a:t>
                      </a: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Sept </a:t>
                      </a:r>
                      <a:r>
                        <a:rPr lang="en-US" sz="1600" b="1" i="0" u="none" strike="noStrike" dirty="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Dec</a:t>
                      </a:r>
                      <a:endParaRPr lang="en-US" sz="1600" b="1" i="0" u="none" strike="noStrike" dirty="0">
                        <a:solidFill>
                          <a:schemeClr val="tx1"/>
                        </a:solidFill>
                        <a:effectLst/>
                        <a:latin typeface="Cambria" panose="02040503050406030204" pitchFamily="18" charset="0"/>
                      </a:endParaRPr>
                    </a:p>
                  </a:txBody>
                  <a:tcPr marL="0" marR="0" marT="0" marB="0" anchor="ctr"/>
                </a:tc>
              </a:tr>
              <a:tr h="370840">
                <a:tc gridSpan="5">
                  <a:txBody>
                    <a:bodyPr/>
                    <a:lstStyle/>
                    <a:p>
                      <a:r>
                        <a:rPr lang="en-US" b="1" i="1" dirty="0" smtClean="0">
                          <a:latin typeface="Cambria" panose="02040503050406030204" pitchFamily="18" charset="0"/>
                        </a:rPr>
                        <a:t>Results</a:t>
                      </a:r>
                      <a:endParaRPr lang="en-US" b="1" i="1" dirty="0">
                        <a:latin typeface="Cambria" panose="02040503050406030204" pitchFamily="18" charset="0"/>
                      </a:endParaRPr>
                    </a:p>
                  </a:txBody>
                  <a:tcPr>
                    <a:solidFill>
                      <a:srgbClr val="9999FF"/>
                    </a:solidFill>
                  </a:tcPr>
                </a:tc>
                <a:tc hMerge="1">
                  <a:txBody>
                    <a:bodyPr/>
                    <a:lstStyle/>
                    <a:p>
                      <a:endParaRPr lang="en-US" dirty="0">
                        <a:latin typeface="Cambria" panose="02040503050406030204" pitchFamily="18" charset="0"/>
                      </a:endParaRPr>
                    </a:p>
                  </a:txBody>
                  <a:tcPr/>
                </a:tc>
                <a:tc hMerge="1">
                  <a:txBody>
                    <a:bodyPr/>
                    <a:lstStyle/>
                    <a:p>
                      <a:endParaRPr lang="en-US" dirty="0">
                        <a:latin typeface="Cambria" panose="02040503050406030204" pitchFamily="18" charset="0"/>
                      </a:endParaRPr>
                    </a:p>
                  </a:txBody>
                  <a:tcPr/>
                </a:tc>
                <a:tc hMerge="1">
                  <a:txBody>
                    <a:bodyPr/>
                    <a:lstStyle/>
                    <a:p>
                      <a:endParaRPr lang="en-US" dirty="0">
                        <a:latin typeface="Cambria" panose="02040503050406030204" pitchFamily="18" charset="0"/>
                      </a:endParaRPr>
                    </a:p>
                  </a:txBody>
                  <a:tcPr/>
                </a:tc>
                <a:tc hMerge="1">
                  <a:txBody>
                    <a:bodyPr/>
                    <a:lstStyle/>
                    <a:p>
                      <a:endParaRPr lang="en-US" dirty="0">
                        <a:latin typeface="Cambria" panose="02040503050406030204" pitchFamily="18" charset="0"/>
                      </a:endParaRPr>
                    </a:p>
                  </a:txBody>
                  <a:tcPr/>
                </a:tc>
              </a:tr>
              <a:tr h="318324">
                <a:tc>
                  <a:txBody>
                    <a:bodyPr/>
                    <a:lstStyle/>
                    <a:p>
                      <a:pPr algn="r"/>
                      <a:r>
                        <a:rPr lang="en-US" sz="1800" i="1" dirty="0" smtClean="0">
                          <a:latin typeface="Cambria" panose="02040503050406030204" pitchFamily="18" charset="0"/>
                        </a:rPr>
                        <a:t>Black Bass</a:t>
                      </a:r>
                      <a:endParaRPr lang="en-US" sz="1800" i="1" dirty="0">
                        <a:latin typeface="Cambria" panose="02040503050406030204" pitchFamily="18" charset="0"/>
                      </a:endParaRPr>
                    </a:p>
                  </a:txBody>
                  <a:tcPr>
                    <a:solidFill>
                      <a:schemeClr val="tx1">
                        <a:lumMod val="85000"/>
                      </a:schemeClr>
                    </a:solidFill>
                  </a:tcPr>
                </a:tc>
                <a:tc>
                  <a:txBody>
                    <a:bodyPr/>
                    <a:lstStyle/>
                    <a:p>
                      <a:endParaRPr lang="en-US" dirty="0">
                        <a:latin typeface="Cambria" panose="02040503050406030204" pitchFamily="18" charset="0"/>
                      </a:endParaRPr>
                    </a:p>
                  </a:txBody>
                  <a:tcPr>
                    <a:solidFill>
                      <a:schemeClr val="tx1">
                        <a:lumMod val="85000"/>
                      </a:schemeClr>
                    </a:solidFill>
                  </a:tcPr>
                </a:tc>
                <a:tc>
                  <a:txBody>
                    <a:bodyPr/>
                    <a:lstStyle/>
                    <a:p>
                      <a:pPr algn="ctr"/>
                      <a:endParaRPr lang="en-US" dirty="0">
                        <a:latin typeface="Cambria" panose="02040503050406030204" pitchFamily="18" charset="0"/>
                      </a:endParaRPr>
                    </a:p>
                  </a:txBody>
                  <a:tcPr>
                    <a:solidFill>
                      <a:schemeClr val="tx1">
                        <a:lumMod val="85000"/>
                      </a:schemeClr>
                    </a:solidFill>
                  </a:tcPr>
                </a:tc>
                <a:tc>
                  <a:txBody>
                    <a:bodyPr/>
                    <a:lstStyle/>
                    <a:p>
                      <a:pPr algn="ctr"/>
                      <a:endParaRPr lang="en-US" dirty="0">
                        <a:latin typeface="Cambria" panose="02040503050406030204" pitchFamily="18" charset="0"/>
                      </a:endParaRPr>
                    </a:p>
                  </a:txBody>
                  <a:tcPr>
                    <a:solidFill>
                      <a:schemeClr val="tx1">
                        <a:lumMod val="85000"/>
                      </a:schemeClr>
                    </a:solidFill>
                  </a:tcPr>
                </a:tc>
                <a:tc>
                  <a:txBody>
                    <a:bodyPr/>
                    <a:lstStyle/>
                    <a:p>
                      <a:pPr algn="ctr"/>
                      <a:endParaRPr lang="en-US" dirty="0">
                        <a:latin typeface="Cambria" panose="02040503050406030204" pitchFamily="18" charset="0"/>
                      </a:endParaRPr>
                    </a:p>
                  </a:txBody>
                  <a:tcPr>
                    <a:solidFill>
                      <a:schemeClr val="tx1">
                        <a:lumMod val="85000"/>
                      </a:schemeClr>
                    </a:solidFill>
                  </a:tcPr>
                </a:tc>
              </a:tr>
            </a:tbl>
          </a:graphicData>
        </a:graphic>
      </p:graphicFrame>
      <p:sp>
        <p:nvSpPr>
          <p:cNvPr id="25" name="Down Arrow 24"/>
          <p:cNvSpPr/>
          <p:nvPr/>
        </p:nvSpPr>
        <p:spPr>
          <a:xfrm>
            <a:off x="2881667" y="1447800"/>
            <a:ext cx="130107" cy="228600"/>
          </a:xfrm>
          <a:prstGeom prst="downArrow">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7" name="Down Arrow 26"/>
          <p:cNvSpPr/>
          <p:nvPr/>
        </p:nvSpPr>
        <p:spPr>
          <a:xfrm>
            <a:off x="4394936" y="1447800"/>
            <a:ext cx="130107" cy="228600"/>
          </a:xfrm>
          <a:prstGeom prst="downArrow">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9" name="Down Arrow 28"/>
          <p:cNvSpPr/>
          <p:nvPr/>
        </p:nvSpPr>
        <p:spPr>
          <a:xfrm>
            <a:off x="6060972" y="1443000"/>
            <a:ext cx="130107" cy="228600"/>
          </a:xfrm>
          <a:prstGeom prst="downArrow">
            <a:avLst/>
          </a:prstGeom>
          <a:solidFill>
            <a:schemeClr val="tx1">
              <a:lumMod val="75000"/>
            </a:schemeClr>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0" name="Up Arrow 29"/>
          <p:cNvSpPr/>
          <p:nvPr/>
        </p:nvSpPr>
        <p:spPr>
          <a:xfrm>
            <a:off x="7610204" y="1442558"/>
            <a:ext cx="129947" cy="2286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 xmlns:p14="http://schemas.microsoft.com/office/powerpoint/2010/main" val="275118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2400"/>
            <a:ext cx="7391400" cy="523220"/>
          </a:xfrm>
          <a:prstGeom prst="rect">
            <a:avLst/>
          </a:prstGeom>
          <a:noFill/>
        </p:spPr>
        <p:txBody>
          <a:bodyPr wrap="square" rtlCol="0">
            <a:spAutoFit/>
          </a:bodyPr>
          <a:lstStyle/>
          <a:p>
            <a:pPr fontAlgn="auto">
              <a:spcBef>
                <a:spcPts val="0"/>
              </a:spcBef>
              <a:spcAft>
                <a:spcPts val="0"/>
              </a:spcAft>
            </a:pPr>
            <a:r>
              <a:rPr lang="en-US" sz="2800" i="1" dirty="0" smtClean="0">
                <a:solidFill>
                  <a:prstClr val="white"/>
                </a:solidFill>
                <a:latin typeface="Cambria" panose="02040503050406030204" pitchFamily="18" charset="0"/>
              </a:rPr>
              <a:t>Water Temperatures Warmer All Year Long</a:t>
            </a:r>
            <a:endParaRPr lang="en-US" sz="2800" i="1" dirty="0">
              <a:solidFill>
                <a:prstClr val="white"/>
              </a:solidFill>
              <a:latin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 xmlns:p14="http://schemas.microsoft.com/office/powerpoint/2010/main" val="2196129489"/>
              </p:ext>
            </p:extLst>
          </p:nvPr>
        </p:nvGraphicFramePr>
        <p:xfrm>
          <a:off x="654544" y="733298"/>
          <a:ext cx="7820260" cy="975360"/>
        </p:xfrm>
        <a:graphic>
          <a:graphicData uri="http://schemas.openxmlformats.org/drawingml/2006/table">
            <a:tbl>
              <a:tblPr firstRow="1" bandRow="1">
                <a:tableStyleId>{793D81CF-94F2-401A-BA57-92F5A7B2D0C5}</a:tableStyleId>
              </a:tblPr>
              <a:tblGrid>
                <a:gridCol w="1754077"/>
                <a:gridCol w="1374027"/>
                <a:gridCol w="1564052"/>
                <a:gridCol w="1564052"/>
                <a:gridCol w="1564052"/>
              </a:tblGrid>
              <a:tr h="232414">
                <a:tc>
                  <a:txBody>
                    <a:bodyPr/>
                    <a:lstStyle/>
                    <a:p>
                      <a:pPr algn="l" fontAlgn="ct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Jan </a:t>
                      </a:r>
                      <a:r>
                        <a:rPr lang="en-US" sz="1600" b="1" i="0" u="none" strike="noStrike" dirty="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Mar</a:t>
                      </a: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Apr </a:t>
                      </a:r>
                      <a:r>
                        <a:rPr lang="en-US" sz="1600" b="1" i="0" u="none" strike="noStrike" dirty="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Jun</a:t>
                      </a: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Jul </a:t>
                      </a:r>
                      <a:r>
                        <a:rPr lang="en-US" sz="1600" b="1" i="0" u="none" strike="noStrike" dirty="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Aug</a:t>
                      </a:r>
                      <a:endParaRPr lang="en-US" sz="1600" b="1" i="0" u="none" strike="noStrike" dirty="0">
                        <a:solidFill>
                          <a:schemeClr val="tx1"/>
                        </a:solidFill>
                        <a:effectLst/>
                        <a:latin typeface="Cambria" panose="02040503050406030204" pitchFamily="18" charset="0"/>
                      </a:endParaRPr>
                    </a:p>
                  </a:txBody>
                  <a:tcPr marL="0" marR="0" marT="0" marB="0" anchor="ctr"/>
                </a:tc>
                <a:tc>
                  <a:txBody>
                    <a:bodyPr/>
                    <a:lstStyle/>
                    <a:p>
                      <a:pPr algn="ctr" fontAlgn="ctr"/>
                      <a:r>
                        <a:rPr lang="en-US" sz="1600" b="1" i="0" u="none" strike="noStrike" dirty="0" smtClean="0">
                          <a:solidFill>
                            <a:schemeClr val="tx1"/>
                          </a:solidFill>
                          <a:effectLst/>
                          <a:latin typeface="Cambria" panose="02040503050406030204" pitchFamily="18" charset="0"/>
                        </a:rPr>
                        <a:t>Sept</a:t>
                      </a:r>
                      <a:r>
                        <a:rPr lang="en-US" sz="1600" b="1" i="0" u="none" strike="noStrike" baseline="0" dirty="0" smtClean="0">
                          <a:solidFill>
                            <a:schemeClr val="tx1"/>
                          </a:solidFill>
                          <a:effectLst/>
                          <a:latin typeface="Cambria" panose="02040503050406030204" pitchFamily="18" charset="0"/>
                        </a:rPr>
                        <a:t> </a:t>
                      </a:r>
                      <a:r>
                        <a:rPr lang="en-US" sz="1600" b="1" i="0" u="none" strike="noStrike" dirty="0" smtClean="0">
                          <a:solidFill>
                            <a:schemeClr val="tx1"/>
                          </a:solidFill>
                          <a:effectLst/>
                          <a:latin typeface="Cambria" panose="02040503050406030204" pitchFamily="18" charset="0"/>
                        </a:rPr>
                        <a:t>- Dec</a:t>
                      </a:r>
                      <a:endParaRPr lang="en-US" sz="1600" b="1" i="0" u="none" strike="noStrike" dirty="0">
                        <a:solidFill>
                          <a:schemeClr val="tx1"/>
                        </a:solidFill>
                        <a:effectLst/>
                        <a:latin typeface="Cambria" panose="02040503050406030204" pitchFamily="18" charset="0"/>
                      </a:endParaRPr>
                    </a:p>
                  </a:txBody>
                  <a:tcPr marL="0" marR="0" marT="0" marB="0" anchor="ctr"/>
                </a:tc>
              </a:tr>
              <a:tr h="348620">
                <a:tc gridSpan="5">
                  <a:txBody>
                    <a:bodyPr/>
                    <a:lstStyle/>
                    <a:p>
                      <a:r>
                        <a:rPr lang="en-US" sz="1800" b="1" i="1" dirty="0" smtClean="0">
                          <a:latin typeface="Cambria" panose="02040503050406030204" pitchFamily="18" charset="0"/>
                        </a:rPr>
                        <a:t>Results</a:t>
                      </a:r>
                      <a:endParaRPr lang="en-US" sz="1800" b="1" i="1" dirty="0">
                        <a:latin typeface="Cambria" panose="02040503050406030204" pitchFamily="18" charset="0"/>
                      </a:endParaRPr>
                    </a:p>
                  </a:txBody>
                  <a:tcPr>
                    <a:solidFill>
                      <a:schemeClr val="bg2">
                        <a:lumMod val="40000"/>
                        <a:lumOff val="60000"/>
                      </a:schemeClr>
                    </a:solidFill>
                  </a:tcPr>
                </a:tc>
                <a:tc hMerge="1">
                  <a:txBody>
                    <a:bodyPr/>
                    <a:lstStyle/>
                    <a:p>
                      <a:endParaRPr lang="en-US" dirty="0">
                        <a:latin typeface="Cambria" panose="02040503050406030204" pitchFamily="18" charset="0"/>
                      </a:endParaRPr>
                    </a:p>
                  </a:txBody>
                  <a:tcPr/>
                </a:tc>
                <a:tc hMerge="1">
                  <a:txBody>
                    <a:bodyPr/>
                    <a:lstStyle/>
                    <a:p>
                      <a:endParaRPr lang="en-US" dirty="0">
                        <a:latin typeface="Cambria" panose="02040503050406030204" pitchFamily="18" charset="0"/>
                      </a:endParaRPr>
                    </a:p>
                  </a:txBody>
                  <a:tcPr/>
                </a:tc>
                <a:tc hMerge="1">
                  <a:txBody>
                    <a:bodyPr/>
                    <a:lstStyle/>
                    <a:p>
                      <a:endParaRPr lang="en-US" dirty="0">
                        <a:latin typeface="Cambria" panose="02040503050406030204" pitchFamily="18" charset="0"/>
                      </a:endParaRPr>
                    </a:p>
                  </a:txBody>
                  <a:tcPr/>
                </a:tc>
                <a:tc hMerge="1">
                  <a:txBody>
                    <a:bodyPr/>
                    <a:lstStyle/>
                    <a:p>
                      <a:endParaRPr lang="en-US" dirty="0">
                        <a:latin typeface="Cambria" panose="02040503050406030204" pitchFamily="18" charset="0"/>
                      </a:endParaRPr>
                    </a:p>
                  </a:txBody>
                  <a:tcPr/>
                </a:tc>
              </a:tr>
              <a:tr h="348620">
                <a:tc>
                  <a:txBody>
                    <a:bodyPr/>
                    <a:lstStyle/>
                    <a:p>
                      <a:pPr algn="r"/>
                      <a:r>
                        <a:rPr lang="en-US" sz="1800" i="1" dirty="0" smtClean="0">
                          <a:latin typeface="Cambria" panose="02040503050406030204" pitchFamily="18" charset="0"/>
                        </a:rPr>
                        <a:t>Water Temp</a:t>
                      </a:r>
                      <a:endParaRPr lang="en-US" sz="1800" i="1" dirty="0">
                        <a:latin typeface="Cambria" panose="02040503050406030204" pitchFamily="18" charset="0"/>
                      </a:endParaRPr>
                    </a:p>
                  </a:txBody>
                  <a:tcPr>
                    <a:solidFill>
                      <a:schemeClr val="tx1">
                        <a:lumMod val="85000"/>
                      </a:schemeClr>
                    </a:solidFill>
                  </a:tcPr>
                </a:tc>
                <a:tc>
                  <a:txBody>
                    <a:bodyPr/>
                    <a:lstStyle/>
                    <a:p>
                      <a:pPr algn="ctr"/>
                      <a:endParaRPr lang="en-US" dirty="0">
                        <a:latin typeface="Cambria" panose="02040503050406030204" pitchFamily="18" charset="0"/>
                      </a:endParaRPr>
                    </a:p>
                  </a:txBody>
                  <a:tcPr>
                    <a:solidFill>
                      <a:schemeClr val="tx1">
                        <a:lumMod val="85000"/>
                      </a:schemeClr>
                    </a:solidFill>
                  </a:tcPr>
                </a:tc>
                <a:tc>
                  <a:txBody>
                    <a:bodyPr/>
                    <a:lstStyle/>
                    <a:p>
                      <a:pPr algn="ctr"/>
                      <a:endParaRPr lang="en-US" dirty="0">
                        <a:latin typeface="Cambria" panose="02040503050406030204" pitchFamily="18" charset="0"/>
                      </a:endParaRPr>
                    </a:p>
                  </a:txBody>
                  <a:tcPr>
                    <a:solidFill>
                      <a:schemeClr val="tx1">
                        <a:lumMod val="85000"/>
                      </a:schemeClr>
                    </a:solidFill>
                  </a:tcPr>
                </a:tc>
                <a:tc>
                  <a:txBody>
                    <a:bodyPr/>
                    <a:lstStyle/>
                    <a:p>
                      <a:endParaRPr lang="en-US" dirty="0">
                        <a:latin typeface="Cambria" panose="02040503050406030204" pitchFamily="18" charset="0"/>
                      </a:endParaRPr>
                    </a:p>
                  </a:txBody>
                  <a:tcPr>
                    <a:solidFill>
                      <a:schemeClr val="tx1">
                        <a:lumMod val="85000"/>
                      </a:schemeClr>
                    </a:solidFill>
                  </a:tcPr>
                </a:tc>
                <a:tc>
                  <a:txBody>
                    <a:bodyPr/>
                    <a:lstStyle/>
                    <a:p>
                      <a:endParaRPr lang="en-US" dirty="0">
                        <a:latin typeface="Cambria" panose="02040503050406030204" pitchFamily="18" charset="0"/>
                      </a:endParaRPr>
                    </a:p>
                  </a:txBody>
                  <a:tcPr>
                    <a:solidFill>
                      <a:schemeClr val="tx1">
                        <a:lumMod val="85000"/>
                      </a:schemeClr>
                    </a:solidFill>
                  </a:tcPr>
                </a:tc>
              </a:tr>
            </a:tbl>
          </a:graphicData>
        </a:graphic>
      </p:graphicFrame>
      <p:grpSp>
        <p:nvGrpSpPr>
          <p:cNvPr id="3" name="Group 4"/>
          <p:cNvGrpSpPr/>
          <p:nvPr/>
        </p:nvGrpSpPr>
        <p:grpSpPr>
          <a:xfrm>
            <a:off x="639890" y="1785015"/>
            <a:ext cx="7834913" cy="4754880"/>
            <a:chOff x="654544" y="838200"/>
            <a:chExt cx="7834913" cy="4754880"/>
          </a:xfrm>
        </p:grpSpPr>
        <p:pic>
          <p:nvPicPr>
            <p:cNvPr id="6"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4544" y="838200"/>
              <a:ext cx="7834913" cy="47548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7" name="Straight Connector 6"/>
            <p:cNvCxnSpPr/>
            <p:nvPr/>
          </p:nvCxnSpPr>
          <p:spPr>
            <a:xfrm>
              <a:off x="1295400" y="3352800"/>
              <a:ext cx="5838566" cy="0"/>
            </a:xfrm>
            <a:prstGeom prst="line">
              <a:avLst/>
            </a:prstGeom>
            <a:ln w="57150">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389573" y="3962400"/>
              <a:ext cx="1010700" cy="461665"/>
            </a:xfrm>
            <a:prstGeom prst="rect">
              <a:avLst/>
            </a:prstGeom>
            <a:noFill/>
          </p:spPr>
          <p:txBody>
            <a:bodyPr wrap="square" rtlCol="0">
              <a:spAutoFit/>
            </a:bodyPr>
            <a:lstStyle/>
            <a:p>
              <a:pPr fontAlgn="auto">
                <a:spcBef>
                  <a:spcPts val="0"/>
                </a:spcBef>
                <a:spcAft>
                  <a:spcPts val="0"/>
                </a:spcAft>
              </a:pPr>
              <a:r>
                <a:rPr lang="en-US" b="1" i="1" dirty="0" smtClean="0">
                  <a:solidFill>
                    <a:srgbClr val="9BBB59">
                      <a:lumMod val="50000"/>
                    </a:srgbClr>
                  </a:solidFill>
                  <a:effectLst>
                    <a:outerShdw blurRad="38100" dist="38100" dir="2700000" algn="tl">
                      <a:srgbClr val="000000">
                        <a:alpha val="43137"/>
                      </a:srgbClr>
                    </a:outerShdw>
                  </a:effectLst>
                  <a:latin typeface="Cambria" panose="02040503050406030204" pitchFamily="18" charset="0"/>
                </a:rPr>
                <a:t>19 </a:t>
              </a:r>
              <a:r>
                <a:rPr lang="en-US" b="1" i="1" dirty="0">
                  <a:solidFill>
                    <a:srgbClr val="9BBB59">
                      <a:lumMod val="50000"/>
                    </a:srgbClr>
                  </a:solidFill>
                  <a:effectLst>
                    <a:outerShdw blurRad="38100" dist="38100" dir="2700000" algn="tl">
                      <a:srgbClr val="000000">
                        <a:alpha val="43137"/>
                      </a:srgbClr>
                    </a:outerShdw>
                  </a:effectLst>
                  <a:latin typeface="Cambria" panose="02040503050406030204" pitchFamily="18" charset="0"/>
                </a:rPr>
                <a:t>˚</a:t>
              </a:r>
              <a:r>
                <a:rPr lang="en-US" b="1" i="1" dirty="0" smtClean="0">
                  <a:solidFill>
                    <a:srgbClr val="9BBB59">
                      <a:lumMod val="50000"/>
                    </a:srgbClr>
                  </a:solidFill>
                  <a:effectLst>
                    <a:outerShdw blurRad="38100" dist="38100" dir="2700000" algn="tl">
                      <a:srgbClr val="000000">
                        <a:alpha val="43137"/>
                      </a:srgbClr>
                    </a:outerShdw>
                  </a:effectLst>
                  <a:latin typeface="Cambria" panose="02040503050406030204" pitchFamily="18" charset="0"/>
                </a:rPr>
                <a:t>C </a:t>
              </a:r>
              <a:endParaRPr lang="en-US" b="1" i="1" dirty="0">
                <a:solidFill>
                  <a:srgbClr val="9BBB59">
                    <a:lumMod val="50000"/>
                  </a:srgbClr>
                </a:solidFill>
                <a:effectLst>
                  <a:outerShdw blurRad="38100" dist="38100" dir="2700000" algn="tl">
                    <a:srgbClr val="000000">
                      <a:alpha val="43137"/>
                    </a:srgbClr>
                  </a:outerShdw>
                </a:effectLst>
                <a:latin typeface="Cambria" panose="02040503050406030204" pitchFamily="18" charset="0"/>
              </a:endParaRPr>
            </a:p>
          </p:txBody>
        </p:sp>
        <p:cxnSp>
          <p:nvCxnSpPr>
            <p:cNvPr id="9" name="Straight Connector 8"/>
            <p:cNvCxnSpPr/>
            <p:nvPr/>
          </p:nvCxnSpPr>
          <p:spPr>
            <a:xfrm>
              <a:off x="7133966" y="2590800"/>
              <a:ext cx="126742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38181" y="1541929"/>
              <a:ext cx="1045277" cy="461665"/>
            </a:xfrm>
            <a:prstGeom prst="rect">
              <a:avLst/>
            </a:prstGeom>
            <a:noFill/>
          </p:spPr>
          <p:txBody>
            <a:bodyPr wrap="square" rtlCol="0">
              <a:spAutoFit/>
            </a:bodyPr>
            <a:lstStyle/>
            <a:p>
              <a:pPr fontAlgn="auto">
                <a:spcBef>
                  <a:spcPts val="0"/>
                </a:spcBef>
                <a:spcAft>
                  <a:spcPts val="0"/>
                </a:spcAft>
              </a:pPr>
              <a:r>
                <a:rPr lang="en-US" b="1" i="1" dirty="0" smtClean="0">
                  <a:solidFill>
                    <a:prstClr val="black"/>
                  </a:solidFill>
                  <a:effectLst>
                    <a:outerShdw blurRad="38100" dist="38100" dir="2700000" algn="tl">
                      <a:srgbClr val="000000">
                        <a:alpha val="43137"/>
                      </a:srgbClr>
                    </a:outerShdw>
                  </a:effectLst>
                  <a:latin typeface="Cambria" panose="02040503050406030204" pitchFamily="18" charset="0"/>
                </a:rPr>
                <a:t>21 </a:t>
              </a:r>
              <a:r>
                <a:rPr lang="en-US" b="1" i="1" dirty="0">
                  <a:solidFill>
                    <a:prstClr val="black"/>
                  </a:solidFill>
                  <a:effectLst>
                    <a:outerShdw blurRad="38100" dist="38100" dir="2700000" algn="tl">
                      <a:srgbClr val="000000">
                        <a:alpha val="43137"/>
                      </a:srgbClr>
                    </a:outerShdw>
                  </a:effectLst>
                  <a:latin typeface="Cambria" panose="02040503050406030204" pitchFamily="18" charset="0"/>
                </a:rPr>
                <a:t>˚C</a:t>
              </a:r>
              <a:r>
                <a:rPr lang="en-US" b="1" i="1" dirty="0">
                  <a:solidFill>
                    <a:srgbClr val="9BBB59">
                      <a:lumMod val="50000"/>
                    </a:srgbClr>
                  </a:solidFill>
                  <a:effectLst>
                    <a:outerShdw blurRad="38100" dist="38100" dir="2700000" algn="tl">
                      <a:srgbClr val="000000">
                        <a:alpha val="43137"/>
                      </a:srgbClr>
                    </a:outerShdw>
                  </a:effectLst>
                  <a:latin typeface="Cambria" panose="02040503050406030204" pitchFamily="18" charset="0"/>
                </a:rPr>
                <a:t> </a:t>
              </a:r>
            </a:p>
          </p:txBody>
        </p:sp>
      </p:grpSp>
      <p:grpSp>
        <p:nvGrpSpPr>
          <p:cNvPr id="5" name="Group 14"/>
          <p:cNvGrpSpPr/>
          <p:nvPr/>
        </p:nvGrpSpPr>
        <p:grpSpPr>
          <a:xfrm>
            <a:off x="2865677" y="1420906"/>
            <a:ext cx="4960470" cy="242046"/>
            <a:chOff x="2930651" y="6546477"/>
            <a:chExt cx="4960470" cy="242046"/>
          </a:xfrm>
        </p:grpSpPr>
        <p:sp>
          <p:nvSpPr>
            <p:cNvPr id="11" name="Up Arrow 10"/>
            <p:cNvSpPr/>
            <p:nvPr/>
          </p:nvSpPr>
          <p:spPr>
            <a:xfrm>
              <a:off x="2930651" y="6559923"/>
              <a:ext cx="129947" cy="2286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 name="Up Arrow 11"/>
            <p:cNvSpPr/>
            <p:nvPr/>
          </p:nvSpPr>
          <p:spPr>
            <a:xfrm>
              <a:off x="4546163" y="6553200"/>
              <a:ext cx="129947" cy="2286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3" name="Up Arrow 12"/>
            <p:cNvSpPr/>
            <p:nvPr/>
          </p:nvSpPr>
          <p:spPr>
            <a:xfrm>
              <a:off x="6185499" y="6553200"/>
              <a:ext cx="129947" cy="2286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4" name="Up Arrow 13"/>
            <p:cNvSpPr/>
            <p:nvPr/>
          </p:nvSpPr>
          <p:spPr>
            <a:xfrm>
              <a:off x="7761174" y="6546477"/>
              <a:ext cx="129947" cy="228600"/>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sp>
        <p:nvSpPr>
          <p:cNvPr id="17" name="TextBox 16"/>
          <p:cNvSpPr txBox="1"/>
          <p:nvPr/>
        </p:nvSpPr>
        <p:spPr>
          <a:xfrm>
            <a:off x="2057400" y="1881447"/>
            <a:ext cx="5486400" cy="369332"/>
          </a:xfrm>
          <a:prstGeom prst="rect">
            <a:avLst/>
          </a:prstGeom>
          <a:solidFill>
            <a:schemeClr val="tx1"/>
          </a:solidFill>
          <a:ln>
            <a:solidFill>
              <a:schemeClr val="tx1"/>
            </a:solidFill>
          </a:ln>
        </p:spPr>
        <p:txBody>
          <a:bodyPr wrap="square" rtlCol="0">
            <a:spAutoFit/>
          </a:bodyPr>
          <a:lstStyle/>
          <a:p>
            <a:pPr fontAlgn="auto">
              <a:spcBef>
                <a:spcPts val="0"/>
              </a:spcBef>
              <a:spcAft>
                <a:spcPts val="0"/>
              </a:spcAft>
            </a:pPr>
            <a:r>
              <a:rPr lang="en-US" sz="1800" i="1" dirty="0" smtClean="0">
                <a:solidFill>
                  <a:prstClr val="black"/>
                </a:solidFill>
                <a:latin typeface="Cambria" panose="02040503050406030204" pitchFamily="18" charset="0"/>
              </a:rPr>
              <a:t>September – October only, Fall </a:t>
            </a:r>
            <a:r>
              <a:rPr lang="en-US" sz="1800" i="1" dirty="0" err="1" smtClean="0">
                <a:solidFill>
                  <a:prstClr val="black"/>
                </a:solidFill>
                <a:latin typeface="Cambria" panose="02040503050406030204" pitchFamily="18" charset="0"/>
              </a:rPr>
              <a:t>Midwater</a:t>
            </a:r>
            <a:r>
              <a:rPr lang="en-US" sz="1800" i="1" dirty="0" smtClean="0">
                <a:solidFill>
                  <a:prstClr val="black"/>
                </a:solidFill>
                <a:latin typeface="Cambria" panose="02040503050406030204" pitchFamily="18" charset="0"/>
              </a:rPr>
              <a:t> Trawl, 1-6 </a:t>
            </a:r>
            <a:r>
              <a:rPr lang="en-US" sz="1800" i="1" dirty="0" err="1" smtClean="0">
                <a:solidFill>
                  <a:prstClr val="black"/>
                </a:solidFill>
                <a:latin typeface="Cambria" panose="02040503050406030204" pitchFamily="18" charset="0"/>
              </a:rPr>
              <a:t>ppt</a:t>
            </a:r>
            <a:endParaRPr lang="en-US" sz="1800" i="1" dirty="0">
              <a:solidFill>
                <a:prstClr val="black"/>
              </a:solidFill>
              <a:latin typeface="Cambria" panose="02040503050406030204" pitchFamily="18" charset="0"/>
            </a:endParaRPr>
          </a:p>
        </p:txBody>
      </p:sp>
    </p:spTree>
    <p:extLst>
      <p:ext uri="{BB962C8B-B14F-4D97-AF65-F5344CB8AC3E}">
        <p14:creationId xmlns="" xmlns:p14="http://schemas.microsoft.com/office/powerpoint/2010/main" val="9866607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2" cstate="print"/>
          <a:srcRect/>
          <a:stretch>
            <a:fillRect/>
          </a:stretch>
        </p:blipFill>
        <p:spPr bwMode="auto">
          <a:xfrm>
            <a:off x="0" y="0"/>
            <a:ext cx="4705350" cy="5753100"/>
          </a:xfrm>
          <a:prstGeom prst="rect">
            <a:avLst/>
          </a:prstGeom>
          <a:noFill/>
          <a:ln w="9525">
            <a:noFill/>
            <a:miter lim="800000"/>
            <a:headEnd/>
            <a:tailEnd/>
          </a:ln>
        </p:spPr>
      </p:pic>
      <p:pic>
        <p:nvPicPr>
          <p:cNvPr id="173058" name="Picture 2"/>
          <p:cNvPicPr>
            <a:picLocks noChangeAspect="1" noChangeArrowheads="1"/>
          </p:cNvPicPr>
          <p:nvPr/>
        </p:nvPicPr>
        <p:blipFill>
          <a:blip r:embed="rId3" cstate="print"/>
          <a:srcRect/>
          <a:stretch>
            <a:fillRect/>
          </a:stretch>
        </p:blipFill>
        <p:spPr bwMode="auto">
          <a:xfrm>
            <a:off x="4724399" y="0"/>
            <a:ext cx="4591353" cy="2971800"/>
          </a:xfrm>
          <a:prstGeom prst="rect">
            <a:avLst/>
          </a:prstGeom>
          <a:noFill/>
          <a:ln w="9525">
            <a:noFill/>
            <a:miter lim="800000"/>
            <a:headEnd/>
            <a:tailEnd/>
          </a:ln>
        </p:spPr>
      </p:pic>
      <p:pic>
        <p:nvPicPr>
          <p:cNvPr id="173059" name="Picture 3"/>
          <p:cNvPicPr>
            <a:picLocks noChangeAspect="1" noChangeArrowheads="1"/>
          </p:cNvPicPr>
          <p:nvPr/>
        </p:nvPicPr>
        <p:blipFill>
          <a:blip r:embed="rId4" cstate="print"/>
          <a:srcRect/>
          <a:stretch>
            <a:fillRect/>
          </a:stretch>
        </p:blipFill>
        <p:spPr bwMode="auto">
          <a:xfrm>
            <a:off x="4724400" y="3048000"/>
            <a:ext cx="4572000" cy="3081600"/>
          </a:xfrm>
          <a:prstGeom prst="rect">
            <a:avLst/>
          </a:prstGeom>
          <a:noFill/>
          <a:ln w="9525">
            <a:noFill/>
            <a:miter lim="800000"/>
            <a:headEnd/>
            <a:tailEnd/>
          </a:ln>
        </p:spPr>
      </p:pic>
      <p:sp>
        <p:nvSpPr>
          <p:cNvPr id="5" name="TextBox 4"/>
          <p:cNvSpPr txBox="1"/>
          <p:nvPr/>
        </p:nvSpPr>
        <p:spPr>
          <a:xfrm>
            <a:off x="0" y="5657671"/>
            <a:ext cx="4419600" cy="707886"/>
          </a:xfrm>
          <a:prstGeom prst="rect">
            <a:avLst/>
          </a:prstGeom>
          <a:noFill/>
        </p:spPr>
        <p:txBody>
          <a:bodyPr wrap="square" rtlCol="0">
            <a:spAutoFit/>
          </a:bodyPr>
          <a:lstStyle/>
          <a:p>
            <a:r>
              <a:rPr lang="en-US" dirty="0" smtClean="0"/>
              <a:t>1594 Dams in California</a:t>
            </a:r>
          </a:p>
          <a:p>
            <a:r>
              <a:rPr lang="en-US" sz="1600" dirty="0" smtClean="0"/>
              <a:t>National Inventory of Dams, Army Corps</a:t>
            </a:r>
            <a:endParaRPr lang="en-US" sz="16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343840" y="-155311"/>
            <a:ext cx="979508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000" tIns="46800" rIns="90000" bIns="46800" anchor="ct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chemeClr val="bg1"/>
                </a:solidFill>
                <a:latin typeface="Arial" charset="0"/>
                <a:cs typeface="Times New Roman" pitchFamily="18" charset="0"/>
              </a:defRPr>
            </a:lvl9pPr>
          </a:lstStyle>
          <a:p>
            <a:pPr algn="ctr" eaLnBrk="1" hangingPunct="1"/>
            <a:endParaRPr lang="en-US" altLang="en-US" sz="4000" dirty="0">
              <a:solidFill>
                <a:srgbClr val="FFFFFF"/>
              </a:solidFill>
              <a:latin typeface="Calibri" panose="020F0502020204030204" pitchFamily="34" charset="0"/>
            </a:endParaRPr>
          </a:p>
        </p:txBody>
      </p:sp>
      <p:sp>
        <p:nvSpPr>
          <p:cNvPr id="12" name="TextBox 11"/>
          <p:cNvSpPr txBox="1"/>
          <p:nvPr/>
        </p:nvSpPr>
        <p:spPr>
          <a:xfrm>
            <a:off x="5340100" y="6731830"/>
            <a:ext cx="184731" cy="369332"/>
          </a:xfrm>
          <a:prstGeom prst="rect">
            <a:avLst/>
          </a:prstGeom>
          <a:noFill/>
        </p:spPr>
        <p:txBody>
          <a:bodyPr wrap="none" rtlCol="0">
            <a:spAutoFit/>
          </a:bodyPr>
          <a:lstStyle/>
          <a:p>
            <a:endParaRPr lang="en-US" dirty="0"/>
          </a:p>
        </p:txBody>
      </p:sp>
      <p:pic>
        <p:nvPicPr>
          <p:cNvPr id="6" name="Content Placeholder 6" descr="CV salmon habitat historical.jpg"/>
          <p:cNvPicPr>
            <a:picLocks noGrp="1" noChangeAspect="1"/>
          </p:cNvPicPr>
          <p:nvPr>
            <p:ph sz="quarter" idx="1"/>
          </p:nvPr>
        </p:nvPicPr>
        <p:blipFill>
          <a:blip r:embed="rId3" cstate="print"/>
          <a:srcRect/>
          <a:stretch>
            <a:fillRect/>
          </a:stretch>
        </p:blipFill>
        <p:spPr>
          <a:xfrm>
            <a:off x="50799" y="838200"/>
            <a:ext cx="4509827" cy="5825597"/>
          </a:xfrm>
          <a:ln w="38100" cmpd="sng">
            <a:solidFill>
              <a:schemeClr val="tx1"/>
            </a:solidFill>
          </a:ln>
        </p:spPr>
      </p:pic>
      <p:pic>
        <p:nvPicPr>
          <p:cNvPr id="7" name="Content Placeholder 7" descr="CV habitat loss.jpg"/>
          <p:cNvPicPr>
            <a:picLocks noChangeAspect="1"/>
          </p:cNvPicPr>
          <p:nvPr/>
        </p:nvPicPr>
        <p:blipFill>
          <a:blip r:embed="rId4" cstate="print"/>
          <a:srcRect/>
          <a:stretch>
            <a:fillRect/>
          </a:stretch>
        </p:blipFill>
        <p:spPr bwMode="auto">
          <a:xfrm>
            <a:off x="4611424" y="863595"/>
            <a:ext cx="4508493" cy="5825597"/>
          </a:xfrm>
          <a:prstGeom prst="rect">
            <a:avLst/>
          </a:prstGeom>
          <a:noFill/>
          <a:ln w="38100" cmpd="sng">
            <a:solidFill>
              <a:schemeClr val="tx1"/>
            </a:solidFill>
            <a:miter lim="800000"/>
            <a:headEnd/>
            <a:tailEnd/>
          </a:ln>
        </p:spPr>
      </p:pic>
      <p:sp>
        <p:nvSpPr>
          <p:cNvPr id="8" name="TextBox 7"/>
          <p:cNvSpPr txBox="1"/>
          <p:nvPr/>
        </p:nvSpPr>
        <p:spPr>
          <a:xfrm>
            <a:off x="3272450" y="1879604"/>
            <a:ext cx="1334020" cy="769441"/>
          </a:xfrm>
          <a:prstGeom prst="rect">
            <a:avLst/>
          </a:prstGeom>
          <a:noFill/>
        </p:spPr>
        <p:txBody>
          <a:bodyPr wrap="none" rtlCol="0">
            <a:spAutoFit/>
          </a:bodyPr>
          <a:lstStyle/>
          <a:p>
            <a:r>
              <a:rPr lang="en-US" sz="4400" dirty="0" smtClean="0">
                <a:solidFill>
                  <a:srgbClr val="000806"/>
                </a:solidFill>
                <a:latin typeface="Calibri" panose="020F0502020204030204" pitchFamily="34" charset="0"/>
              </a:rPr>
              <a:t>Then</a:t>
            </a:r>
            <a:endParaRPr lang="en-US" sz="4400" dirty="0">
              <a:solidFill>
                <a:srgbClr val="000806"/>
              </a:solidFill>
              <a:latin typeface="Calibri" panose="020F0502020204030204" pitchFamily="34" charset="0"/>
            </a:endParaRPr>
          </a:p>
        </p:txBody>
      </p:sp>
      <p:sp>
        <p:nvSpPr>
          <p:cNvPr id="10" name="TextBox 9"/>
          <p:cNvSpPr txBox="1"/>
          <p:nvPr/>
        </p:nvSpPr>
        <p:spPr>
          <a:xfrm>
            <a:off x="7913235" y="1828805"/>
            <a:ext cx="1248483" cy="769441"/>
          </a:xfrm>
          <a:prstGeom prst="rect">
            <a:avLst/>
          </a:prstGeom>
          <a:noFill/>
        </p:spPr>
        <p:txBody>
          <a:bodyPr wrap="none" rtlCol="0">
            <a:spAutoFit/>
          </a:bodyPr>
          <a:lstStyle/>
          <a:p>
            <a:r>
              <a:rPr lang="en-US" sz="4400" dirty="0">
                <a:solidFill>
                  <a:srgbClr val="000000"/>
                </a:solidFill>
                <a:latin typeface="Calibri" panose="020F0502020204030204" pitchFamily="34" charset="0"/>
              </a:rPr>
              <a:t>N</a:t>
            </a:r>
            <a:r>
              <a:rPr lang="en-US" sz="4400" dirty="0" smtClean="0">
                <a:solidFill>
                  <a:srgbClr val="000000"/>
                </a:solidFill>
                <a:latin typeface="Calibri" panose="020F0502020204030204" pitchFamily="34" charset="0"/>
              </a:rPr>
              <a:t>ow</a:t>
            </a:r>
            <a:endParaRPr lang="en-US" sz="4400" dirty="0">
              <a:solidFill>
                <a:srgbClr val="000000"/>
              </a:solidFill>
              <a:latin typeface="Calibri" panose="020F0502020204030204" pitchFamily="34" charset="0"/>
            </a:endParaRPr>
          </a:p>
        </p:txBody>
      </p:sp>
      <p:sp>
        <p:nvSpPr>
          <p:cNvPr id="14" name="TextBox 13"/>
          <p:cNvSpPr txBox="1"/>
          <p:nvPr/>
        </p:nvSpPr>
        <p:spPr>
          <a:xfrm>
            <a:off x="76200" y="6347780"/>
            <a:ext cx="2261260" cy="276999"/>
          </a:xfrm>
          <a:prstGeom prst="rect">
            <a:avLst/>
          </a:prstGeom>
          <a:noFill/>
        </p:spPr>
        <p:txBody>
          <a:bodyPr wrap="none" rtlCol="0">
            <a:spAutoFit/>
          </a:bodyPr>
          <a:lstStyle/>
          <a:p>
            <a:r>
              <a:rPr lang="en-US" sz="1200" i="1" dirty="0" smtClean="0"/>
              <a:t>Modified from Lindley et al. 2006</a:t>
            </a:r>
            <a:endParaRPr lang="en-US" sz="1200" i="1" dirty="0"/>
          </a:p>
        </p:txBody>
      </p:sp>
    </p:spTree>
    <p:extLst>
      <p:ext uri="{BB962C8B-B14F-4D97-AF65-F5344CB8AC3E}">
        <p14:creationId xmlns="" xmlns:p14="http://schemas.microsoft.com/office/powerpoint/2010/main" val="107734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Central Valley Runoff (MAF)</a:t>
            </a:r>
            <a:endParaRPr lang="en-US" dirty="0"/>
          </a:p>
        </p:txBody>
      </p:sp>
      <p:graphicFrame>
        <p:nvGraphicFramePr>
          <p:cNvPr id="4" name="Chart 3">
            <a:extLst>
              <a:ext uri="{FF2B5EF4-FFF2-40B4-BE49-F238E27FC236}">
                <a16:creationId xmlns:a16="http://schemas.microsoft.com/office/drawing/2014/main" xmlns:lc="http://schemas.openxmlformats.org/drawingml/2006/lockedCanvas" xmlns="" id="{4EBE0EFD-8D85-48A7-9A29-3DB9179ACD43}"/>
              </a:ext>
            </a:extLst>
          </p:cNvPr>
          <p:cNvGraphicFramePr>
            <a:graphicFrameLocks/>
          </p:cNvGraphicFramePr>
          <p:nvPr/>
        </p:nvGraphicFramePr>
        <p:xfrm>
          <a:off x="457200" y="838200"/>
          <a:ext cx="8305800" cy="5562600"/>
        </p:xfrm>
        <a:graphic>
          <a:graphicData uri="http://schemas.openxmlformats.org/drawingml/2006/chart">
            <c:chart xmlns:c="http://schemas.openxmlformats.org/drawingml/2006/chart" xmlns:r="http://schemas.openxmlformats.org/officeDocument/2006/relationships" r:id="rId2"/>
          </a:graphicData>
        </a:graphic>
      </p:graphicFrame>
      <p:sp>
        <p:nvSpPr>
          <p:cNvPr id="5" name="Rounded Rectangle 4"/>
          <p:cNvSpPr/>
          <p:nvPr/>
        </p:nvSpPr>
        <p:spPr>
          <a:xfrm>
            <a:off x="2362200" y="4495800"/>
            <a:ext cx="381000" cy="1524000"/>
          </a:xfrm>
          <a:prstGeom prst="roundRect">
            <a:avLst/>
          </a:prstGeom>
          <a:solidFill>
            <a:schemeClr val="accent1">
              <a:alpha val="56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7315200" y="4038600"/>
            <a:ext cx="304800" cy="1981200"/>
          </a:xfrm>
          <a:prstGeom prst="roundRect">
            <a:avLst/>
          </a:prstGeom>
          <a:solidFill>
            <a:schemeClr val="accent1">
              <a:alpha val="56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562600" y="5334000"/>
            <a:ext cx="152400" cy="685800"/>
          </a:xfrm>
          <a:prstGeom prst="roundRect">
            <a:avLst/>
          </a:prstGeom>
          <a:solidFill>
            <a:schemeClr val="accent1">
              <a:alpha val="56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324600" y="4495800"/>
            <a:ext cx="381000" cy="1524000"/>
          </a:xfrm>
          <a:prstGeom prst="roundRect">
            <a:avLst/>
          </a:prstGeom>
          <a:solidFill>
            <a:schemeClr val="accent1">
              <a:alpha val="56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772400" y="4495800"/>
            <a:ext cx="228600" cy="1524000"/>
          </a:xfrm>
          <a:prstGeom prst="roundRect">
            <a:avLst/>
          </a:prstGeom>
          <a:solidFill>
            <a:schemeClr val="accent1">
              <a:alpha val="56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8077200" y="4800600"/>
            <a:ext cx="304800" cy="1219200"/>
          </a:xfrm>
          <a:prstGeom prst="roundRect">
            <a:avLst/>
          </a:prstGeom>
          <a:solidFill>
            <a:schemeClr val="accent1">
              <a:alpha val="56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4267200"/>
            <a:ext cx="9144000" cy="0"/>
          </a:xfrm>
          <a:prstGeom prst="line">
            <a:avLst/>
          </a:prstGeom>
          <a:ln w="6985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63842" name="Picture 2" descr="https://pbs.twimg.com/media/DBA7EnMVoAEaISe.png"/>
          <p:cNvPicPr>
            <a:picLocks noChangeAspect="1" noChangeArrowheads="1"/>
          </p:cNvPicPr>
          <p:nvPr/>
        </p:nvPicPr>
        <p:blipFill>
          <a:blip r:embed="rId2" cstate="print"/>
          <a:srcRect/>
          <a:stretch>
            <a:fillRect/>
          </a:stretch>
        </p:blipFill>
        <p:spPr bwMode="auto">
          <a:xfrm>
            <a:off x="304800" y="228600"/>
            <a:ext cx="8686800" cy="5791200"/>
          </a:xfrm>
          <a:prstGeom prst="rect">
            <a:avLst/>
          </a:prstGeom>
          <a:noFill/>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1.2"/>
</p:tagLst>
</file>

<file path=ppt/theme/theme1.xml><?xml version="1.0" encoding="utf-8"?>
<a:theme xmlns:a="http://schemas.openxmlformats.org/drawingml/2006/main" name="Default Design">
  <a:themeElements>
    <a:clrScheme name="">
      <a:dk1>
        <a:srgbClr val="006600"/>
      </a:dk1>
      <a:lt1>
        <a:srgbClr val="FFFF00"/>
      </a:lt1>
      <a:dk2>
        <a:srgbClr val="006600"/>
      </a:dk2>
      <a:lt2>
        <a:srgbClr val="FFCC00"/>
      </a:lt2>
      <a:accent1>
        <a:srgbClr val="00CC99"/>
      </a:accent1>
      <a:accent2>
        <a:srgbClr val="6600FF"/>
      </a:accent2>
      <a:accent3>
        <a:srgbClr val="AAB8AA"/>
      </a:accent3>
      <a:accent4>
        <a:srgbClr val="DADA00"/>
      </a:accent4>
      <a:accent5>
        <a:srgbClr val="AAE2CA"/>
      </a:accent5>
      <a:accent6>
        <a:srgbClr val="5C00E7"/>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FFFF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9316</TotalTime>
  <Words>3036</Words>
  <Application>Microsoft Office PowerPoint</Application>
  <PresentationFormat>On-screen Show (4:3)</PresentationFormat>
  <Paragraphs>559</Paragraphs>
  <Slides>59</Slides>
  <Notes>27</Notes>
  <HiddenSlides>0</HiddenSlides>
  <MMClips>0</MMClips>
  <ScaleCrop>false</ScaleCrop>
  <HeadingPairs>
    <vt:vector size="6" baseType="variant">
      <vt:variant>
        <vt:lpstr>Theme</vt:lpstr>
      </vt:variant>
      <vt:variant>
        <vt:i4>18</vt:i4>
      </vt:variant>
      <vt:variant>
        <vt:lpstr>Embedded OLE Servers</vt:lpstr>
      </vt:variant>
      <vt:variant>
        <vt:i4>3</vt:i4>
      </vt:variant>
      <vt:variant>
        <vt:lpstr>Slide Titles</vt:lpstr>
      </vt:variant>
      <vt:variant>
        <vt:i4>59</vt:i4>
      </vt:variant>
    </vt:vector>
  </HeadingPairs>
  <TitlesOfParts>
    <vt:vector size="80" baseType="lpstr">
      <vt:lpstr>Default Design</vt:lpstr>
      <vt:lpstr>8_Default Design</vt:lpstr>
      <vt:lpstr>29_Default Design</vt:lpstr>
      <vt:lpstr>30_Default Design</vt:lpstr>
      <vt:lpstr>17_Office Theme</vt:lpstr>
      <vt:lpstr>19_Office Theme</vt:lpstr>
      <vt:lpstr>1_Office Theme</vt:lpstr>
      <vt:lpstr>4_Office Theme</vt:lpstr>
      <vt:lpstr>5_Office Theme</vt:lpstr>
      <vt:lpstr>8_Office Theme</vt:lpstr>
      <vt:lpstr>9_Office Theme</vt:lpstr>
      <vt:lpstr>10_Office Theme</vt:lpstr>
      <vt:lpstr>12_Office Theme</vt:lpstr>
      <vt:lpstr>13_Office Theme</vt:lpstr>
      <vt:lpstr>15_Office Theme</vt:lpstr>
      <vt:lpstr>16_Office Theme</vt:lpstr>
      <vt:lpstr>18_Office Theme</vt:lpstr>
      <vt:lpstr>21_Office Theme</vt:lpstr>
      <vt:lpstr>Graph</vt:lpstr>
      <vt:lpstr>Chart</vt:lpstr>
      <vt:lpstr>Photo Editor Photo</vt:lpstr>
      <vt:lpstr>Slide 1</vt:lpstr>
      <vt:lpstr>Slide 2</vt:lpstr>
      <vt:lpstr>Slide 3</vt:lpstr>
      <vt:lpstr>Slide 4</vt:lpstr>
      <vt:lpstr>Slide 5</vt:lpstr>
      <vt:lpstr>Slide 6</vt:lpstr>
      <vt:lpstr>Slide 7</vt:lpstr>
      <vt:lpstr>Central Valley Runoff (MAF)</vt:lpstr>
      <vt:lpstr>Slide 9</vt:lpstr>
      <vt:lpstr>Slide 10</vt:lpstr>
      <vt:lpstr>Slide 11</vt:lpstr>
      <vt:lpstr>Slide 12</vt:lpstr>
      <vt:lpstr>Slide 13</vt:lpstr>
      <vt:lpstr>Slide 14</vt:lpstr>
      <vt:lpstr>Slide 15</vt:lpstr>
      <vt:lpstr>Estuarine habitat conceptual model (Peterson 2003)</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Earthquake or flood  </vt:lpstr>
      <vt:lpstr>1 M sea level rise (2100?)</vt:lpstr>
      <vt:lpstr>Slide 38</vt:lpstr>
      <vt:lpstr>Slide 39</vt:lpstr>
      <vt:lpstr>Slide 40</vt:lpstr>
      <vt:lpstr>Slide 41</vt:lpstr>
      <vt:lpstr>Slide 42</vt:lpstr>
      <vt:lpstr>Stock - Recruitment Effects</vt:lpstr>
      <vt:lpstr>Slide 44</vt:lpstr>
      <vt:lpstr>Slide 45</vt:lpstr>
      <vt:lpstr>Slide 46</vt:lpstr>
      <vt:lpstr>Slide 47</vt:lpstr>
      <vt:lpstr>Slide 48</vt:lpstr>
      <vt:lpstr>Slide 49</vt:lpstr>
      <vt:lpstr>Slide 50</vt:lpstr>
      <vt:lpstr>November 2014: Boat Electrofishing Drought Survey</vt:lpstr>
      <vt:lpstr>Summer Growth Reduced</vt:lpstr>
      <vt:lpstr>Drought Effects on Fish</vt:lpstr>
      <vt:lpstr>Slide 54</vt:lpstr>
      <vt:lpstr>Slide 55</vt:lpstr>
      <vt:lpstr>Slide 56</vt:lpstr>
      <vt:lpstr>Slide 57</vt:lpstr>
      <vt:lpstr>Slide 58</vt:lpstr>
      <vt:lpstr>Slide 59</vt:lpstr>
    </vt:vector>
  </TitlesOfParts>
  <Company>US_EPA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Science vs Doing Science</dc:title>
  <dc:creator>bherbold</dc:creator>
  <cp:lastModifiedBy>Bruce Herbold</cp:lastModifiedBy>
  <cp:revision>41</cp:revision>
  <dcterms:created xsi:type="dcterms:W3CDTF">2004-09-08T22:43:30Z</dcterms:created>
  <dcterms:modified xsi:type="dcterms:W3CDTF">2018-05-15T22:12:47Z</dcterms:modified>
</cp:coreProperties>
</file>