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3"/>
  </p:notesMasterIdLst>
  <p:handoutMasterIdLst>
    <p:handoutMasterId r:id="rId24"/>
  </p:handoutMasterIdLst>
  <p:sldIdLst>
    <p:sldId id="272" r:id="rId3"/>
    <p:sldId id="344" r:id="rId4"/>
    <p:sldId id="340" r:id="rId5"/>
    <p:sldId id="342" r:id="rId6"/>
    <p:sldId id="314" r:id="rId7"/>
    <p:sldId id="338" r:id="rId8"/>
    <p:sldId id="319" r:id="rId9"/>
    <p:sldId id="315" r:id="rId10"/>
    <p:sldId id="336" r:id="rId11"/>
    <p:sldId id="326" r:id="rId12"/>
    <p:sldId id="334" r:id="rId13"/>
    <p:sldId id="355" r:id="rId14"/>
    <p:sldId id="357" r:id="rId15"/>
    <p:sldId id="328" r:id="rId16"/>
    <p:sldId id="330" r:id="rId17"/>
    <p:sldId id="331" r:id="rId18"/>
    <p:sldId id="332" r:id="rId19"/>
    <p:sldId id="333" r:id="rId20"/>
    <p:sldId id="351" r:id="rId21"/>
    <p:sldId id="288" r:id="rId22"/>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94660"/>
  </p:normalViewPr>
  <p:slideViewPr>
    <p:cSldViewPr>
      <p:cViewPr>
        <p:scale>
          <a:sx n="91" d="100"/>
          <a:sy n="91" d="100"/>
        </p:scale>
        <p:origin x="-1224" y="20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41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8520EB2C-BBBB-4D78-B5A9-D1D955CE8B89}" type="datetimeFigureOut">
              <a:rPr lang="en-US" smtClean="0"/>
              <a:pPr/>
              <a:t>3/14/2018</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0DF4FB64-C7C9-45F0-AEB8-D85F41B0E56F}" type="slidenum">
              <a:rPr lang="en-US" smtClean="0"/>
              <a:pPr/>
              <a:t>‹#›</a:t>
            </a:fld>
            <a:endParaRPr lang="en-US"/>
          </a:p>
        </p:txBody>
      </p:sp>
    </p:spTree>
    <p:extLst>
      <p:ext uri="{BB962C8B-B14F-4D97-AF65-F5344CB8AC3E}">
        <p14:creationId xmlns:p14="http://schemas.microsoft.com/office/powerpoint/2010/main" val="29783653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smtClean="0">
                <a:latin typeface="+mn-lt"/>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fontAlgn="auto">
              <a:spcBef>
                <a:spcPts val="0"/>
              </a:spcBef>
              <a:spcAft>
                <a:spcPts val="0"/>
              </a:spcAft>
              <a:defRPr sz="1200" smtClean="0">
                <a:latin typeface="+mn-lt"/>
                <a:cs typeface="+mn-cs"/>
              </a:defRPr>
            </a:lvl1pPr>
          </a:lstStyle>
          <a:p>
            <a:pPr>
              <a:defRPr/>
            </a:pPr>
            <a:fld id="{673AEBC9-61E1-4967-8650-23388AA46341}" type="datetimeFigureOut">
              <a:rPr lang="en-US"/>
              <a:pPr>
                <a:defRPr/>
              </a:pPr>
              <a:t>3/14/2018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smtClean="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fontAlgn="auto">
              <a:spcBef>
                <a:spcPts val="0"/>
              </a:spcBef>
              <a:spcAft>
                <a:spcPts val="0"/>
              </a:spcAft>
              <a:defRPr sz="1200" smtClean="0">
                <a:latin typeface="+mn-lt"/>
                <a:cs typeface="+mn-cs"/>
              </a:defRPr>
            </a:lvl1pPr>
          </a:lstStyle>
          <a:p>
            <a:pPr>
              <a:defRPr/>
            </a:pPr>
            <a:fld id="{3129C96C-C874-47EA-9D31-556BBE533F82}" type="slidenum">
              <a:rPr lang="en-US"/>
              <a:pPr>
                <a:defRPr/>
              </a:pPr>
              <a:t>‹#›</a:t>
            </a:fld>
            <a:endParaRPr lang="en-US"/>
          </a:p>
        </p:txBody>
      </p:sp>
    </p:spTree>
    <p:extLst>
      <p:ext uri="{BB962C8B-B14F-4D97-AF65-F5344CB8AC3E}">
        <p14:creationId xmlns:p14="http://schemas.microsoft.com/office/powerpoint/2010/main" val="230189272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3C217A6B-6C7A-4253-BB66-46C1271CD48B}" type="slidenum">
              <a:rPr lang="en-US" smtClean="0">
                <a:solidFill>
                  <a:prstClr val="black"/>
                </a:solidFill>
              </a:rPr>
              <a:pPr/>
              <a:t>1</a:t>
            </a:fld>
            <a:endParaRPr lang="en-US">
              <a:solidFill>
                <a:prstClr val="black"/>
              </a:solidFill>
            </a:endParaRPr>
          </a:p>
        </p:txBody>
      </p:sp>
      <p:sp>
        <p:nvSpPr>
          <p:cNvPr id="40963" name="Rectangle 2"/>
          <p:cNvSpPr>
            <a:spLocks noGrp="1" noRot="1" noChangeAspect="1" noChangeArrowheads="1" noTextEdit="1"/>
          </p:cNvSpPr>
          <p:nvPr>
            <p:ph type="sldImg"/>
          </p:nvPr>
        </p:nvSpPr>
        <p:spPr>
          <a:ln cap="flat"/>
        </p:spPr>
      </p:sp>
      <p:sp>
        <p:nvSpPr>
          <p:cNvPr id="4096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350422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A2B468D-3168-4B63-A796-CB35CF40E425}"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6581643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98306"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8307" name="Rectangle 1027"/>
          <p:cNvSpPr>
            <a:spLocks noGrp="1" noChangeArrowheads="1"/>
          </p:cNvSpPr>
          <p:nvPr>
            <p:ph type="subTitle" idx="1"/>
          </p:nvPr>
        </p:nvSpPr>
        <p:spPr>
          <a:xfrm>
            <a:off x="1371600" y="3886200"/>
            <a:ext cx="6400800" cy="1752600"/>
          </a:xfrm>
        </p:spPr>
        <p:txBody>
          <a:bodyPr/>
          <a:lstStyle>
            <a:lvl1pPr marL="0" indent="0" algn="ctr">
              <a:buFontTx/>
              <a:buNone/>
              <a:defRPr sz="3600"/>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vl1pPr>
          </a:lstStyle>
          <a:p>
            <a:pPr>
              <a:defRPr/>
            </a:pPr>
            <a:endParaRPr lang="en-US">
              <a:solidFill>
                <a:srgbClr val="003399"/>
              </a:solidFill>
            </a:endParaRPr>
          </a:p>
        </p:txBody>
      </p:sp>
      <p:sp>
        <p:nvSpPr>
          <p:cNvPr id="5" name="Rectangle 1029"/>
          <p:cNvSpPr>
            <a:spLocks noGrp="1" noChangeArrowheads="1"/>
          </p:cNvSpPr>
          <p:nvPr>
            <p:ph type="ftr" sz="quarter" idx="11"/>
          </p:nvPr>
        </p:nvSpPr>
        <p:spPr/>
        <p:txBody>
          <a:bodyPr/>
          <a:lstStyle>
            <a:lvl1pPr>
              <a:defRPr/>
            </a:lvl1pPr>
          </a:lstStyle>
          <a:p>
            <a:pPr>
              <a:defRPr/>
            </a:pPr>
            <a:endParaRPr lang="en-US">
              <a:solidFill>
                <a:srgbClr val="003399"/>
              </a:solidFill>
            </a:endParaRPr>
          </a:p>
        </p:txBody>
      </p:sp>
      <p:sp>
        <p:nvSpPr>
          <p:cNvPr id="6" name="Rectangle 1030"/>
          <p:cNvSpPr>
            <a:spLocks noGrp="1" noChangeArrowheads="1"/>
          </p:cNvSpPr>
          <p:nvPr>
            <p:ph type="sldNum" sz="quarter" idx="12"/>
          </p:nvPr>
        </p:nvSpPr>
        <p:spPr/>
        <p:txBody>
          <a:bodyPr/>
          <a:lstStyle>
            <a:lvl1pPr>
              <a:defRPr/>
            </a:lvl1pPr>
          </a:lstStyle>
          <a:p>
            <a:pPr>
              <a:defRPr/>
            </a:pPr>
            <a:fld id="{7DBA5FC1-4677-445E-9BDD-38ACA8E2FCD1}" type="slidenum">
              <a:rPr lang="en-US">
                <a:solidFill>
                  <a:srgbClr val="003399"/>
                </a:solidFill>
              </a:rPr>
              <a:pPr>
                <a:defRPr/>
              </a:pPr>
              <a:t>‹#›</a:t>
            </a:fld>
            <a:endParaRPr lang="en-US">
              <a:solidFill>
                <a:srgbClr val="003399"/>
              </a:solidFill>
            </a:endParaRPr>
          </a:p>
        </p:txBody>
      </p:sp>
    </p:spTree>
    <p:extLst>
      <p:ext uri="{BB962C8B-B14F-4D97-AF65-F5344CB8AC3E}">
        <p14:creationId xmlns:p14="http://schemas.microsoft.com/office/powerpoint/2010/main" val="3000166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99"/>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99"/>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242FDB-92B2-46EA-A650-C822E1B6E6D9}" type="slidenum">
              <a:rPr lang="en-US">
                <a:solidFill>
                  <a:srgbClr val="003399"/>
                </a:solidFill>
              </a:rPr>
              <a:pPr>
                <a:defRPr/>
              </a:pPr>
              <a:t>‹#›</a:t>
            </a:fld>
            <a:endParaRPr lang="en-US">
              <a:solidFill>
                <a:srgbClr val="003399"/>
              </a:solidFill>
            </a:endParaRPr>
          </a:p>
        </p:txBody>
      </p:sp>
    </p:spTree>
    <p:extLst>
      <p:ext uri="{BB962C8B-B14F-4D97-AF65-F5344CB8AC3E}">
        <p14:creationId xmlns:p14="http://schemas.microsoft.com/office/powerpoint/2010/main" val="2713277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99"/>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99"/>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E0D913-EF4B-411B-9D00-B753BC73691C}" type="slidenum">
              <a:rPr lang="en-US">
                <a:solidFill>
                  <a:srgbClr val="003399"/>
                </a:solidFill>
              </a:rPr>
              <a:pPr>
                <a:defRPr/>
              </a:pPr>
              <a:t>‹#›</a:t>
            </a:fld>
            <a:endParaRPr lang="en-US">
              <a:solidFill>
                <a:srgbClr val="003399"/>
              </a:solidFill>
            </a:endParaRPr>
          </a:p>
        </p:txBody>
      </p:sp>
    </p:spTree>
    <p:extLst>
      <p:ext uri="{BB962C8B-B14F-4D97-AF65-F5344CB8AC3E}">
        <p14:creationId xmlns:p14="http://schemas.microsoft.com/office/powerpoint/2010/main" val="1897849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3399"/>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3399"/>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4A9C869-3210-4A7F-8219-D5B596E8E6FD}" type="slidenum">
              <a:rPr lang="en-US">
                <a:solidFill>
                  <a:srgbClr val="003399"/>
                </a:solidFill>
              </a:rPr>
              <a:pPr>
                <a:defRPr/>
              </a:pPr>
              <a:t>‹#›</a:t>
            </a:fld>
            <a:endParaRPr lang="en-US">
              <a:solidFill>
                <a:srgbClr val="003399"/>
              </a:solidFill>
            </a:endParaRPr>
          </a:p>
        </p:txBody>
      </p:sp>
    </p:spTree>
    <p:extLst>
      <p:ext uri="{BB962C8B-B14F-4D97-AF65-F5344CB8AC3E}">
        <p14:creationId xmlns:p14="http://schemas.microsoft.com/office/powerpoint/2010/main" val="2696631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99"/>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99"/>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B62109-7999-4943-B4CF-AA47960C1449}" type="slidenum">
              <a:rPr lang="en-US">
                <a:solidFill>
                  <a:srgbClr val="003399"/>
                </a:solidFill>
              </a:rPr>
              <a:pPr>
                <a:defRPr/>
              </a:pPr>
              <a:t>‹#›</a:t>
            </a:fld>
            <a:endParaRPr lang="en-US">
              <a:solidFill>
                <a:srgbClr val="003399"/>
              </a:solidFill>
            </a:endParaRPr>
          </a:p>
        </p:txBody>
      </p:sp>
    </p:spTree>
    <p:extLst>
      <p:ext uri="{BB962C8B-B14F-4D97-AF65-F5344CB8AC3E}">
        <p14:creationId xmlns:p14="http://schemas.microsoft.com/office/powerpoint/2010/main" val="6977332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98306"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8307" name="Rectangle 1027"/>
          <p:cNvSpPr>
            <a:spLocks noGrp="1" noChangeArrowheads="1"/>
          </p:cNvSpPr>
          <p:nvPr>
            <p:ph type="subTitle" idx="1"/>
          </p:nvPr>
        </p:nvSpPr>
        <p:spPr>
          <a:xfrm>
            <a:off x="1371600" y="3886200"/>
            <a:ext cx="6400800" cy="1752600"/>
          </a:xfrm>
        </p:spPr>
        <p:txBody>
          <a:bodyPr/>
          <a:lstStyle>
            <a:lvl1pPr marL="0" indent="0" algn="ctr">
              <a:buFontTx/>
              <a:buNone/>
              <a:defRPr sz="2700"/>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vl1pPr>
          </a:lstStyle>
          <a:p>
            <a:pPr>
              <a:defRPr/>
            </a:pPr>
            <a:endParaRPr lang="en-US">
              <a:solidFill>
                <a:srgbClr val="003399"/>
              </a:solidFill>
            </a:endParaRPr>
          </a:p>
        </p:txBody>
      </p:sp>
      <p:sp>
        <p:nvSpPr>
          <p:cNvPr id="5" name="Rectangle 1029"/>
          <p:cNvSpPr>
            <a:spLocks noGrp="1" noChangeArrowheads="1"/>
          </p:cNvSpPr>
          <p:nvPr>
            <p:ph type="ftr" sz="quarter" idx="11"/>
          </p:nvPr>
        </p:nvSpPr>
        <p:spPr/>
        <p:txBody>
          <a:bodyPr/>
          <a:lstStyle>
            <a:lvl1pPr>
              <a:defRPr/>
            </a:lvl1pPr>
          </a:lstStyle>
          <a:p>
            <a:pPr>
              <a:defRPr/>
            </a:pPr>
            <a:endParaRPr lang="en-US">
              <a:solidFill>
                <a:srgbClr val="003399"/>
              </a:solidFill>
            </a:endParaRPr>
          </a:p>
        </p:txBody>
      </p:sp>
      <p:sp>
        <p:nvSpPr>
          <p:cNvPr id="6" name="Rectangle 1030"/>
          <p:cNvSpPr>
            <a:spLocks noGrp="1" noChangeArrowheads="1"/>
          </p:cNvSpPr>
          <p:nvPr>
            <p:ph type="sldNum" sz="quarter" idx="12"/>
          </p:nvPr>
        </p:nvSpPr>
        <p:spPr/>
        <p:txBody>
          <a:bodyPr/>
          <a:lstStyle>
            <a:lvl1pPr>
              <a:defRPr/>
            </a:lvl1pPr>
          </a:lstStyle>
          <a:p>
            <a:pPr>
              <a:defRPr/>
            </a:pPr>
            <a:fld id="{7DBA5FC1-4677-445E-9BDD-38ACA8E2FCD1}" type="slidenum">
              <a:rPr lang="en-US">
                <a:solidFill>
                  <a:srgbClr val="003399"/>
                </a:solidFill>
              </a:rPr>
              <a:pPr>
                <a:defRPr/>
              </a:pPr>
              <a:t>‹#›</a:t>
            </a:fld>
            <a:endParaRPr lang="en-US">
              <a:solidFill>
                <a:srgbClr val="003399"/>
              </a:solidFill>
            </a:endParaRPr>
          </a:p>
        </p:txBody>
      </p:sp>
    </p:spTree>
    <p:extLst>
      <p:ext uri="{BB962C8B-B14F-4D97-AF65-F5344CB8AC3E}">
        <p14:creationId xmlns:p14="http://schemas.microsoft.com/office/powerpoint/2010/main" val="3083689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99"/>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99"/>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7D85D2-62E3-4C2E-BFC5-9FF7111AEA5C}" type="slidenum">
              <a:rPr lang="en-US">
                <a:solidFill>
                  <a:srgbClr val="003399"/>
                </a:solidFill>
              </a:rPr>
              <a:pPr>
                <a:defRPr/>
              </a:pPr>
              <a:t>‹#›</a:t>
            </a:fld>
            <a:endParaRPr lang="en-US">
              <a:solidFill>
                <a:srgbClr val="003399"/>
              </a:solidFill>
            </a:endParaRPr>
          </a:p>
        </p:txBody>
      </p:sp>
    </p:spTree>
    <p:extLst>
      <p:ext uri="{BB962C8B-B14F-4D97-AF65-F5344CB8AC3E}">
        <p14:creationId xmlns:p14="http://schemas.microsoft.com/office/powerpoint/2010/main" val="8168115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99"/>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99"/>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E01F47-F8EC-4BC5-9D21-7B7DFE19200D}" type="slidenum">
              <a:rPr lang="en-US">
                <a:solidFill>
                  <a:srgbClr val="003399"/>
                </a:solidFill>
              </a:rPr>
              <a:pPr>
                <a:defRPr/>
              </a:pPr>
              <a:t>‹#›</a:t>
            </a:fld>
            <a:endParaRPr lang="en-US">
              <a:solidFill>
                <a:srgbClr val="003399"/>
              </a:solidFill>
            </a:endParaRPr>
          </a:p>
        </p:txBody>
      </p:sp>
    </p:spTree>
    <p:extLst>
      <p:ext uri="{BB962C8B-B14F-4D97-AF65-F5344CB8AC3E}">
        <p14:creationId xmlns:p14="http://schemas.microsoft.com/office/powerpoint/2010/main" val="16661173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99"/>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99"/>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22828B-16E3-472D-B358-C670A8BB6C3B}" type="slidenum">
              <a:rPr lang="en-US">
                <a:solidFill>
                  <a:srgbClr val="003399"/>
                </a:solidFill>
              </a:rPr>
              <a:pPr>
                <a:defRPr/>
              </a:pPr>
              <a:t>‹#›</a:t>
            </a:fld>
            <a:endParaRPr lang="en-US">
              <a:solidFill>
                <a:srgbClr val="003399"/>
              </a:solidFill>
            </a:endParaRPr>
          </a:p>
        </p:txBody>
      </p:sp>
    </p:spTree>
    <p:extLst>
      <p:ext uri="{BB962C8B-B14F-4D97-AF65-F5344CB8AC3E}">
        <p14:creationId xmlns:p14="http://schemas.microsoft.com/office/powerpoint/2010/main" val="20463948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3399"/>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3399"/>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524289B-1764-48BA-B744-225980FF51FE}" type="slidenum">
              <a:rPr lang="en-US">
                <a:solidFill>
                  <a:srgbClr val="003399"/>
                </a:solidFill>
              </a:rPr>
              <a:pPr>
                <a:defRPr/>
              </a:pPr>
              <a:t>‹#›</a:t>
            </a:fld>
            <a:endParaRPr lang="en-US">
              <a:solidFill>
                <a:srgbClr val="003399"/>
              </a:solidFill>
            </a:endParaRPr>
          </a:p>
        </p:txBody>
      </p:sp>
    </p:spTree>
    <p:extLst>
      <p:ext uri="{BB962C8B-B14F-4D97-AF65-F5344CB8AC3E}">
        <p14:creationId xmlns:p14="http://schemas.microsoft.com/office/powerpoint/2010/main" val="2971523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3399"/>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3399"/>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5D1FEFE-F2C1-40E6-B212-41FFAC6BDC2E}" type="slidenum">
              <a:rPr lang="en-US">
                <a:solidFill>
                  <a:srgbClr val="003399"/>
                </a:solidFill>
              </a:rPr>
              <a:pPr>
                <a:defRPr/>
              </a:pPr>
              <a:t>‹#›</a:t>
            </a:fld>
            <a:endParaRPr lang="en-US">
              <a:solidFill>
                <a:srgbClr val="003399"/>
              </a:solidFill>
            </a:endParaRPr>
          </a:p>
        </p:txBody>
      </p:sp>
    </p:spTree>
    <p:extLst>
      <p:ext uri="{BB962C8B-B14F-4D97-AF65-F5344CB8AC3E}">
        <p14:creationId xmlns:p14="http://schemas.microsoft.com/office/powerpoint/2010/main" val="571819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99"/>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99"/>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7D85D2-62E3-4C2E-BFC5-9FF7111AEA5C}" type="slidenum">
              <a:rPr lang="en-US">
                <a:solidFill>
                  <a:srgbClr val="003399"/>
                </a:solidFill>
              </a:rPr>
              <a:pPr>
                <a:defRPr/>
              </a:pPr>
              <a:t>‹#›</a:t>
            </a:fld>
            <a:endParaRPr lang="en-US">
              <a:solidFill>
                <a:srgbClr val="003399"/>
              </a:solidFill>
            </a:endParaRPr>
          </a:p>
        </p:txBody>
      </p:sp>
    </p:spTree>
    <p:extLst>
      <p:ext uri="{BB962C8B-B14F-4D97-AF65-F5344CB8AC3E}">
        <p14:creationId xmlns:p14="http://schemas.microsoft.com/office/powerpoint/2010/main" val="4019101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3399"/>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3399"/>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6CF921C-4680-48B1-9552-33E2812DB2A5}" type="slidenum">
              <a:rPr lang="en-US">
                <a:solidFill>
                  <a:srgbClr val="003399"/>
                </a:solidFill>
              </a:rPr>
              <a:pPr>
                <a:defRPr/>
              </a:pPr>
              <a:t>‹#›</a:t>
            </a:fld>
            <a:endParaRPr lang="en-US">
              <a:solidFill>
                <a:srgbClr val="003399"/>
              </a:solidFill>
            </a:endParaRPr>
          </a:p>
        </p:txBody>
      </p:sp>
    </p:spTree>
    <p:extLst>
      <p:ext uri="{BB962C8B-B14F-4D97-AF65-F5344CB8AC3E}">
        <p14:creationId xmlns:p14="http://schemas.microsoft.com/office/powerpoint/2010/main" val="3484156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99"/>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99"/>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1C0171-BD6D-4F1D-9DE7-7341071C19C9}" type="slidenum">
              <a:rPr lang="en-US">
                <a:solidFill>
                  <a:srgbClr val="003399"/>
                </a:solidFill>
              </a:rPr>
              <a:pPr>
                <a:defRPr/>
              </a:pPr>
              <a:t>‹#›</a:t>
            </a:fld>
            <a:endParaRPr lang="en-US">
              <a:solidFill>
                <a:srgbClr val="003399"/>
              </a:solidFill>
            </a:endParaRPr>
          </a:p>
        </p:txBody>
      </p:sp>
    </p:spTree>
    <p:extLst>
      <p:ext uri="{BB962C8B-B14F-4D97-AF65-F5344CB8AC3E}">
        <p14:creationId xmlns:p14="http://schemas.microsoft.com/office/powerpoint/2010/main" val="26527475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99"/>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99"/>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C2BFBF-FB73-45B5-BAEC-FAC8106E3CC3}" type="slidenum">
              <a:rPr lang="en-US">
                <a:solidFill>
                  <a:srgbClr val="003399"/>
                </a:solidFill>
              </a:rPr>
              <a:pPr>
                <a:defRPr/>
              </a:pPr>
              <a:t>‹#›</a:t>
            </a:fld>
            <a:endParaRPr lang="en-US">
              <a:solidFill>
                <a:srgbClr val="003399"/>
              </a:solidFill>
            </a:endParaRPr>
          </a:p>
        </p:txBody>
      </p:sp>
    </p:spTree>
    <p:extLst>
      <p:ext uri="{BB962C8B-B14F-4D97-AF65-F5344CB8AC3E}">
        <p14:creationId xmlns:p14="http://schemas.microsoft.com/office/powerpoint/2010/main" val="2578297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99"/>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99"/>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242FDB-92B2-46EA-A650-C822E1B6E6D9}" type="slidenum">
              <a:rPr lang="en-US">
                <a:solidFill>
                  <a:srgbClr val="003399"/>
                </a:solidFill>
              </a:rPr>
              <a:pPr>
                <a:defRPr/>
              </a:pPr>
              <a:t>‹#›</a:t>
            </a:fld>
            <a:endParaRPr lang="en-US">
              <a:solidFill>
                <a:srgbClr val="003399"/>
              </a:solidFill>
            </a:endParaRPr>
          </a:p>
        </p:txBody>
      </p:sp>
    </p:spTree>
    <p:extLst>
      <p:ext uri="{BB962C8B-B14F-4D97-AF65-F5344CB8AC3E}">
        <p14:creationId xmlns:p14="http://schemas.microsoft.com/office/powerpoint/2010/main" val="23111836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99"/>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99"/>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E0D913-EF4B-411B-9D00-B753BC73691C}" type="slidenum">
              <a:rPr lang="en-US">
                <a:solidFill>
                  <a:srgbClr val="003399"/>
                </a:solidFill>
              </a:rPr>
              <a:pPr>
                <a:defRPr/>
              </a:pPr>
              <a:t>‹#›</a:t>
            </a:fld>
            <a:endParaRPr lang="en-US">
              <a:solidFill>
                <a:srgbClr val="003399"/>
              </a:solidFill>
            </a:endParaRPr>
          </a:p>
        </p:txBody>
      </p:sp>
    </p:spTree>
    <p:extLst>
      <p:ext uri="{BB962C8B-B14F-4D97-AF65-F5344CB8AC3E}">
        <p14:creationId xmlns:p14="http://schemas.microsoft.com/office/powerpoint/2010/main" val="24731840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3399"/>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3399"/>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4A9C869-3210-4A7F-8219-D5B596E8E6FD}" type="slidenum">
              <a:rPr lang="en-US">
                <a:solidFill>
                  <a:srgbClr val="003399"/>
                </a:solidFill>
              </a:rPr>
              <a:pPr>
                <a:defRPr/>
              </a:pPr>
              <a:t>‹#›</a:t>
            </a:fld>
            <a:endParaRPr lang="en-US">
              <a:solidFill>
                <a:srgbClr val="003399"/>
              </a:solidFill>
            </a:endParaRPr>
          </a:p>
        </p:txBody>
      </p:sp>
    </p:spTree>
    <p:extLst>
      <p:ext uri="{BB962C8B-B14F-4D97-AF65-F5344CB8AC3E}">
        <p14:creationId xmlns:p14="http://schemas.microsoft.com/office/powerpoint/2010/main" val="22174291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99"/>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99"/>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B62109-7999-4943-B4CF-AA47960C1449}" type="slidenum">
              <a:rPr lang="en-US">
                <a:solidFill>
                  <a:srgbClr val="003399"/>
                </a:solidFill>
              </a:rPr>
              <a:pPr>
                <a:defRPr/>
              </a:pPr>
              <a:t>‹#›</a:t>
            </a:fld>
            <a:endParaRPr lang="en-US">
              <a:solidFill>
                <a:srgbClr val="003399"/>
              </a:solidFill>
            </a:endParaRPr>
          </a:p>
        </p:txBody>
      </p:sp>
    </p:spTree>
    <p:extLst>
      <p:ext uri="{BB962C8B-B14F-4D97-AF65-F5344CB8AC3E}">
        <p14:creationId xmlns:p14="http://schemas.microsoft.com/office/powerpoint/2010/main" val="3288837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3399"/>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3399"/>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E01F47-F8EC-4BC5-9D21-7B7DFE19200D}" type="slidenum">
              <a:rPr lang="en-US">
                <a:solidFill>
                  <a:srgbClr val="003399"/>
                </a:solidFill>
              </a:rPr>
              <a:pPr>
                <a:defRPr/>
              </a:pPr>
              <a:t>‹#›</a:t>
            </a:fld>
            <a:endParaRPr lang="en-US">
              <a:solidFill>
                <a:srgbClr val="003399"/>
              </a:solidFill>
            </a:endParaRPr>
          </a:p>
        </p:txBody>
      </p:sp>
    </p:spTree>
    <p:extLst>
      <p:ext uri="{BB962C8B-B14F-4D97-AF65-F5344CB8AC3E}">
        <p14:creationId xmlns:p14="http://schemas.microsoft.com/office/powerpoint/2010/main" val="147330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99"/>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99"/>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22828B-16E3-472D-B358-C670A8BB6C3B}" type="slidenum">
              <a:rPr lang="en-US">
                <a:solidFill>
                  <a:srgbClr val="003399"/>
                </a:solidFill>
              </a:rPr>
              <a:pPr>
                <a:defRPr/>
              </a:pPr>
              <a:t>‹#›</a:t>
            </a:fld>
            <a:endParaRPr lang="en-US">
              <a:solidFill>
                <a:srgbClr val="003399"/>
              </a:solidFill>
            </a:endParaRPr>
          </a:p>
        </p:txBody>
      </p:sp>
    </p:spTree>
    <p:extLst>
      <p:ext uri="{BB962C8B-B14F-4D97-AF65-F5344CB8AC3E}">
        <p14:creationId xmlns:p14="http://schemas.microsoft.com/office/powerpoint/2010/main" val="2695169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3399"/>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3399"/>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524289B-1764-48BA-B744-225980FF51FE}" type="slidenum">
              <a:rPr lang="en-US">
                <a:solidFill>
                  <a:srgbClr val="003399"/>
                </a:solidFill>
              </a:rPr>
              <a:pPr>
                <a:defRPr/>
              </a:pPr>
              <a:t>‹#›</a:t>
            </a:fld>
            <a:endParaRPr lang="en-US">
              <a:solidFill>
                <a:srgbClr val="003399"/>
              </a:solidFill>
            </a:endParaRPr>
          </a:p>
        </p:txBody>
      </p:sp>
    </p:spTree>
    <p:extLst>
      <p:ext uri="{BB962C8B-B14F-4D97-AF65-F5344CB8AC3E}">
        <p14:creationId xmlns:p14="http://schemas.microsoft.com/office/powerpoint/2010/main" val="1615249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3399"/>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3399"/>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5D1FEFE-F2C1-40E6-B212-41FFAC6BDC2E}" type="slidenum">
              <a:rPr lang="en-US">
                <a:solidFill>
                  <a:srgbClr val="003399"/>
                </a:solidFill>
              </a:rPr>
              <a:pPr>
                <a:defRPr/>
              </a:pPr>
              <a:t>‹#›</a:t>
            </a:fld>
            <a:endParaRPr lang="en-US">
              <a:solidFill>
                <a:srgbClr val="003399"/>
              </a:solidFill>
            </a:endParaRPr>
          </a:p>
        </p:txBody>
      </p:sp>
    </p:spTree>
    <p:extLst>
      <p:ext uri="{BB962C8B-B14F-4D97-AF65-F5344CB8AC3E}">
        <p14:creationId xmlns:p14="http://schemas.microsoft.com/office/powerpoint/2010/main" val="2218520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3399"/>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3399"/>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6CF921C-4680-48B1-9552-33E2812DB2A5}" type="slidenum">
              <a:rPr lang="en-US">
                <a:solidFill>
                  <a:srgbClr val="003399"/>
                </a:solidFill>
              </a:rPr>
              <a:pPr>
                <a:defRPr/>
              </a:pPr>
              <a:t>‹#›</a:t>
            </a:fld>
            <a:endParaRPr lang="en-US">
              <a:solidFill>
                <a:srgbClr val="003399"/>
              </a:solidFill>
            </a:endParaRPr>
          </a:p>
        </p:txBody>
      </p:sp>
    </p:spTree>
    <p:extLst>
      <p:ext uri="{BB962C8B-B14F-4D97-AF65-F5344CB8AC3E}">
        <p14:creationId xmlns:p14="http://schemas.microsoft.com/office/powerpoint/2010/main" val="339613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99"/>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99"/>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1C0171-BD6D-4F1D-9DE7-7341071C19C9}" type="slidenum">
              <a:rPr lang="en-US">
                <a:solidFill>
                  <a:srgbClr val="003399"/>
                </a:solidFill>
              </a:rPr>
              <a:pPr>
                <a:defRPr/>
              </a:pPr>
              <a:t>‹#›</a:t>
            </a:fld>
            <a:endParaRPr lang="en-US">
              <a:solidFill>
                <a:srgbClr val="003399"/>
              </a:solidFill>
            </a:endParaRPr>
          </a:p>
        </p:txBody>
      </p:sp>
    </p:spTree>
    <p:extLst>
      <p:ext uri="{BB962C8B-B14F-4D97-AF65-F5344CB8AC3E}">
        <p14:creationId xmlns:p14="http://schemas.microsoft.com/office/powerpoint/2010/main" val="1927303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3399"/>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3399"/>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C2BFBF-FB73-45B5-BAEC-FAC8106E3CC3}" type="slidenum">
              <a:rPr lang="en-US">
                <a:solidFill>
                  <a:srgbClr val="003399"/>
                </a:solidFill>
              </a:rPr>
              <a:pPr>
                <a:defRPr/>
              </a:pPr>
              <a:t>‹#›</a:t>
            </a:fld>
            <a:endParaRPr lang="en-US">
              <a:solidFill>
                <a:srgbClr val="003399"/>
              </a:solidFill>
            </a:endParaRPr>
          </a:p>
        </p:txBody>
      </p:sp>
    </p:spTree>
    <p:extLst>
      <p:ext uri="{BB962C8B-B14F-4D97-AF65-F5344CB8AC3E}">
        <p14:creationId xmlns:p14="http://schemas.microsoft.com/office/powerpoint/2010/main" val="3472053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72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3399"/>
              </a:solidFill>
            </a:endParaRPr>
          </a:p>
        </p:txBody>
      </p:sp>
      <p:sp>
        <p:nvSpPr>
          <p:cNvPr id="972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3399"/>
              </a:solidFill>
            </a:endParaRPr>
          </a:p>
        </p:txBody>
      </p:sp>
      <p:sp>
        <p:nvSpPr>
          <p:cNvPr id="972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C8806B03-7221-4F5F-BC12-778B1CD1BDD6}" type="slidenum">
              <a:rPr lang="en-US">
                <a:solidFill>
                  <a:srgbClr val="003399"/>
                </a:solidFill>
              </a:rPr>
              <a:pPr>
                <a:defRPr/>
              </a:pPr>
              <a:t>‹#›</a:t>
            </a:fld>
            <a:endParaRPr lang="en-US">
              <a:solidFill>
                <a:srgbClr val="003399"/>
              </a:solidFill>
            </a:endParaRPr>
          </a:p>
        </p:txBody>
      </p:sp>
    </p:spTree>
    <p:extLst>
      <p:ext uri="{BB962C8B-B14F-4D97-AF65-F5344CB8AC3E}">
        <p14:creationId xmlns:p14="http://schemas.microsoft.com/office/powerpoint/2010/main" val="7971526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rtl="0" eaLnBrk="0" fontAlgn="base" hangingPunct="0">
        <a:spcBef>
          <a:spcPct val="0"/>
        </a:spcBef>
        <a:spcAft>
          <a:spcPct val="0"/>
        </a:spcAft>
        <a:defRPr sz="4800" b="1">
          <a:solidFill>
            <a:schemeClr val="tx2"/>
          </a:solidFill>
          <a:latin typeface="+mj-lt"/>
          <a:ea typeface="+mj-ea"/>
          <a:cs typeface="+mj-cs"/>
        </a:defRPr>
      </a:lvl1pPr>
      <a:lvl2pPr algn="ctr" rtl="0" eaLnBrk="0" fontAlgn="base" hangingPunct="0">
        <a:spcBef>
          <a:spcPct val="0"/>
        </a:spcBef>
        <a:spcAft>
          <a:spcPct val="0"/>
        </a:spcAft>
        <a:defRPr sz="4800" b="1">
          <a:solidFill>
            <a:schemeClr val="tx2"/>
          </a:solidFill>
          <a:latin typeface="Arial" charset="0"/>
        </a:defRPr>
      </a:lvl2pPr>
      <a:lvl3pPr algn="ctr" rtl="0" eaLnBrk="0" fontAlgn="base" hangingPunct="0">
        <a:spcBef>
          <a:spcPct val="0"/>
        </a:spcBef>
        <a:spcAft>
          <a:spcPct val="0"/>
        </a:spcAft>
        <a:defRPr sz="4800" b="1">
          <a:solidFill>
            <a:schemeClr val="tx2"/>
          </a:solidFill>
          <a:latin typeface="Arial" charset="0"/>
        </a:defRPr>
      </a:lvl3pPr>
      <a:lvl4pPr algn="ctr" rtl="0" eaLnBrk="0" fontAlgn="base" hangingPunct="0">
        <a:spcBef>
          <a:spcPct val="0"/>
        </a:spcBef>
        <a:spcAft>
          <a:spcPct val="0"/>
        </a:spcAft>
        <a:defRPr sz="4800" b="1">
          <a:solidFill>
            <a:schemeClr val="tx2"/>
          </a:solidFill>
          <a:latin typeface="Arial" charset="0"/>
        </a:defRPr>
      </a:lvl4pPr>
      <a:lvl5pPr algn="ctr" rtl="0" eaLnBrk="0" fontAlgn="base" hangingPunct="0">
        <a:spcBef>
          <a:spcPct val="0"/>
        </a:spcBef>
        <a:spcAft>
          <a:spcPct val="0"/>
        </a:spcAft>
        <a:defRPr sz="4800" b="1">
          <a:solidFill>
            <a:schemeClr val="tx2"/>
          </a:solidFill>
          <a:latin typeface="Arial" charset="0"/>
        </a:defRPr>
      </a:lvl5pPr>
      <a:lvl6pPr marL="457200" algn="ctr" rtl="0" fontAlgn="base">
        <a:spcBef>
          <a:spcPct val="0"/>
        </a:spcBef>
        <a:spcAft>
          <a:spcPct val="0"/>
        </a:spcAft>
        <a:defRPr sz="4800" b="1">
          <a:solidFill>
            <a:schemeClr val="tx2"/>
          </a:solidFill>
          <a:latin typeface="Arial" charset="0"/>
        </a:defRPr>
      </a:lvl6pPr>
      <a:lvl7pPr marL="914400" algn="ctr" rtl="0" fontAlgn="base">
        <a:spcBef>
          <a:spcPct val="0"/>
        </a:spcBef>
        <a:spcAft>
          <a:spcPct val="0"/>
        </a:spcAft>
        <a:defRPr sz="4800" b="1">
          <a:solidFill>
            <a:schemeClr val="tx2"/>
          </a:solidFill>
          <a:latin typeface="Arial" charset="0"/>
        </a:defRPr>
      </a:lvl7pPr>
      <a:lvl8pPr marL="1371600" algn="ctr" rtl="0" fontAlgn="base">
        <a:spcBef>
          <a:spcPct val="0"/>
        </a:spcBef>
        <a:spcAft>
          <a:spcPct val="0"/>
        </a:spcAft>
        <a:defRPr sz="4800" b="1">
          <a:solidFill>
            <a:schemeClr val="tx2"/>
          </a:solidFill>
          <a:latin typeface="Arial" charset="0"/>
        </a:defRPr>
      </a:lvl8pPr>
      <a:lvl9pPr marL="1828800" algn="ctr" rtl="0" fontAlgn="base">
        <a:spcBef>
          <a:spcPct val="0"/>
        </a:spcBef>
        <a:spcAft>
          <a:spcPct val="0"/>
        </a:spcAft>
        <a:defRPr sz="48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72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mn-lt"/>
              </a:defRPr>
            </a:lvl1pPr>
          </a:lstStyle>
          <a:p>
            <a:pPr>
              <a:defRPr/>
            </a:pPr>
            <a:endParaRPr lang="en-US">
              <a:solidFill>
                <a:srgbClr val="003399"/>
              </a:solidFill>
            </a:endParaRPr>
          </a:p>
        </p:txBody>
      </p:sp>
      <p:sp>
        <p:nvSpPr>
          <p:cNvPr id="972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mn-lt"/>
              </a:defRPr>
            </a:lvl1pPr>
          </a:lstStyle>
          <a:p>
            <a:pPr>
              <a:defRPr/>
            </a:pPr>
            <a:endParaRPr lang="en-US">
              <a:solidFill>
                <a:srgbClr val="003399"/>
              </a:solidFill>
            </a:endParaRPr>
          </a:p>
        </p:txBody>
      </p:sp>
      <p:sp>
        <p:nvSpPr>
          <p:cNvPr id="972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atin typeface="+mn-lt"/>
              </a:defRPr>
            </a:lvl1pPr>
          </a:lstStyle>
          <a:p>
            <a:pPr>
              <a:defRPr/>
            </a:pPr>
            <a:fld id="{C8806B03-7221-4F5F-BC12-778B1CD1BDD6}" type="slidenum">
              <a:rPr lang="en-US">
                <a:solidFill>
                  <a:srgbClr val="003399"/>
                </a:solidFill>
              </a:rPr>
              <a:pPr>
                <a:defRPr/>
              </a:pPr>
              <a:t>‹#›</a:t>
            </a:fld>
            <a:endParaRPr lang="en-US">
              <a:solidFill>
                <a:srgbClr val="003399"/>
              </a:solidFill>
            </a:endParaRPr>
          </a:p>
        </p:txBody>
      </p:sp>
    </p:spTree>
    <p:extLst>
      <p:ext uri="{BB962C8B-B14F-4D97-AF65-F5344CB8AC3E}">
        <p14:creationId xmlns:p14="http://schemas.microsoft.com/office/powerpoint/2010/main" val="220132223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hdr="0" ftr="0" dt="0"/>
  <p:txStyles>
    <p:title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charset="0"/>
        </a:defRPr>
      </a:lvl2pPr>
      <a:lvl3pPr algn="ctr" rtl="0" eaLnBrk="0" fontAlgn="base" hangingPunct="0">
        <a:spcBef>
          <a:spcPct val="0"/>
        </a:spcBef>
        <a:spcAft>
          <a:spcPct val="0"/>
        </a:spcAft>
        <a:defRPr sz="3600" b="1">
          <a:solidFill>
            <a:schemeClr val="tx2"/>
          </a:solidFill>
          <a:latin typeface="Arial" charset="0"/>
        </a:defRPr>
      </a:lvl3pPr>
      <a:lvl4pPr algn="ctr" rtl="0" eaLnBrk="0" fontAlgn="base" hangingPunct="0">
        <a:spcBef>
          <a:spcPct val="0"/>
        </a:spcBef>
        <a:spcAft>
          <a:spcPct val="0"/>
        </a:spcAft>
        <a:defRPr sz="3600" b="1">
          <a:solidFill>
            <a:schemeClr val="tx2"/>
          </a:solidFill>
          <a:latin typeface="Arial" charset="0"/>
        </a:defRPr>
      </a:lvl4pPr>
      <a:lvl5pPr algn="ctr" rtl="0" eaLnBrk="0" fontAlgn="base" hangingPunct="0">
        <a:spcBef>
          <a:spcPct val="0"/>
        </a:spcBef>
        <a:spcAft>
          <a:spcPct val="0"/>
        </a:spcAft>
        <a:defRPr sz="3600" b="1">
          <a:solidFill>
            <a:schemeClr val="tx2"/>
          </a:solidFill>
          <a:latin typeface="Arial" charset="0"/>
        </a:defRPr>
      </a:lvl5pPr>
      <a:lvl6pPr marL="342900" algn="ctr" rtl="0" fontAlgn="base">
        <a:spcBef>
          <a:spcPct val="0"/>
        </a:spcBef>
        <a:spcAft>
          <a:spcPct val="0"/>
        </a:spcAft>
        <a:defRPr sz="3600" b="1">
          <a:solidFill>
            <a:schemeClr val="tx2"/>
          </a:solidFill>
          <a:latin typeface="Arial" charset="0"/>
        </a:defRPr>
      </a:lvl6pPr>
      <a:lvl7pPr marL="685800" algn="ctr" rtl="0" fontAlgn="base">
        <a:spcBef>
          <a:spcPct val="0"/>
        </a:spcBef>
        <a:spcAft>
          <a:spcPct val="0"/>
        </a:spcAft>
        <a:defRPr sz="3600" b="1">
          <a:solidFill>
            <a:schemeClr val="tx2"/>
          </a:solidFill>
          <a:latin typeface="Arial" charset="0"/>
        </a:defRPr>
      </a:lvl7pPr>
      <a:lvl8pPr marL="1028700" algn="ctr" rtl="0" fontAlgn="base">
        <a:spcBef>
          <a:spcPct val="0"/>
        </a:spcBef>
        <a:spcAft>
          <a:spcPct val="0"/>
        </a:spcAft>
        <a:defRPr sz="3600" b="1">
          <a:solidFill>
            <a:schemeClr val="tx2"/>
          </a:solidFill>
          <a:latin typeface="Arial" charset="0"/>
        </a:defRPr>
      </a:lvl8pPr>
      <a:lvl9pPr marL="1371600" algn="ctr" rtl="0" fontAlgn="base">
        <a:spcBef>
          <a:spcPct val="0"/>
        </a:spcBef>
        <a:spcAft>
          <a:spcPct val="0"/>
        </a:spcAft>
        <a:defRPr sz="3600" b="1">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b="1">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b="1">
          <a:solidFill>
            <a:schemeClr val="tx1"/>
          </a:solidFill>
          <a:latin typeface="+mn-lt"/>
        </a:defRPr>
      </a:lvl2pPr>
      <a:lvl3pPr marL="857250" indent="-171450" algn="l" rtl="0" eaLnBrk="0" fontAlgn="base" hangingPunct="0">
        <a:spcBef>
          <a:spcPct val="20000"/>
        </a:spcBef>
        <a:spcAft>
          <a:spcPct val="0"/>
        </a:spcAft>
        <a:buChar char="•"/>
        <a:defRPr sz="1800" b="1">
          <a:solidFill>
            <a:schemeClr val="tx1"/>
          </a:solidFill>
          <a:latin typeface="+mn-lt"/>
        </a:defRPr>
      </a:lvl3pPr>
      <a:lvl4pPr marL="1200150" indent="-171450" algn="l" rtl="0" eaLnBrk="0" fontAlgn="base" hangingPunct="0">
        <a:spcBef>
          <a:spcPct val="20000"/>
        </a:spcBef>
        <a:spcAft>
          <a:spcPct val="0"/>
        </a:spcAft>
        <a:buChar char="–"/>
        <a:defRPr sz="1500" b="1">
          <a:solidFill>
            <a:schemeClr val="tx1"/>
          </a:solidFill>
          <a:latin typeface="+mn-lt"/>
        </a:defRPr>
      </a:lvl4pPr>
      <a:lvl5pPr marL="1543050" indent="-171450" algn="l" rtl="0" eaLnBrk="0" fontAlgn="base" hangingPunct="0">
        <a:spcBef>
          <a:spcPct val="20000"/>
        </a:spcBef>
        <a:spcAft>
          <a:spcPct val="0"/>
        </a:spcAft>
        <a:buChar char="»"/>
        <a:defRPr sz="1500" b="1">
          <a:solidFill>
            <a:schemeClr val="tx1"/>
          </a:solidFill>
          <a:latin typeface="+mn-lt"/>
        </a:defRPr>
      </a:lvl5pPr>
      <a:lvl6pPr marL="1885950" indent="-171450" algn="l" rtl="0" fontAlgn="base">
        <a:spcBef>
          <a:spcPct val="20000"/>
        </a:spcBef>
        <a:spcAft>
          <a:spcPct val="0"/>
        </a:spcAft>
        <a:buChar char="»"/>
        <a:defRPr sz="1500" b="1">
          <a:solidFill>
            <a:schemeClr val="tx1"/>
          </a:solidFill>
          <a:latin typeface="+mn-lt"/>
        </a:defRPr>
      </a:lvl6pPr>
      <a:lvl7pPr marL="2228850" indent="-171450" algn="l" rtl="0" fontAlgn="base">
        <a:spcBef>
          <a:spcPct val="20000"/>
        </a:spcBef>
        <a:spcAft>
          <a:spcPct val="0"/>
        </a:spcAft>
        <a:buChar char="»"/>
        <a:defRPr sz="1500" b="1">
          <a:solidFill>
            <a:schemeClr val="tx1"/>
          </a:solidFill>
          <a:latin typeface="+mn-lt"/>
        </a:defRPr>
      </a:lvl7pPr>
      <a:lvl8pPr marL="2571750" indent="-171450" algn="l" rtl="0" fontAlgn="base">
        <a:spcBef>
          <a:spcPct val="20000"/>
        </a:spcBef>
        <a:spcAft>
          <a:spcPct val="0"/>
        </a:spcAft>
        <a:buChar char="»"/>
        <a:defRPr sz="1500" b="1">
          <a:solidFill>
            <a:schemeClr val="tx1"/>
          </a:solidFill>
          <a:latin typeface="+mn-lt"/>
        </a:defRPr>
      </a:lvl8pPr>
      <a:lvl9pPr marL="2914650" indent="-171450" algn="l" rtl="0" fontAlgn="base">
        <a:spcBef>
          <a:spcPct val="20000"/>
        </a:spcBef>
        <a:spcAft>
          <a:spcPct val="0"/>
        </a:spcAft>
        <a:buChar char="»"/>
        <a:defRPr sz="1500" b="1">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ctrTitle"/>
          </p:nvPr>
        </p:nvSpPr>
        <p:spPr>
          <a:xfrm>
            <a:off x="-26963" y="1219200"/>
            <a:ext cx="9144000" cy="1257300"/>
          </a:xfrm>
        </p:spPr>
        <p:txBody>
          <a:bodyPr lIns="92075" tIns="46038" rIns="92075" bIns="46038" anchor="b"/>
          <a:lstStyle/>
          <a:p>
            <a:pPr eaLnBrk="1" hangingPunct="1">
              <a:spcAft>
                <a:spcPts val="1200"/>
              </a:spcAft>
            </a:pPr>
            <a:r>
              <a:rPr lang="en-US" sz="2800" dirty="0"/>
              <a:t/>
            </a:r>
            <a:br>
              <a:rPr lang="en-US" sz="2800" dirty="0"/>
            </a:br>
            <a:r>
              <a:rPr lang="en-US" sz="2800" dirty="0"/>
              <a:t/>
            </a:r>
            <a:br>
              <a:rPr lang="en-US" sz="2800" dirty="0"/>
            </a:br>
            <a:r>
              <a:rPr lang="en-US" sz="2800" dirty="0"/>
              <a:t>Water Symposium</a:t>
            </a:r>
            <a:br>
              <a:rPr lang="en-US" sz="2800" dirty="0"/>
            </a:br>
            <a:r>
              <a:rPr lang="en-US" sz="3200" dirty="0"/>
              <a:t/>
            </a:r>
            <a:br>
              <a:rPr lang="en-US" sz="3200" dirty="0"/>
            </a:br>
            <a:r>
              <a:rPr lang="en-US" sz="3200" dirty="0"/>
              <a:t> </a:t>
            </a:r>
            <a:r>
              <a:rPr lang="en-US" sz="3600" dirty="0"/>
              <a:t>Subsidence Monitoring and Response in </a:t>
            </a:r>
            <a:r>
              <a:rPr lang="en-US" sz="3600" dirty="0" smtClean="0"/>
              <a:t>San Joaquin River Exchange Contracts Area</a:t>
            </a:r>
            <a:endParaRPr lang="en-US" sz="3600" dirty="0"/>
          </a:p>
        </p:txBody>
      </p:sp>
      <p:sp>
        <p:nvSpPr>
          <p:cNvPr id="3076" name="Rectangle 3"/>
          <p:cNvSpPr>
            <a:spLocks noGrp="1" noChangeArrowheads="1"/>
          </p:cNvSpPr>
          <p:nvPr>
            <p:ph type="subTitle" idx="1"/>
          </p:nvPr>
        </p:nvSpPr>
        <p:spPr>
          <a:xfrm>
            <a:off x="1143804" y="3200400"/>
            <a:ext cx="6705600" cy="1600200"/>
          </a:xfrm>
        </p:spPr>
        <p:txBody>
          <a:bodyPr lIns="92075" tIns="46038" rIns="92075" bIns="46038"/>
          <a:lstStyle/>
          <a:p>
            <a:pPr eaLnBrk="1" hangingPunct="1"/>
            <a:r>
              <a:rPr lang="en-US" sz="2400" dirty="0">
                <a:latin typeface="Arial Black" pitchFamily="34" charset="0"/>
              </a:rPr>
              <a:t>Presented by Chris White, Manager</a:t>
            </a:r>
            <a:br>
              <a:rPr lang="en-US" sz="2400" dirty="0">
                <a:latin typeface="Arial Black" pitchFamily="34" charset="0"/>
              </a:rPr>
            </a:br>
            <a:r>
              <a:rPr lang="en-US" sz="2400" dirty="0">
                <a:latin typeface="Arial Black" pitchFamily="34" charset="0"/>
              </a:rPr>
              <a:t>Central California Irrigation District</a:t>
            </a:r>
          </a:p>
          <a:p>
            <a:pPr eaLnBrk="1" hangingPunct="1"/>
            <a:r>
              <a:rPr lang="en-US" sz="2000" dirty="0" smtClean="0"/>
              <a:t>Water Education Foundation</a:t>
            </a:r>
            <a:endParaRPr lang="en-US" sz="2000" b="0" dirty="0">
              <a:solidFill>
                <a:schemeClr val="tx1">
                  <a:lumMod val="50000"/>
                </a:schemeClr>
              </a:solidFill>
            </a:endParaRPr>
          </a:p>
          <a:p>
            <a:pPr eaLnBrk="1" hangingPunct="1"/>
            <a:r>
              <a:rPr lang="en-US" sz="2000" b="0" dirty="0" smtClean="0">
                <a:solidFill>
                  <a:schemeClr val="tx1">
                    <a:lumMod val="50000"/>
                  </a:schemeClr>
                </a:solidFill>
              </a:rPr>
              <a:t>March 14, </a:t>
            </a:r>
            <a:r>
              <a:rPr lang="en-US" sz="2000" b="0" dirty="0">
                <a:solidFill>
                  <a:schemeClr val="tx1">
                    <a:lumMod val="50000"/>
                  </a:schemeClr>
                </a:solidFill>
              </a:rPr>
              <a:t>2018</a:t>
            </a:r>
          </a:p>
          <a:p>
            <a:pPr eaLnBrk="1" hangingPunct="1"/>
            <a:endParaRPr lang="en-US" sz="3200" dirty="0">
              <a:latin typeface="Arial Black" pitchFamily="34" charset="0"/>
            </a:endParaRPr>
          </a:p>
        </p:txBody>
      </p:sp>
      <p:sp>
        <p:nvSpPr>
          <p:cNvPr id="5" name="Rectangle 1030"/>
          <p:cNvSpPr>
            <a:spLocks noGrp="1" noChangeArrowheads="1"/>
          </p:cNvSpPr>
          <p:nvPr>
            <p:ph type="sldNum" sz="quarter" idx="12"/>
          </p:nvPr>
        </p:nvSpPr>
        <p:spPr/>
        <p:txBody>
          <a:bodyPr/>
          <a:lstStyle/>
          <a:p>
            <a:pPr>
              <a:defRPr/>
            </a:pPr>
            <a:fld id="{8FE30703-A6B3-48F8-A17D-C421723B543D}" type="slidenum">
              <a:rPr lang="en-US">
                <a:solidFill>
                  <a:srgbClr val="003399"/>
                </a:solidFill>
              </a:rPr>
              <a:pPr>
                <a:defRPr/>
              </a:pPr>
              <a:t>1</a:t>
            </a:fld>
            <a:endParaRPr lang="en-US" dirty="0">
              <a:solidFill>
                <a:srgbClr val="003399"/>
              </a:solidFill>
            </a:endParaRPr>
          </a:p>
        </p:txBody>
      </p:sp>
      <p:pic>
        <p:nvPicPr>
          <p:cNvPr id="3077" name="Picture 4"/>
          <p:cNvPicPr>
            <a:picLocks noChangeArrowheads="1"/>
          </p:cNvPicPr>
          <p:nvPr/>
        </p:nvPicPr>
        <p:blipFill>
          <a:blip r:embed="rId3" cstate="print"/>
          <a:srcRect/>
          <a:stretch>
            <a:fillRect/>
          </a:stretch>
        </p:blipFill>
        <p:spPr bwMode="auto">
          <a:xfrm>
            <a:off x="3197616" y="5170765"/>
            <a:ext cx="2578100" cy="1280444"/>
          </a:xfrm>
          <a:prstGeom prst="rect">
            <a:avLst/>
          </a:prstGeom>
          <a:noFill/>
          <a:ln w="9525">
            <a:noFill/>
            <a:miter lim="800000"/>
            <a:headEnd/>
            <a:tailEnd/>
          </a:ln>
        </p:spPr>
      </p:pic>
      <p:sp>
        <p:nvSpPr>
          <p:cNvPr id="2" name="Rectangle 1"/>
          <p:cNvSpPr/>
          <p:nvPr/>
        </p:nvSpPr>
        <p:spPr>
          <a:xfrm>
            <a:off x="2667000" y="2564804"/>
            <a:ext cx="3342005" cy="523220"/>
          </a:xfrm>
          <a:prstGeom prst="rect">
            <a:avLst/>
          </a:prstGeom>
        </p:spPr>
        <p:txBody>
          <a:bodyPr wrap="none">
            <a:spAutoFit/>
          </a:bodyPr>
          <a:lstStyle/>
          <a:p>
            <a:r>
              <a:rPr lang="en-US" sz="2800" dirty="0"/>
              <a:t>A Local Perspective</a:t>
            </a:r>
          </a:p>
        </p:txBody>
      </p:sp>
    </p:spTree>
    <p:extLst>
      <p:ext uri="{BB962C8B-B14F-4D97-AF65-F5344CB8AC3E}">
        <p14:creationId xmlns:p14="http://schemas.microsoft.com/office/powerpoint/2010/main" val="3287084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B7D85D2-62E3-4C2E-BFC5-9FF7111AEA5C}" type="slidenum">
              <a:rPr lang="en-US" smtClean="0">
                <a:solidFill>
                  <a:srgbClr val="003399"/>
                </a:solidFill>
              </a:rPr>
              <a:pPr>
                <a:defRPr/>
              </a:pPr>
              <a:t>10</a:t>
            </a:fld>
            <a:endParaRPr lang="en-US">
              <a:solidFill>
                <a:srgbClr val="003399"/>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2319988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Additional Costs to Arroyo Canal Screening and Sack Dam replacement project</a:t>
            </a:r>
          </a:p>
        </p:txBody>
      </p:sp>
      <p:sp>
        <p:nvSpPr>
          <p:cNvPr id="3" name="Content Placeholder 2"/>
          <p:cNvSpPr>
            <a:spLocks noGrp="1"/>
          </p:cNvSpPr>
          <p:nvPr>
            <p:ph idx="1"/>
          </p:nvPr>
        </p:nvSpPr>
        <p:spPr/>
        <p:txBody>
          <a:bodyPr/>
          <a:lstStyle/>
          <a:p>
            <a:r>
              <a:rPr lang="en-US" dirty="0"/>
              <a:t>Add pumping plant to deliver water to San Luis Canal Company (Currently a gravity diversion) -  $30m</a:t>
            </a:r>
          </a:p>
          <a:p>
            <a:r>
              <a:rPr lang="en-US" dirty="0"/>
              <a:t>Increase height of Sack Dam – Not yet designed -  original costs of the project is $35m. </a:t>
            </a:r>
          </a:p>
        </p:txBody>
      </p:sp>
      <p:sp>
        <p:nvSpPr>
          <p:cNvPr id="4" name="Slide Number Placeholder 3"/>
          <p:cNvSpPr>
            <a:spLocks noGrp="1"/>
          </p:cNvSpPr>
          <p:nvPr>
            <p:ph type="sldNum" sz="quarter" idx="12"/>
          </p:nvPr>
        </p:nvSpPr>
        <p:spPr/>
        <p:txBody>
          <a:bodyPr/>
          <a:lstStyle/>
          <a:p>
            <a:pPr>
              <a:defRPr/>
            </a:pPr>
            <a:fld id="{4B7D85D2-62E3-4C2E-BFC5-9FF7111AEA5C}" type="slidenum">
              <a:rPr lang="en-US" smtClean="0">
                <a:solidFill>
                  <a:srgbClr val="003399"/>
                </a:solidFill>
              </a:rPr>
              <a:pPr>
                <a:defRPr/>
              </a:pPr>
              <a:t>11</a:t>
            </a:fld>
            <a:endParaRPr lang="en-US">
              <a:solidFill>
                <a:srgbClr val="003399"/>
              </a:solidFill>
            </a:endParaRPr>
          </a:p>
        </p:txBody>
      </p:sp>
    </p:spTree>
    <p:extLst>
      <p:ext uri="{BB962C8B-B14F-4D97-AF65-F5344CB8AC3E}">
        <p14:creationId xmlns:p14="http://schemas.microsoft.com/office/powerpoint/2010/main" val="334292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0637" y="-26871"/>
            <a:ext cx="6181725" cy="701616"/>
          </a:xfrm>
        </p:spPr>
        <p:txBody>
          <a:bodyPr/>
          <a:lstStyle/>
          <a:p>
            <a:pPr algn="ctr"/>
            <a:r>
              <a:rPr lang="en-US" dirty="0">
                <a:solidFill>
                  <a:schemeClr val="bg2"/>
                </a:solidFill>
              </a:rPr>
              <a:t>Progress on Solutions </a:t>
            </a:r>
          </a:p>
        </p:txBody>
      </p:sp>
      <p:sp>
        <p:nvSpPr>
          <p:cNvPr id="4" name="Slide Number Placeholder 3"/>
          <p:cNvSpPr>
            <a:spLocks noGrp="1"/>
          </p:cNvSpPr>
          <p:nvPr>
            <p:ph type="sldNum" sz="quarter" idx="12"/>
          </p:nvPr>
        </p:nvSpPr>
        <p:spPr>
          <a:xfrm>
            <a:off x="6294414" y="5715961"/>
            <a:ext cx="1428750" cy="342900"/>
          </a:xfrm>
        </p:spPr>
        <p:txBody>
          <a:bodyPr/>
          <a:lstStyle/>
          <a:p>
            <a:pPr defTabSz="685800">
              <a:defRPr/>
            </a:pPr>
            <a:fld id="{AE20A6C7-F4B4-47AE-B6B1-156CE3A62A56}" type="slidenum">
              <a:rPr lang="en-US">
                <a:solidFill>
                  <a:srgbClr val="003399"/>
                </a:solidFill>
                <a:latin typeface="Arial"/>
              </a:rPr>
              <a:pPr defTabSz="685800">
                <a:defRPr/>
              </a:pPr>
              <a:t>12</a:t>
            </a:fld>
            <a:endParaRPr lang="en-US" dirty="0">
              <a:solidFill>
                <a:srgbClr val="003399"/>
              </a:solidFill>
              <a:latin typeface="Aria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598690"/>
            <a:ext cx="2577674" cy="1449942"/>
          </a:xfrm>
          <a:prstGeom prst="rect">
            <a:avLst/>
          </a:prstGeom>
        </p:spPr>
      </p:pic>
      <p:pic>
        <p:nvPicPr>
          <p:cNvPr id="5" name="Content Placeholder 5">
            <a:extLst>
              <a:ext uri="{FF2B5EF4-FFF2-40B4-BE49-F238E27FC236}">
                <a16:creationId xmlns="" xmlns:a16="http://schemas.microsoft.com/office/drawing/2014/main" id="{903ACF74-87BE-48FC-9947-EFE2EF5336B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24400" y="636718"/>
            <a:ext cx="2577675" cy="1449942"/>
          </a:xfrm>
        </p:spPr>
      </p:pic>
      <p:sp>
        <p:nvSpPr>
          <p:cNvPr id="3" name="Rectangle 2">
            <a:extLst>
              <a:ext uri="{FF2B5EF4-FFF2-40B4-BE49-F238E27FC236}">
                <a16:creationId xmlns="" xmlns:a16="http://schemas.microsoft.com/office/drawing/2014/main" id="{65F70102-AD05-4DE2-8CA4-0F2B3BBD5DD4}"/>
              </a:ext>
            </a:extLst>
          </p:cNvPr>
          <p:cNvSpPr/>
          <p:nvPr/>
        </p:nvSpPr>
        <p:spPr>
          <a:xfrm>
            <a:off x="457200" y="2093760"/>
            <a:ext cx="7848600" cy="1323439"/>
          </a:xfrm>
          <a:prstGeom prst="rect">
            <a:avLst/>
          </a:prstGeom>
        </p:spPr>
        <p:txBody>
          <a:bodyPr wrap="square">
            <a:spAutoFit/>
          </a:bodyPr>
          <a:lstStyle/>
          <a:p>
            <a:pPr marL="257175" indent="-257175" defTabSz="685800">
              <a:spcBef>
                <a:spcPts val="0"/>
              </a:spcBef>
              <a:spcAft>
                <a:spcPts val="600"/>
              </a:spcAft>
              <a:buFont typeface="Symbol" panose="05050102010706020507" pitchFamily="18" charset="2"/>
              <a:buChar char=""/>
            </a:pPr>
            <a:r>
              <a:rPr lang="en-US" sz="2000" dirty="0">
                <a:solidFill>
                  <a:srgbClr val="003399"/>
                </a:solidFill>
                <a:latin typeface="Arial" panose="020B0604020202020204" pitchFamily="34" charset="0"/>
                <a:ea typeface="Calibri" panose="020F0502020204030204" pitchFamily="34" charset="0"/>
                <a:cs typeface="Arial" panose="020B0604020202020204" pitchFamily="34" charset="0"/>
              </a:rPr>
              <a:t>Triangle T (Tri T) is a 12,000-acre property, with 11,300 acres planted to Almonds and Pistachios. 530 acres are farmed to dryland crops in dry years, and groundwater recharge in wet years. </a:t>
            </a:r>
          </a:p>
        </p:txBody>
      </p:sp>
      <p:sp>
        <p:nvSpPr>
          <p:cNvPr id="6" name="Rectangle 5">
            <a:extLst>
              <a:ext uri="{FF2B5EF4-FFF2-40B4-BE49-F238E27FC236}">
                <a16:creationId xmlns="" xmlns:a16="http://schemas.microsoft.com/office/drawing/2014/main" id="{A3A1BB70-759F-4CA4-95FE-DA364CFBFFC3}"/>
              </a:ext>
            </a:extLst>
          </p:cNvPr>
          <p:cNvSpPr/>
          <p:nvPr/>
        </p:nvSpPr>
        <p:spPr>
          <a:xfrm>
            <a:off x="277492" y="3342673"/>
            <a:ext cx="8534400" cy="2243819"/>
          </a:xfrm>
          <a:prstGeom prst="rect">
            <a:avLst/>
          </a:prstGeom>
        </p:spPr>
        <p:txBody>
          <a:bodyPr wrap="square">
            <a:spAutoFit/>
          </a:bodyPr>
          <a:lstStyle/>
          <a:p>
            <a:pPr marL="557213" lvl="1" indent="-214313" defTabSz="685800">
              <a:lnSpc>
                <a:spcPct val="107000"/>
              </a:lnSpc>
              <a:spcBef>
                <a:spcPts val="0"/>
              </a:spcBef>
              <a:spcAft>
                <a:spcPts val="0"/>
              </a:spcAft>
              <a:buFont typeface="Courier New" panose="02070309020205020404" pitchFamily="49" charset="0"/>
              <a:buChar char="o"/>
            </a:pPr>
            <a:r>
              <a:rPr lang="en-US" dirty="0">
                <a:solidFill>
                  <a:srgbClr val="003399"/>
                </a:solidFill>
                <a:latin typeface="Arial" panose="020B0604020202020204" pitchFamily="34" charset="0"/>
                <a:ea typeface="Calibri" panose="020F0502020204030204" pitchFamily="34" charset="0"/>
                <a:cs typeface="Arial" panose="020B0604020202020204" pitchFamily="34" charset="0"/>
              </a:rPr>
              <a:t>In 2017 approximately 37,000 acre feet of surface water was recharged in Triangle T; groundwater level (</a:t>
            </a:r>
            <a:r>
              <a:rPr lang="en-US" dirty="0" err="1">
                <a:solidFill>
                  <a:srgbClr val="003399"/>
                </a:solidFill>
                <a:latin typeface="Arial" panose="020B0604020202020204" pitchFamily="34" charset="0"/>
                <a:ea typeface="Calibri" panose="020F0502020204030204" pitchFamily="34" charset="0"/>
                <a:cs typeface="Arial" panose="020B0604020202020204" pitchFamily="34" charset="0"/>
              </a:rPr>
              <a:t>gwl</a:t>
            </a:r>
            <a:r>
              <a:rPr lang="en-US" dirty="0">
                <a:solidFill>
                  <a:srgbClr val="003399"/>
                </a:solidFill>
                <a:latin typeface="Arial" panose="020B0604020202020204" pitchFamily="34" charset="0"/>
                <a:ea typeface="Calibri" panose="020F0502020204030204" pitchFamily="34" charset="0"/>
                <a:cs typeface="Arial" panose="020B0604020202020204" pitchFamily="34" charset="0"/>
              </a:rPr>
              <a:t>) rise of 60 feet at ponds</a:t>
            </a:r>
          </a:p>
          <a:p>
            <a:pPr marL="557213" lvl="1" indent="-214313" defTabSz="685800">
              <a:lnSpc>
                <a:spcPct val="107000"/>
              </a:lnSpc>
              <a:spcBef>
                <a:spcPts val="0"/>
              </a:spcBef>
              <a:spcAft>
                <a:spcPts val="0"/>
              </a:spcAft>
              <a:buFont typeface="Courier New" panose="02070309020205020404" pitchFamily="49" charset="0"/>
              <a:buChar char="o"/>
            </a:pPr>
            <a:r>
              <a:rPr lang="en-US" dirty="0">
                <a:solidFill>
                  <a:srgbClr val="003399"/>
                </a:solidFill>
                <a:latin typeface="Arial" panose="020B0604020202020204" pitchFamily="34" charset="0"/>
                <a:ea typeface="Calibri" panose="020F0502020204030204" pitchFamily="34" charset="0"/>
                <a:cs typeface="Arial" panose="020B0604020202020204" pitchFamily="34" charset="0"/>
              </a:rPr>
              <a:t>Just as importantly, flood water was used to irrigate the almond and pistachio orchards, offsetting 10,000 acre feet of groundwater pumping; regional </a:t>
            </a:r>
            <a:r>
              <a:rPr lang="en-US" dirty="0" err="1">
                <a:solidFill>
                  <a:srgbClr val="003399"/>
                </a:solidFill>
                <a:latin typeface="Arial" panose="020B0604020202020204" pitchFamily="34" charset="0"/>
                <a:ea typeface="Calibri" panose="020F0502020204030204" pitchFamily="34" charset="0"/>
                <a:cs typeface="Arial" panose="020B0604020202020204" pitchFamily="34" charset="0"/>
              </a:rPr>
              <a:t>gwl</a:t>
            </a:r>
            <a:r>
              <a:rPr lang="en-US" dirty="0">
                <a:solidFill>
                  <a:srgbClr val="003399"/>
                </a:solidFill>
                <a:latin typeface="Arial" panose="020B0604020202020204" pitchFamily="34" charset="0"/>
                <a:ea typeface="Calibri" panose="020F0502020204030204" pitchFamily="34" charset="0"/>
                <a:cs typeface="Arial" panose="020B0604020202020204" pitchFamily="34" charset="0"/>
              </a:rPr>
              <a:t> rise 20 feet by summer 2017, 2018 measurements underway.</a:t>
            </a:r>
          </a:p>
          <a:p>
            <a:pPr marL="557213" lvl="1" indent="-214313" defTabSz="685800">
              <a:lnSpc>
                <a:spcPct val="107000"/>
              </a:lnSpc>
              <a:spcBef>
                <a:spcPts val="0"/>
              </a:spcBef>
              <a:spcAft>
                <a:spcPts val="0"/>
              </a:spcAft>
              <a:buFont typeface="Courier New" panose="02070309020205020404" pitchFamily="49" charset="0"/>
              <a:buChar char="o"/>
            </a:pPr>
            <a:r>
              <a:rPr lang="en-US" dirty="0">
                <a:solidFill>
                  <a:srgbClr val="003399"/>
                </a:solidFill>
                <a:latin typeface="Arial" panose="020B0604020202020204" pitchFamily="34" charset="0"/>
                <a:ea typeface="Calibri" panose="020F0502020204030204" pitchFamily="34" charset="0"/>
                <a:cs typeface="Arial" panose="020B0604020202020204" pitchFamily="34" charset="0"/>
              </a:rPr>
              <a:t>In 2017 it is estimated that 65,000 acre feet of recharge occurred in the Eastside Bypass from Road 9 to Hwy 152, while running for 192 days.</a:t>
            </a:r>
          </a:p>
        </p:txBody>
      </p:sp>
      <p:sp>
        <p:nvSpPr>
          <p:cNvPr id="8" name="Rectangle 7">
            <a:extLst>
              <a:ext uri="{FF2B5EF4-FFF2-40B4-BE49-F238E27FC236}">
                <a16:creationId xmlns="" xmlns:a16="http://schemas.microsoft.com/office/drawing/2014/main" id="{255F7B04-87B2-473C-B8DA-973FB2B832CF}"/>
              </a:ext>
            </a:extLst>
          </p:cNvPr>
          <p:cNvSpPr/>
          <p:nvPr/>
        </p:nvSpPr>
        <p:spPr>
          <a:xfrm>
            <a:off x="255908" y="5397141"/>
            <a:ext cx="8610600" cy="1323439"/>
          </a:xfrm>
          <a:prstGeom prst="rect">
            <a:avLst/>
          </a:prstGeom>
        </p:spPr>
        <p:txBody>
          <a:bodyPr wrap="square">
            <a:spAutoFit/>
          </a:bodyPr>
          <a:lstStyle/>
          <a:p>
            <a:pPr marL="214313" indent="-214313" defTabSz="685800">
              <a:buFont typeface="Arial" panose="020B0604020202020204" pitchFamily="34" charset="0"/>
              <a:buChar char="•"/>
            </a:pPr>
            <a:r>
              <a:rPr lang="en-US" sz="2000" dirty="0">
                <a:solidFill>
                  <a:srgbClr val="003399"/>
                </a:solidFill>
                <a:latin typeface="Arial" panose="020B0604020202020204" pitchFamily="34" charset="0"/>
                <a:ea typeface="Calibri" panose="020F0502020204030204" pitchFamily="34" charset="0"/>
                <a:cs typeface="Arial" panose="020B0604020202020204" pitchFamily="34" charset="0"/>
              </a:rPr>
              <a:t>Long term monitoring and technical review committee established; Cross River Pipeline built and operational; Tri T and </a:t>
            </a:r>
            <a:r>
              <a:rPr lang="en-US" sz="2000" dirty="0" err="1">
                <a:solidFill>
                  <a:srgbClr val="003399"/>
                </a:solidFill>
                <a:latin typeface="Arial" panose="020B0604020202020204" pitchFamily="34" charset="0"/>
                <a:ea typeface="Calibri" panose="020F0502020204030204" pitchFamily="34" charset="0"/>
                <a:cs typeface="Arial" panose="020B0604020202020204" pitchFamily="34" charset="0"/>
              </a:rPr>
              <a:t>Vlot</a:t>
            </a:r>
            <a:r>
              <a:rPr lang="en-US" sz="2000" dirty="0">
                <a:solidFill>
                  <a:srgbClr val="003399"/>
                </a:solidFill>
                <a:latin typeface="Arial" panose="020B0604020202020204" pitchFamily="34" charset="0"/>
                <a:ea typeface="Calibri" panose="020F0502020204030204" pitchFamily="34" charset="0"/>
                <a:cs typeface="Arial" panose="020B0604020202020204" pitchFamily="34" charset="0"/>
              </a:rPr>
              <a:t> formed Water District; Neighbors wanting to join; Grant application submitted in January 2018 for Cal OES and FEMA Hazard Mitigation Program.</a:t>
            </a:r>
            <a:endParaRPr lang="en-US" sz="2000" dirty="0">
              <a:solidFill>
                <a:srgbClr val="003399"/>
              </a:solidFill>
            </a:endParaRPr>
          </a:p>
        </p:txBody>
      </p:sp>
    </p:spTree>
    <p:extLst>
      <p:ext uri="{BB962C8B-B14F-4D97-AF65-F5344CB8AC3E}">
        <p14:creationId xmlns:p14="http://schemas.microsoft.com/office/powerpoint/2010/main" val="734940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4D70FE-F3D7-4EB7-B7EF-585C8993FC80}"/>
              </a:ext>
            </a:extLst>
          </p:cNvPr>
          <p:cNvSpPr>
            <a:spLocks noGrp="1"/>
          </p:cNvSpPr>
          <p:nvPr>
            <p:ph type="title"/>
          </p:nvPr>
        </p:nvSpPr>
        <p:spPr/>
        <p:txBody>
          <a:bodyPr/>
          <a:lstStyle/>
          <a:p>
            <a:endParaRPr lang="en-US" dirty="0"/>
          </a:p>
        </p:txBody>
      </p:sp>
      <p:pic>
        <p:nvPicPr>
          <p:cNvPr id="12" name="Content Placeholder 11">
            <a:extLst>
              <a:ext uri="{FF2B5EF4-FFF2-40B4-BE49-F238E27FC236}">
                <a16:creationId xmlns="" xmlns:a16="http://schemas.microsoft.com/office/drawing/2014/main" id="{E43C64A8-3332-489B-A2A2-C94C4E4050F3}"/>
              </a:ext>
            </a:extLst>
          </p:cNvPr>
          <p:cNvPicPr>
            <a:picLocks noGrp="1" noChangeAspect="1"/>
          </p:cNvPicPr>
          <p:nvPr>
            <p:ph idx="1"/>
          </p:nvPr>
        </p:nvPicPr>
        <p:blipFill>
          <a:blip r:embed="rId2"/>
          <a:stretch>
            <a:fillRect/>
          </a:stretch>
        </p:blipFill>
        <p:spPr>
          <a:xfrm>
            <a:off x="1746576" y="41564"/>
            <a:ext cx="5650847" cy="6881091"/>
          </a:xfrm>
          <a:prstGeom prst="rect">
            <a:avLst/>
          </a:prstGeom>
        </p:spPr>
      </p:pic>
      <p:sp>
        <p:nvSpPr>
          <p:cNvPr id="4" name="Slide Number Placeholder 3">
            <a:extLst>
              <a:ext uri="{FF2B5EF4-FFF2-40B4-BE49-F238E27FC236}">
                <a16:creationId xmlns="" xmlns:a16="http://schemas.microsoft.com/office/drawing/2014/main" id="{94275D5D-C468-4893-AE4C-8BA5876E9159}"/>
              </a:ext>
            </a:extLst>
          </p:cNvPr>
          <p:cNvSpPr>
            <a:spLocks noGrp="1"/>
          </p:cNvSpPr>
          <p:nvPr>
            <p:ph type="sldNum" sz="quarter" idx="12"/>
          </p:nvPr>
        </p:nvSpPr>
        <p:spPr/>
        <p:txBody>
          <a:bodyPr/>
          <a:lstStyle/>
          <a:p>
            <a:pPr defTabSz="685800" fontAlgn="auto">
              <a:spcBef>
                <a:spcPts val="0"/>
              </a:spcBef>
              <a:spcAft>
                <a:spcPts val="0"/>
              </a:spcAft>
              <a:defRPr/>
            </a:pPr>
            <a:fld id="{4B7D85D2-62E3-4C2E-BFC5-9FF7111AEA5C}" type="slidenum">
              <a:rPr lang="en-US">
                <a:solidFill>
                  <a:srgbClr val="003399"/>
                </a:solidFill>
                <a:latin typeface="Arial"/>
                <a:cs typeface="+mn-cs"/>
              </a:rPr>
              <a:pPr defTabSz="685800" fontAlgn="auto">
                <a:spcBef>
                  <a:spcPts val="0"/>
                </a:spcBef>
                <a:spcAft>
                  <a:spcPts val="0"/>
                </a:spcAft>
                <a:defRPr/>
              </a:pPr>
              <a:t>13</a:t>
            </a:fld>
            <a:endParaRPr lang="en-US">
              <a:solidFill>
                <a:srgbClr val="003399"/>
              </a:solidFill>
              <a:latin typeface="Arial"/>
              <a:cs typeface="+mn-cs"/>
            </a:endParaRPr>
          </a:p>
        </p:txBody>
      </p:sp>
      <p:pic>
        <p:nvPicPr>
          <p:cNvPr id="14" name="Picture 13">
            <a:extLst>
              <a:ext uri="{FF2B5EF4-FFF2-40B4-BE49-F238E27FC236}">
                <a16:creationId xmlns="" xmlns:a16="http://schemas.microsoft.com/office/drawing/2014/main" id="{65675E29-78DD-457B-BA44-688431EB37A3}"/>
              </a:ext>
            </a:extLst>
          </p:cNvPr>
          <p:cNvPicPr>
            <a:picLocks noChangeAspect="1"/>
          </p:cNvPicPr>
          <p:nvPr/>
        </p:nvPicPr>
        <p:blipFill>
          <a:blip r:embed="rId3"/>
          <a:stretch>
            <a:fillRect/>
          </a:stretch>
        </p:blipFill>
        <p:spPr>
          <a:xfrm>
            <a:off x="32327" y="5334000"/>
            <a:ext cx="3643648" cy="1143000"/>
          </a:xfrm>
          <a:prstGeom prst="rect">
            <a:avLst/>
          </a:prstGeom>
        </p:spPr>
      </p:pic>
      <p:pic>
        <p:nvPicPr>
          <p:cNvPr id="15" name="Picture 14">
            <a:extLst>
              <a:ext uri="{FF2B5EF4-FFF2-40B4-BE49-F238E27FC236}">
                <a16:creationId xmlns="" xmlns:a16="http://schemas.microsoft.com/office/drawing/2014/main" id="{1ED38111-A838-4EDF-AB07-ABC033E74C8C}"/>
              </a:ext>
            </a:extLst>
          </p:cNvPr>
          <p:cNvPicPr>
            <a:picLocks noChangeAspect="1"/>
          </p:cNvPicPr>
          <p:nvPr/>
        </p:nvPicPr>
        <p:blipFill>
          <a:blip r:embed="rId4"/>
          <a:stretch>
            <a:fillRect/>
          </a:stretch>
        </p:blipFill>
        <p:spPr>
          <a:xfrm>
            <a:off x="7399732" y="5512900"/>
            <a:ext cx="1168764" cy="735500"/>
          </a:xfrm>
          <a:prstGeom prst="rect">
            <a:avLst/>
          </a:prstGeom>
        </p:spPr>
      </p:pic>
      <p:pic>
        <p:nvPicPr>
          <p:cNvPr id="13" name="Picture 12">
            <a:extLst>
              <a:ext uri="{FF2B5EF4-FFF2-40B4-BE49-F238E27FC236}">
                <a16:creationId xmlns="" xmlns:a16="http://schemas.microsoft.com/office/drawing/2014/main" id="{44337F06-E713-4562-BD50-D6FCAE3D86A0}"/>
              </a:ext>
            </a:extLst>
          </p:cNvPr>
          <p:cNvPicPr>
            <a:picLocks noChangeAspect="1"/>
          </p:cNvPicPr>
          <p:nvPr/>
        </p:nvPicPr>
        <p:blipFill>
          <a:blip r:embed="rId5"/>
          <a:stretch>
            <a:fillRect/>
          </a:stretch>
        </p:blipFill>
        <p:spPr>
          <a:xfrm>
            <a:off x="0" y="209238"/>
            <a:ext cx="2438400" cy="1402413"/>
          </a:xfrm>
          <a:prstGeom prst="rect">
            <a:avLst/>
          </a:prstGeom>
        </p:spPr>
      </p:pic>
    </p:spTree>
    <p:extLst>
      <p:ext uri="{BB962C8B-B14F-4D97-AF65-F5344CB8AC3E}">
        <p14:creationId xmlns:p14="http://schemas.microsoft.com/office/powerpoint/2010/main" val="1707919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endParaRPr lang="en-US"/>
          </a:p>
        </p:txBody>
      </p:sp>
      <p:pic>
        <p:nvPicPr>
          <p:cNvPr id="5123" name="Content Placeholder 3" descr="SKMBT_C45109102211470.jpg"/>
          <p:cNvPicPr>
            <a:picLocks noGrp="1" noChangeAspect="1"/>
          </p:cNvPicPr>
          <p:nvPr>
            <p:ph idx="1"/>
          </p:nvPr>
        </p:nvPicPr>
        <p:blipFill>
          <a:blip r:embed="rId2" cstate="print"/>
          <a:srcRect/>
          <a:stretch>
            <a:fillRect/>
          </a:stretch>
        </p:blipFill>
        <p:spPr>
          <a:xfrm>
            <a:off x="-53975" y="384175"/>
            <a:ext cx="9185275" cy="5943600"/>
          </a:xfrm>
        </p:spPr>
      </p:pic>
      <p:sp>
        <p:nvSpPr>
          <p:cNvPr id="6" name="Freeform 5"/>
          <p:cNvSpPr/>
          <p:nvPr/>
        </p:nvSpPr>
        <p:spPr>
          <a:xfrm>
            <a:off x="4953000" y="3529013"/>
            <a:ext cx="1458913" cy="247650"/>
          </a:xfrm>
          <a:custGeom>
            <a:avLst/>
            <a:gdLst>
              <a:gd name="connsiteX0" fmla="*/ 0 w 1459706"/>
              <a:gd name="connsiteY0" fmla="*/ 0 h 247650"/>
              <a:gd name="connsiteX1" fmla="*/ 85725 w 1459706"/>
              <a:gd name="connsiteY1" fmla="*/ 14287 h 247650"/>
              <a:gd name="connsiteX2" fmla="*/ 164306 w 1459706"/>
              <a:gd name="connsiteY2" fmla="*/ 28575 h 247650"/>
              <a:gd name="connsiteX3" fmla="*/ 254794 w 1459706"/>
              <a:gd name="connsiteY3" fmla="*/ 35718 h 247650"/>
              <a:gd name="connsiteX4" fmla="*/ 321469 w 1459706"/>
              <a:gd name="connsiteY4" fmla="*/ 40481 h 247650"/>
              <a:gd name="connsiteX5" fmla="*/ 381000 w 1459706"/>
              <a:gd name="connsiteY5" fmla="*/ 50006 h 247650"/>
              <a:gd name="connsiteX6" fmla="*/ 426244 w 1459706"/>
              <a:gd name="connsiteY6" fmla="*/ 54768 h 247650"/>
              <a:gd name="connsiteX7" fmla="*/ 488156 w 1459706"/>
              <a:gd name="connsiteY7" fmla="*/ 78581 h 247650"/>
              <a:gd name="connsiteX8" fmla="*/ 547688 w 1459706"/>
              <a:gd name="connsiteY8" fmla="*/ 92868 h 247650"/>
              <a:gd name="connsiteX9" fmla="*/ 638175 w 1459706"/>
              <a:gd name="connsiteY9" fmla="*/ 114300 h 247650"/>
              <a:gd name="connsiteX10" fmla="*/ 716756 w 1459706"/>
              <a:gd name="connsiteY10" fmla="*/ 116681 h 247650"/>
              <a:gd name="connsiteX11" fmla="*/ 778669 w 1459706"/>
              <a:gd name="connsiteY11" fmla="*/ 126206 h 247650"/>
              <a:gd name="connsiteX12" fmla="*/ 814388 w 1459706"/>
              <a:gd name="connsiteY12" fmla="*/ 126206 h 247650"/>
              <a:gd name="connsiteX13" fmla="*/ 869156 w 1459706"/>
              <a:gd name="connsiteY13" fmla="*/ 130968 h 247650"/>
              <a:gd name="connsiteX14" fmla="*/ 900113 w 1459706"/>
              <a:gd name="connsiteY14" fmla="*/ 138112 h 247650"/>
              <a:gd name="connsiteX15" fmla="*/ 983456 w 1459706"/>
              <a:gd name="connsiteY15" fmla="*/ 135731 h 247650"/>
              <a:gd name="connsiteX16" fmla="*/ 1047750 w 1459706"/>
              <a:gd name="connsiteY16" fmla="*/ 150018 h 247650"/>
              <a:gd name="connsiteX17" fmla="*/ 1128713 w 1459706"/>
              <a:gd name="connsiteY17" fmla="*/ 173831 h 247650"/>
              <a:gd name="connsiteX18" fmla="*/ 1193006 w 1459706"/>
              <a:gd name="connsiteY18" fmla="*/ 188118 h 247650"/>
              <a:gd name="connsiteX19" fmla="*/ 1219200 w 1459706"/>
              <a:gd name="connsiteY19" fmla="*/ 192881 h 247650"/>
              <a:gd name="connsiteX20" fmla="*/ 1252538 w 1459706"/>
              <a:gd name="connsiteY20" fmla="*/ 207168 h 247650"/>
              <a:gd name="connsiteX21" fmla="*/ 1297781 w 1459706"/>
              <a:gd name="connsiteY21" fmla="*/ 219075 h 247650"/>
              <a:gd name="connsiteX22" fmla="*/ 1373981 w 1459706"/>
              <a:gd name="connsiteY22" fmla="*/ 238125 h 247650"/>
              <a:gd name="connsiteX23" fmla="*/ 1459706 w 1459706"/>
              <a:gd name="connsiteY23" fmla="*/ 24765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59706" h="247650">
                <a:moveTo>
                  <a:pt x="0" y="0"/>
                </a:moveTo>
                <a:lnTo>
                  <a:pt x="85725" y="14287"/>
                </a:lnTo>
                <a:cubicBezTo>
                  <a:pt x="113109" y="19050"/>
                  <a:pt x="136128" y="25003"/>
                  <a:pt x="164306" y="28575"/>
                </a:cubicBezTo>
                <a:cubicBezTo>
                  <a:pt x="192484" y="32147"/>
                  <a:pt x="254794" y="35718"/>
                  <a:pt x="254794" y="35718"/>
                </a:cubicBezTo>
                <a:cubicBezTo>
                  <a:pt x="280988" y="37702"/>
                  <a:pt x="300435" y="38100"/>
                  <a:pt x="321469" y="40481"/>
                </a:cubicBezTo>
                <a:cubicBezTo>
                  <a:pt x="342503" y="42862"/>
                  <a:pt x="363538" y="47625"/>
                  <a:pt x="381000" y="50006"/>
                </a:cubicBezTo>
                <a:cubicBezTo>
                  <a:pt x="398462" y="52387"/>
                  <a:pt x="408385" y="50006"/>
                  <a:pt x="426244" y="54768"/>
                </a:cubicBezTo>
                <a:cubicBezTo>
                  <a:pt x="444103" y="59530"/>
                  <a:pt x="467915" y="72231"/>
                  <a:pt x="488156" y="78581"/>
                </a:cubicBezTo>
                <a:cubicBezTo>
                  <a:pt x="508397" y="84931"/>
                  <a:pt x="547688" y="92868"/>
                  <a:pt x="547688" y="92868"/>
                </a:cubicBezTo>
                <a:cubicBezTo>
                  <a:pt x="572691" y="98821"/>
                  <a:pt x="609997" y="110331"/>
                  <a:pt x="638175" y="114300"/>
                </a:cubicBezTo>
                <a:cubicBezTo>
                  <a:pt x="666353" y="118269"/>
                  <a:pt x="693340" y="114697"/>
                  <a:pt x="716756" y="116681"/>
                </a:cubicBezTo>
                <a:cubicBezTo>
                  <a:pt x="740172" y="118665"/>
                  <a:pt x="762397" y="124619"/>
                  <a:pt x="778669" y="126206"/>
                </a:cubicBezTo>
                <a:cubicBezTo>
                  <a:pt x="794941" y="127794"/>
                  <a:pt x="799307" y="125412"/>
                  <a:pt x="814388" y="126206"/>
                </a:cubicBezTo>
                <a:cubicBezTo>
                  <a:pt x="829469" y="127000"/>
                  <a:pt x="854869" y="128984"/>
                  <a:pt x="869156" y="130968"/>
                </a:cubicBezTo>
                <a:cubicBezTo>
                  <a:pt x="883443" y="132952"/>
                  <a:pt x="881063" y="137318"/>
                  <a:pt x="900113" y="138112"/>
                </a:cubicBezTo>
                <a:cubicBezTo>
                  <a:pt x="919163" y="138906"/>
                  <a:pt x="958850" y="133747"/>
                  <a:pt x="983456" y="135731"/>
                </a:cubicBezTo>
                <a:cubicBezTo>
                  <a:pt x="1008062" y="137715"/>
                  <a:pt x="1023541" y="143668"/>
                  <a:pt x="1047750" y="150018"/>
                </a:cubicBezTo>
                <a:cubicBezTo>
                  <a:pt x="1071960" y="156368"/>
                  <a:pt x="1104504" y="167481"/>
                  <a:pt x="1128713" y="173831"/>
                </a:cubicBezTo>
                <a:cubicBezTo>
                  <a:pt x="1152922" y="180181"/>
                  <a:pt x="1177925" y="184943"/>
                  <a:pt x="1193006" y="188118"/>
                </a:cubicBezTo>
                <a:cubicBezTo>
                  <a:pt x="1208087" y="191293"/>
                  <a:pt x="1209278" y="189706"/>
                  <a:pt x="1219200" y="192881"/>
                </a:cubicBezTo>
                <a:cubicBezTo>
                  <a:pt x="1229122" y="196056"/>
                  <a:pt x="1239441" y="202802"/>
                  <a:pt x="1252538" y="207168"/>
                </a:cubicBezTo>
                <a:cubicBezTo>
                  <a:pt x="1265635" y="211534"/>
                  <a:pt x="1297781" y="219075"/>
                  <a:pt x="1297781" y="219075"/>
                </a:cubicBezTo>
                <a:cubicBezTo>
                  <a:pt x="1318021" y="224234"/>
                  <a:pt x="1346994" y="233363"/>
                  <a:pt x="1373981" y="238125"/>
                </a:cubicBezTo>
                <a:cubicBezTo>
                  <a:pt x="1400968" y="242887"/>
                  <a:pt x="1446609" y="246460"/>
                  <a:pt x="1459706" y="247650"/>
                </a:cubicBezTo>
              </a:path>
            </a:pathLst>
          </a:custGeom>
        </p:spPr>
        <p:style>
          <a:lnRef idx="3">
            <a:schemeClr val="accent2"/>
          </a:lnRef>
          <a:fillRef idx="0">
            <a:schemeClr val="accent2"/>
          </a:fillRef>
          <a:effectRef idx="2">
            <a:schemeClr val="accent2"/>
          </a:effectRef>
          <a:fontRef idx="minor">
            <a:schemeClr val="tx1"/>
          </a:fontRef>
        </p:style>
        <p:txBody>
          <a:bodyPr anchor="ctr"/>
          <a:lstStyle/>
          <a:p>
            <a:pPr algn="ctr">
              <a:defRPr/>
            </a:pPr>
            <a:endParaRPr lang="en-US"/>
          </a:p>
        </p:txBody>
      </p:sp>
      <p:sp>
        <p:nvSpPr>
          <p:cNvPr id="5" name="Freeform 4"/>
          <p:cNvSpPr/>
          <p:nvPr/>
        </p:nvSpPr>
        <p:spPr>
          <a:xfrm>
            <a:off x="4405313" y="3457575"/>
            <a:ext cx="1633537" cy="462757"/>
          </a:xfrm>
          <a:custGeom>
            <a:avLst/>
            <a:gdLst>
              <a:gd name="connsiteX0" fmla="*/ 0 w 1633537"/>
              <a:gd name="connsiteY0" fmla="*/ 0 h 462757"/>
              <a:gd name="connsiteX1" fmla="*/ 100012 w 1633537"/>
              <a:gd name="connsiteY1" fmla="*/ 23813 h 462757"/>
              <a:gd name="connsiteX2" fmla="*/ 219075 w 1633537"/>
              <a:gd name="connsiteY2" fmla="*/ 47625 h 462757"/>
              <a:gd name="connsiteX3" fmla="*/ 266700 w 1633537"/>
              <a:gd name="connsiteY3" fmla="*/ 52388 h 462757"/>
              <a:gd name="connsiteX4" fmla="*/ 290512 w 1633537"/>
              <a:gd name="connsiteY4" fmla="*/ 61913 h 462757"/>
              <a:gd name="connsiteX5" fmla="*/ 381000 w 1633537"/>
              <a:gd name="connsiteY5" fmla="*/ 128588 h 462757"/>
              <a:gd name="connsiteX6" fmla="*/ 400050 w 1633537"/>
              <a:gd name="connsiteY6" fmla="*/ 147638 h 462757"/>
              <a:gd name="connsiteX7" fmla="*/ 457200 w 1633537"/>
              <a:gd name="connsiteY7" fmla="*/ 157163 h 462757"/>
              <a:gd name="connsiteX8" fmla="*/ 485775 w 1633537"/>
              <a:gd name="connsiteY8" fmla="*/ 171450 h 462757"/>
              <a:gd name="connsiteX9" fmla="*/ 514350 w 1633537"/>
              <a:gd name="connsiteY9" fmla="*/ 180975 h 462757"/>
              <a:gd name="connsiteX10" fmla="*/ 542925 w 1633537"/>
              <a:gd name="connsiteY10" fmla="*/ 204788 h 462757"/>
              <a:gd name="connsiteX11" fmla="*/ 600075 w 1633537"/>
              <a:gd name="connsiteY11" fmla="*/ 223838 h 462757"/>
              <a:gd name="connsiteX12" fmla="*/ 828675 w 1633537"/>
              <a:gd name="connsiteY12" fmla="*/ 242888 h 462757"/>
              <a:gd name="connsiteX13" fmla="*/ 990600 w 1633537"/>
              <a:gd name="connsiteY13" fmla="*/ 271463 h 462757"/>
              <a:gd name="connsiteX14" fmla="*/ 1090612 w 1633537"/>
              <a:gd name="connsiteY14" fmla="*/ 300038 h 462757"/>
              <a:gd name="connsiteX15" fmla="*/ 1128712 w 1633537"/>
              <a:gd name="connsiteY15" fmla="*/ 347663 h 462757"/>
              <a:gd name="connsiteX16" fmla="*/ 1190625 w 1633537"/>
              <a:gd name="connsiteY16" fmla="*/ 390525 h 462757"/>
              <a:gd name="connsiteX17" fmla="*/ 1266825 w 1633537"/>
              <a:gd name="connsiteY17" fmla="*/ 404813 h 462757"/>
              <a:gd name="connsiteX18" fmla="*/ 1404937 w 1633537"/>
              <a:gd name="connsiteY18" fmla="*/ 414338 h 462757"/>
              <a:gd name="connsiteX19" fmla="*/ 1509712 w 1633537"/>
              <a:gd name="connsiteY19" fmla="*/ 433388 h 462757"/>
              <a:gd name="connsiteX20" fmla="*/ 1566862 w 1633537"/>
              <a:gd name="connsiteY20" fmla="*/ 457200 h 462757"/>
              <a:gd name="connsiteX21" fmla="*/ 1576387 w 1633537"/>
              <a:gd name="connsiteY21" fmla="*/ 461963 h 462757"/>
              <a:gd name="connsiteX22" fmla="*/ 1633537 w 1633537"/>
              <a:gd name="connsiteY22" fmla="*/ 452438 h 46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33537" h="462757">
                <a:moveTo>
                  <a:pt x="0" y="0"/>
                </a:moveTo>
                <a:cubicBezTo>
                  <a:pt x="32146" y="7938"/>
                  <a:pt x="63500" y="15876"/>
                  <a:pt x="100012" y="23813"/>
                </a:cubicBezTo>
                <a:cubicBezTo>
                  <a:pt x="136524" y="31750"/>
                  <a:pt x="191294" y="42863"/>
                  <a:pt x="219075" y="47625"/>
                </a:cubicBezTo>
                <a:cubicBezTo>
                  <a:pt x="246856" y="52388"/>
                  <a:pt x="254794" y="50007"/>
                  <a:pt x="266700" y="52388"/>
                </a:cubicBezTo>
                <a:cubicBezTo>
                  <a:pt x="278606" y="54769"/>
                  <a:pt x="271462" y="49213"/>
                  <a:pt x="290512" y="61913"/>
                </a:cubicBezTo>
                <a:cubicBezTo>
                  <a:pt x="309562" y="74613"/>
                  <a:pt x="362744" y="114300"/>
                  <a:pt x="381000" y="128588"/>
                </a:cubicBezTo>
                <a:cubicBezTo>
                  <a:pt x="399256" y="142876"/>
                  <a:pt x="387350" y="142875"/>
                  <a:pt x="400050" y="147638"/>
                </a:cubicBezTo>
                <a:cubicBezTo>
                  <a:pt x="412750" y="152401"/>
                  <a:pt x="442913" y="153194"/>
                  <a:pt x="457200" y="157163"/>
                </a:cubicBezTo>
                <a:cubicBezTo>
                  <a:pt x="471487" y="161132"/>
                  <a:pt x="476250" y="167481"/>
                  <a:pt x="485775" y="171450"/>
                </a:cubicBezTo>
                <a:cubicBezTo>
                  <a:pt x="495300" y="175419"/>
                  <a:pt x="504825" y="175419"/>
                  <a:pt x="514350" y="180975"/>
                </a:cubicBezTo>
                <a:cubicBezTo>
                  <a:pt x="523875" y="186531"/>
                  <a:pt x="528638" y="197644"/>
                  <a:pt x="542925" y="204788"/>
                </a:cubicBezTo>
                <a:cubicBezTo>
                  <a:pt x="557213" y="211932"/>
                  <a:pt x="552450" y="217488"/>
                  <a:pt x="600075" y="223838"/>
                </a:cubicBezTo>
                <a:cubicBezTo>
                  <a:pt x="647700" y="230188"/>
                  <a:pt x="763588" y="234951"/>
                  <a:pt x="828675" y="242888"/>
                </a:cubicBezTo>
                <a:cubicBezTo>
                  <a:pt x="893762" y="250825"/>
                  <a:pt x="946944" y="261938"/>
                  <a:pt x="990600" y="271463"/>
                </a:cubicBezTo>
                <a:cubicBezTo>
                  <a:pt x="1034256" y="280988"/>
                  <a:pt x="1067593" y="287338"/>
                  <a:pt x="1090612" y="300038"/>
                </a:cubicBezTo>
                <a:cubicBezTo>
                  <a:pt x="1113631" y="312738"/>
                  <a:pt x="1112043" y="332582"/>
                  <a:pt x="1128712" y="347663"/>
                </a:cubicBezTo>
                <a:cubicBezTo>
                  <a:pt x="1145381" y="362744"/>
                  <a:pt x="1167606" y="381000"/>
                  <a:pt x="1190625" y="390525"/>
                </a:cubicBezTo>
                <a:cubicBezTo>
                  <a:pt x="1213644" y="400050"/>
                  <a:pt x="1231106" y="400844"/>
                  <a:pt x="1266825" y="404813"/>
                </a:cubicBezTo>
                <a:cubicBezTo>
                  <a:pt x="1302544" y="408782"/>
                  <a:pt x="1364456" y="409576"/>
                  <a:pt x="1404937" y="414338"/>
                </a:cubicBezTo>
                <a:cubicBezTo>
                  <a:pt x="1445418" y="419100"/>
                  <a:pt x="1482725" y="426244"/>
                  <a:pt x="1509712" y="433388"/>
                </a:cubicBezTo>
                <a:cubicBezTo>
                  <a:pt x="1536700" y="440532"/>
                  <a:pt x="1555750" y="452438"/>
                  <a:pt x="1566862" y="457200"/>
                </a:cubicBezTo>
                <a:cubicBezTo>
                  <a:pt x="1577974" y="461962"/>
                  <a:pt x="1565275" y="462757"/>
                  <a:pt x="1576387" y="461963"/>
                </a:cubicBezTo>
                <a:cubicBezTo>
                  <a:pt x="1587499" y="461169"/>
                  <a:pt x="1618456" y="456407"/>
                  <a:pt x="1633537" y="452438"/>
                </a:cubicBez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0899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endParaRPr lang="en-US"/>
          </a:p>
        </p:txBody>
      </p:sp>
      <p:sp>
        <p:nvSpPr>
          <p:cNvPr id="25603" name="Content Placeholder 2"/>
          <p:cNvSpPr>
            <a:spLocks noGrp="1"/>
          </p:cNvSpPr>
          <p:nvPr>
            <p:ph idx="1"/>
          </p:nvPr>
        </p:nvSpPr>
        <p:spPr/>
        <p:txBody>
          <a:bodyPr/>
          <a:lstStyle/>
          <a:p>
            <a:pPr eaLnBrk="1" hangingPunct="1"/>
            <a:endParaRPr lang="en-US"/>
          </a:p>
        </p:txBody>
      </p:sp>
      <p:pic>
        <p:nvPicPr>
          <p:cNvPr id="25604" name="Picture 2" descr="C:\Documents and Settings\oavila\Desktop\Chris PowerPoint 2009\Subsidence 2009\Subsidence Oct 10 007.jpg"/>
          <p:cNvPicPr>
            <a:picLocks noChangeAspect="1" noChangeArrowheads="1"/>
          </p:cNvPicPr>
          <p:nvPr/>
        </p:nvPicPr>
        <p:blipFill>
          <a:blip r:embed="rId2" cstate="print"/>
          <a:srcRect/>
          <a:stretch>
            <a:fillRect/>
          </a:stretch>
        </p:blipFill>
        <p:spPr bwMode="auto">
          <a:xfrm>
            <a:off x="-152400" y="-171450"/>
            <a:ext cx="9372600" cy="7029450"/>
          </a:xfrm>
          <a:prstGeom prst="rect">
            <a:avLst/>
          </a:prstGeom>
          <a:noFill/>
          <a:ln w="9525">
            <a:noFill/>
            <a:miter lim="800000"/>
            <a:headEnd/>
            <a:tailEnd/>
          </a:ln>
        </p:spPr>
      </p:pic>
    </p:spTree>
    <p:extLst>
      <p:ext uri="{BB962C8B-B14F-4D97-AF65-F5344CB8AC3E}">
        <p14:creationId xmlns:p14="http://schemas.microsoft.com/office/powerpoint/2010/main" val="337581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endParaRPr lang="en-US"/>
          </a:p>
        </p:txBody>
      </p:sp>
      <p:sp>
        <p:nvSpPr>
          <p:cNvPr id="27651" name="Content Placeholder 2"/>
          <p:cNvSpPr>
            <a:spLocks noGrp="1"/>
          </p:cNvSpPr>
          <p:nvPr>
            <p:ph idx="1"/>
          </p:nvPr>
        </p:nvSpPr>
        <p:spPr/>
        <p:txBody>
          <a:bodyPr/>
          <a:lstStyle/>
          <a:p>
            <a:pPr eaLnBrk="1" hangingPunct="1"/>
            <a:endParaRPr lang="en-US"/>
          </a:p>
        </p:txBody>
      </p:sp>
      <p:pic>
        <p:nvPicPr>
          <p:cNvPr id="27652" name="Picture 2" descr="C:\Documents and Settings\oavila\Desktop\Chris PowerPoint 2009\Subsidence 2009\Subsidence Oct 10 009.jpg"/>
          <p:cNvPicPr>
            <a:picLocks noChangeAspect="1" noChangeArrowheads="1"/>
          </p:cNvPicPr>
          <p:nvPr/>
        </p:nvPicPr>
        <p:blipFill>
          <a:blip r:embed="rId2" cstate="print"/>
          <a:srcRect/>
          <a:stretch>
            <a:fillRect/>
          </a:stretch>
        </p:blipFill>
        <p:spPr bwMode="auto">
          <a:xfrm>
            <a:off x="0" y="-533400"/>
            <a:ext cx="9245600" cy="6934200"/>
          </a:xfrm>
          <a:prstGeom prst="rect">
            <a:avLst/>
          </a:prstGeom>
          <a:noFill/>
          <a:ln w="9525">
            <a:noFill/>
            <a:miter lim="800000"/>
            <a:headEnd/>
            <a:tailEnd/>
          </a:ln>
        </p:spPr>
      </p:pic>
    </p:spTree>
    <p:extLst>
      <p:ext uri="{BB962C8B-B14F-4D97-AF65-F5344CB8AC3E}">
        <p14:creationId xmlns:p14="http://schemas.microsoft.com/office/powerpoint/2010/main" val="192736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19101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$5.2 </a:t>
            </a:r>
            <a:r>
              <a:rPr lang="en-US" dirty="0"/>
              <a:t>Million Russell Ave Bridge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68" y="1828800"/>
            <a:ext cx="9144000" cy="4870704"/>
          </a:xfrm>
          <a:prstGeom prst="rect">
            <a:avLst/>
          </a:prstGeom>
        </p:spPr>
      </p:pic>
    </p:spTree>
    <p:extLst>
      <p:ext uri="{BB962C8B-B14F-4D97-AF65-F5344CB8AC3E}">
        <p14:creationId xmlns:p14="http://schemas.microsoft.com/office/powerpoint/2010/main" val="1197121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649" y="96071"/>
            <a:ext cx="8686800" cy="914400"/>
          </a:xfrm>
        </p:spPr>
        <p:txBody>
          <a:bodyPr/>
          <a:lstStyle/>
          <a:p>
            <a:pPr algn="ctr" eaLnBrk="1" hangingPunct="1">
              <a:defRPr/>
            </a:pPr>
            <a:r>
              <a:rPr lang="en-US" sz="2400" b="1" dirty="0">
                <a:effectLst/>
                <a:ea typeface="+mn-ea"/>
                <a:cs typeface="+mn-cs"/>
              </a:rPr>
              <a:t/>
            </a:r>
            <a:br>
              <a:rPr lang="en-US" sz="2400" b="1" dirty="0">
                <a:effectLst/>
                <a:ea typeface="+mn-ea"/>
                <a:cs typeface="+mn-cs"/>
              </a:rPr>
            </a:br>
            <a:r>
              <a:rPr lang="en-US" sz="2400" b="1" dirty="0">
                <a:effectLst/>
                <a:ea typeface="+mn-ea"/>
                <a:cs typeface="+mn-cs"/>
              </a:rPr>
              <a:t/>
            </a:r>
            <a:br>
              <a:rPr lang="en-US" sz="2400" b="1" dirty="0">
                <a:effectLst/>
                <a:ea typeface="+mn-ea"/>
                <a:cs typeface="+mn-cs"/>
              </a:rPr>
            </a:br>
            <a:r>
              <a:rPr lang="en-US" sz="2400" b="1" dirty="0">
                <a:effectLst/>
                <a:ea typeface="+mn-ea"/>
                <a:cs typeface="+mn-cs"/>
              </a:rPr>
              <a:t/>
            </a:r>
            <a:br>
              <a:rPr lang="en-US" sz="2400" b="1" dirty="0">
                <a:effectLst/>
                <a:ea typeface="+mn-ea"/>
                <a:cs typeface="+mn-cs"/>
              </a:rPr>
            </a:br>
            <a:r>
              <a:rPr lang="en-US" sz="3200" b="1" dirty="0">
                <a:solidFill>
                  <a:schemeClr val="bg1"/>
                </a:solidFill>
                <a:effectLst/>
                <a:latin typeface="Times New Roman" pitchFamily="18" charset="0"/>
                <a:ea typeface="+mn-ea"/>
                <a:cs typeface="Times New Roman" pitchFamily="18" charset="0"/>
              </a:rPr>
              <a:t>Western Madera  and Merced County </a:t>
            </a:r>
            <a:r>
              <a:rPr lang="en-US" sz="3200" b="1" dirty="0">
                <a:solidFill>
                  <a:schemeClr val="tx1"/>
                </a:solidFill>
                <a:effectLst/>
                <a:latin typeface="Arial" panose="020B0604020202020204" pitchFamily="34" charset="0"/>
                <a:ea typeface="+mn-ea"/>
                <a:cs typeface="Arial" panose="020B0604020202020204" pitchFamily="34" charset="0"/>
              </a:rPr>
              <a:t>Subsidence Study - Long Term Solutions</a:t>
            </a:r>
            <a:r>
              <a:rPr lang="en-US" sz="3200" b="1" dirty="0">
                <a:solidFill>
                  <a:schemeClr val="tx1"/>
                </a:solidFill>
                <a:effectLst/>
                <a:latin typeface="Arial" panose="020B0604020202020204" pitchFamily="34" charset="0"/>
                <a:cs typeface="Arial" panose="020B0604020202020204" pitchFamily="34" charset="0"/>
              </a:rPr>
              <a:t> </a:t>
            </a:r>
            <a:r>
              <a:rPr lang="en-US" sz="2800" b="1" dirty="0">
                <a:solidFill>
                  <a:schemeClr val="bg1"/>
                </a:solidFill>
                <a:effectLst/>
              </a:rPr>
              <a:t/>
            </a:r>
            <a:br>
              <a:rPr lang="en-US" sz="2800" b="1" dirty="0">
                <a:solidFill>
                  <a:schemeClr val="bg1"/>
                </a:solidFill>
                <a:effectLst/>
              </a:rPr>
            </a:br>
            <a:r>
              <a:rPr lang="en-US" sz="2400" b="1" dirty="0">
                <a:ea typeface="+mn-ea"/>
                <a:cs typeface="+mn-cs"/>
              </a:rPr>
              <a:t/>
            </a:r>
            <a:br>
              <a:rPr lang="en-US" sz="2400" b="1" dirty="0">
                <a:ea typeface="+mn-ea"/>
                <a:cs typeface="+mn-cs"/>
              </a:rPr>
            </a:br>
            <a:r>
              <a:rPr lang="en-US" sz="2000" u="sng" dirty="0">
                <a:effectLst/>
              </a:rPr>
              <a:t> </a:t>
            </a:r>
            <a:r>
              <a:rPr lang="en-US" dirty="0">
                <a:effectLst/>
              </a:rPr>
              <a:t/>
            </a:r>
            <a:br>
              <a:rPr lang="en-US" dirty="0">
                <a:effectLst/>
              </a:rPr>
            </a:br>
            <a:endParaRPr lang="en-US" dirty="0"/>
          </a:p>
        </p:txBody>
      </p:sp>
      <p:sp>
        <p:nvSpPr>
          <p:cNvPr id="4" name="Slide Number Placeholder 3"/>
          <p:cNvSpPr>
            <a:spLocks noGrp="1"/>
          </p:cNvSpPr>
          <p:nvPr>
            <p:ph type="sldNum" sz="quarter" idx="12"/>
          </p:nvPr>
        </p:nvSpPr>
        <p:spPr/>
        <p:txBody>
          <a:bodyPr/>
          <a:lstStyle/>
          <a:p>
            <a:pPr>
              <a:defRPr/>
            </a:pPr>
            <a:fld id="{AE20A6C7-F4B4-47AE-B6B1-156CE3A62A56}" type="slidenum">
              <a:rPr lang="en-US" smtClean="0"/>
              <a:pPr>
                <a:defRPr/>
              </a:pPr>
              <a:t>19</a:t>
            </a:fld>
            <a:endParaRPr lang="en-US" dirty="0"/>
          </a:p>
        </p:txBody>
      </p:sp>
      <p:sp>
        <p:nvSpPr>
          <p:cNvPr id="6" name="Content Placeholder 2"/>
          <p:cNvSpPr>
            <a:spLocks noGrp="1"/>
          </p:cNvSpPr>
          <p:nvPr>
            <p:ph idx="1"/>
          </p:nvPr>
        </p:nvSpPr>
        <p:spPr>
          <a:xfrm>
            <a:off x="370449" y="1010471"/>
            <a:ext cx="8763000" cy="2971801"/>
          </a:xfrm>
        </p:spPr>
        <p:txBody>
          <a:bodyPr/>
          <a:lstStyle/>
          <a:p>
            <a:pPr marL="566738" lvl="1"/>
            <a:r>
              <a:rPr lang="en-US" sz="2300" b="1" dirty="0">
                <a:effectLst/>
                <a:latin typeface="Arial" panose="020B0604020202020204" pitchFamily="34" charset="0"/>
                <a:ea typeface="Tahoma" pitchFamily="34" charset="0"/>
                <a:cs typeface="Arial" panose="020B0604020202020204" pitchFamily="34" charset="0"/>
              </a:rPr>
              <a:t>Complete subsidence and wheeling agreement and import water through Red Top Pipeline. (Avoid adjudication)</a:t>
            </a:r>
          </a:p>
          <a:p>
            <a:pPr marL="566738" lvl="1"/>
            <a:r>
              <a:rPr lang="en-US" sz="2300" b="1" dirty="0">
                <a:effectLst/>
                <a:latin typeface="Arial" panose="020B0604020202020204" pitchFamily="34" charset="0"/>
                <a:ea typeface="Tahoma" pitchFamily="34" charset="0"/>
                <a:cs typeface="Arial" panose="020B0604020202020204" pitchFamily="34" charset="0"/>
              </a:rPr>
              <a:t>Continue to revive existing districts, to manage water supply, subsidence and SGMA.</a:t>
            </a:r>
          </a:p>
          <a:p>
            <a:pPr marL="566738" lvl="1"/>
            <a:r>
              <a:rPr lang="en-US" sz="2300" b="1" dirty="0">
                <a:effectLst/>
                <a:latin typeface="Arial" panose="020B0604020202020204" pitchFamily="34" charset="0"/>
                <a:ea typeface="Tahoma" pitchFamily="34" charset="0"/>
                <a:cs typeface="Arial" panose="020B0604020202020204" pitchFamily="34" charset="0"/>
              </a:rPr>
              <a:t>Continue needed project improvements.</a:t>
            </a:r>
          </a:p>
          <a:p>
            <a:pPr marL="566738" lvl="1"/>
            <a:r>
              <a:rPr lang="en-US" sz="2300" b="1" dirty="0">
                <a:effectLst/>
                <a:latin typeface="Arial" panose="020B0604020202020204" pitchFamily="34" charset="0"/>
                <a:ea typeface="Tahoma" pitchFamily="34" charset="0"/>
                <a:cs typeface="Arial" panose="020B0604020202020204" pitchFamily="34" charset="0"/>
              </a:rPr>
              <a:t>Curtail Subsidence and help our neighbors comply with SGMA.</a:t>
            </a:r>
          </a:p>
          <a:p>
            <a:pPr marL="566738" lvl="1"/>
            <a:r>
              <a:rPr lang="en-US" sz="2300" b="1" dirty="0">
                <a:effectLst/>
                <a:latin typeface="Arial" panose="020B0604020202020204" pitchFamily="34" charset="0"/>
                <a:ea typeface="Tahoma" pitchFamily="34" charset="0"/>
                <a:cs typeface="Arial" panose="020B0604020202020204" pitchFamily="34" charset="0"/>
              </a:rPr>
              <a:t>Subsidence has been reduced by 50% through management.</a:t>
            </a:r>
          </a:p>
          <a:p>
            <a:pPr marL="109538" lvl="1" indent="0">
              <a:buNone/>
            </a:pPr>
            <a:r>
              <a:rPr lang="en-US" sz="2300" b="1" dirty="0">
                <a:effectLst/>
                <a:latin typeface="Arial" panose="020B0604020202020204" pitchFamily="34" charset="0"/>
                <a:ea typeface="Tahoma" pitchFamily="34" charset="0"/>
                <a:cs typeface="Arial" panose="020B0604020202020204" pitchFamily="34" charset="0"/>
              </a:rPr>
              <a:t> </a:t>
            </a:r>
          </a:p>
        </p:txBody>
      </p:sp>
      <p:pic>
        <p:nvPicPr>
          <p:cNvPr id="7" name="Picture 7"/>
          <p:cNvPicPr>
            <a:picLocks noChangeAspect="1" noChangeArrowheads="1"/>
          </p:cNvPicPr>
          <p:nvPr/>
        </p:nvPicPr>
        <p:blipFill>
          <a:blip r:embed="rId2" cstate="print"/>
          <a:srcRect/>
          <a:stretch>
            <a:fillRect/>
          </a:stretch>
        </p:blipFill>
        <p:spPr bwMode="auto">
          <a:xfrm>
            <a:off x="457200" y="4961545"/>
            <a:ext cx="2009775" cy="1489075"/>
          </a:xfrm>
          <a:prstGeom prst="rect">
            <a:avLst/>
          </a:prstGeom>
          <a:noFill/>
          <a:ln w="9525">
            <a:noFill/>
            <a:miter lim="800000"/>
            <a:headEnd/>
            <a:tailEnd/>
          </a:ln>
        </p:spPr>
      </p:pic>
      <p:pic>
        <p:nvPicPr>
          <p:cNvPr id="8" name="Picture 8" descr="PIC00006"/>
          <p:cNvPicPr>
            <a:picLocks noChangeAspect="1" noChangeArrowheads="1"/>
          </p:cNvPicPr>
          <p:nvPr/>
        </p:nvPicPr>
        <p:blipFill>
          <a:blip r:embed="rId3" cstate="print"/>
          <a:srcRect/>
          <a:stretch>
            <a:fillRect/>
          </a:stretch>
        </p:blipFill>
        <p:spPr bwMode="auto">
          <a:xfrm>
            <a:off x="6934200" y="5167861"/>
            <a:ext cx="2009775" cy="1403350"/>
          </a:xfrm>
          <a:prstGeom prst="rect">
            <a:avLst/>
          </a:prstGeom>
          <a:noFill/>
          <a:ln w="9525">
            <a:noFill/>
            <a:miter lim="800000"/>
            <a:headEnd/>
            <a:tailEnd/>
          </a:ln>
        </p:spPr>
      </p:pic>
      <p:pic>
        <p:nvPicPr>
          <p:cNvPr id="9" name="Picture 4" descr="10 - Lion Farms Application Existing Takeout.jpg"/>
          <p:cNvPicPr>
            <a:picLocks noChangeAspect="1"/>
          </p:cNvPicPr>
          <p:nvPr/>
        </p:nvPicPr>
        <p:blipFill>
          <a:blip r:embed="rId4" cstate="print"/>
          <a:srcRect/>
          <a:stretch>
            <a:fillRect/>
          </a:stretch>
        </p:blipFill>
        <p:spPr bwMode="auto">
          <a:xfrm>
            <a:off x="4502921" y="5003937"/>
            <a:ext cx="2133600" cy="1645472"/>
          </a:xfrm>
          <a:prstGeom prst="rect">
            <a:avLst/>
          </a:prstGeom>
          <a:noFill/>
          <a:ln w="9525">
            <a:noFill/>
            <a:miter lim="800000"/>
            <a:headEnd/>
            <a:tailEnd/>
          </a:ln>
        </p:spPr>
      </p:pic>
      <p:pic>
        <p:nvPicPr>
          <p:cNvPr id="10" name="Picture 1"/>
          <p:cNvPicPr>
            <a:picLocks noChangeAspect="1" noChangeArrowheads="1"/>
          </p:cNvPicPr>
          <p:nvPr/>
        </p:nvPicPr>
        <p:blipFill rotWithShape="1">
          <a:blip r:embed="rId5" cstate="print"/>
          <a:srcRect l="8438" t="25941" r="5486" b="15408"/>
          <a:stretch/>
        </p:blipFill>
        <p:spPr bwMode="auto">
          <a:xfrm>
            <a:off x="2590800" y="4955136"/>
            <a:ext cx="1793631" cy="1828800"/>
          </a:xfrm>
          <a:prstGeom prst="rect">
            <a:avLst/>
          </a:prstGeom>
          <a:noFill/>
          <a:ln w="9525">
            <a:noFill/>
            <a:miter lim="800000"/>
            <a:headEnd/>
            <a:tailEnd/>
          </a:ln>
        </p:spPr>
      </p:pic>
    </p:spTree>
    <p:extLst>
      <p:ext uri="{BB962C8B-B14F-4D97-AF65-F5344CB8AC3E}">
        <p14:creationId xmlns:p14="http://schemas.microsoft.com/office/powerpoint/2010/main" val="362814100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63500"/>
            <a:ext cx="8229600" cy="1155700"/>
          </a:xfrm>
        </p:spPr>
        <p:txBody>
          <a:bodyPr/>
          <a:lstStyle/>
          <a:p>
            <a:r>
              <a:rPr lang="en-US" dirty="0"/>
              <a:t>Subsidence Monitoring</a:t>
            </a:r>
            <a:br>
              <a:rPr lang="en-US" dirty="0"/>
            </a:br>
            <a:r>
              <a:rPr lang="en-US" sz="3600" dirty="0"/>
              <a:t>Document the Signs</a:t>
            </a:r>
          </a:p>
        </p:txBody>
      </p:sp>
      <p:sp>
        <p:nvSpPr>
          <p:cNvPr id="4" name="Slide Number Placeholder 3"/>
          <p:cNvSpPr>
            <a:spLocks noGrp="1"/>
          </p:cNvSpPr>
          <p:nvPr>
            <p:ph type="sldNum" sz="quarter" idx="12"/>
          </p:nvPr>
        </p:nvSpPr>
        <p:spPr/>
        <p:txBody>
          <a:bodyPr/>
          <a:lstStyle/>
          <a:p>
            <a:pPr>
              <a:defRPr/>
            </a:pPr>
            <a:fld id="{005A24A6-1986-4AC3-B5B1-D5A380E475C3}" type="slidenum">
              <a:rPr lang="en-US" smtClean="0">
                <a:solidFill>
                  <a:prstClr val="black">
                    <a:tint val="75000"/>
                  </a:prstClr>
                </a:solidFill>
              </a:rPr>
              <a:pPr>
                <a:defRPr/>
              </a:pPr>
              <a:t>2</a:t>
            </a:fld>
            <a:endParaRPr lang="en-US" dirty="0">
              <a:solidFill>
                <a:prstClr val="black">
                  <a:tint val="75000"/>
                </a:prstClr>
              </a:solidFill>
            </a:endParaRPr>
          </a:p>
        </p:txBody>
      </p:sp>
      <p:pic>
        <p:nvPicPr>
          <p:cNvPr id="9220" name="Picture 2" descr="W:\Clients\San Joaquin River Exch Contractors Auth -3495\349512B5 - Subsidence Western Madera Co\Reports\Presentation\Converted to Jpegs\What is Subsidence ver 1 _2_with photos.jpg"/>
          <p:cNvPicPr>
            <a:picLocks noChangeAspect="1" noChangeArrowheads="1"/>
          </p:cNvPicPr>
          <p:nvPr/>
        </p:nvPicPr>
        <p:blipFill>
          <a:blip r:embed="rId2" cstate="print"/>
          <a:srcRect l="5019" t="17323" r="4451" b="11737"/>
          <a:stretch>
            <a:fillRect/>
          </a:stretch>
        </p:blipFill>
        <p:spPr bwMode="auto">
          <a:xfrm>
            <a:off x="228600" y="1447799"/>
            <a:ext cx="8835736" cy="5350079"/>
          </a:xfrm>
          <a:prstGeom prst="rect">
            <a:avLst/>
          </a:prstGeom>
          <a:noFill/>
          <a:ln w="9525">
            <a:noFill/>
            <a:miter lim="800000"/>
            <a:headEnd/>
            <a:tailEnd/>
          </a:ln>
        </p:spPr>
      </p:pic>
      <p:pic>
        <p:nvPicPr>
          <p:cNvPr id="9221" name="Picture 5" descr="Provost  Pritchard LOGO.jpg"/>
          <p:cNvPicPr>
            <a:picLocks noChangeAspect="1"/>
          </p:cNvPicPr>
          <p:nvPr/>
        </p:nvPicPr>
        <p:blipFill>
          <a:blip r:embed="rId3" cstate="print"/>
          <a:srcRect/>
          <a:stretch>
            <a:fillRect/>
          </a:stretch>
        </p:blipFill>
        <p:spPr bwMode="auto">
          <a:xfrm>
            <a:off x="7924800" y="5562600"/>
            <a:ext cx="863600" cy="579438"/>
          </a:xfrm>
          <a:prstGeom prst="rect">
            <a:avLst/>
          </a:prstGeom>
          <a:noFill/>
          <a:ln w="9525">
            <a:noFill/>
            <a:miter lim="800000"/>
            <a:headEnd/>
            <a:tailEnd/>
          </a:ln>
        </p:spPr>
      </p:pic>
    </p:spTree>
    <p:extLst>
      <p:ext uri="{BB962C8B-B14F-4D97-AF65-F5344CB8AC3E}">
        <p14:creationId xmlns:p14="http://schemas.microsoft.com/office/powerpoint/2010/main" val="2298196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685800" y="228600"/>
            <a:ext cx="7772400" cy="6858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2"/>
                </a:solidFill>
                <a:effectLst/>
                <a:uLnTx/>
                <a:uFillTx/>
                <a:latin typeface="+mj-lt"/>
                <a:ea typeface="+mj-ea"/>
                <a:cs typeface="+mj-cs"/>
              </a:rPr>
              <a:t>Contact Information</a:t>
            </a:r>
          </a:p>
        </p:txBody>
      </p:sp>
      <p:sp>
        <p:nvSpPr>
          <p:cNvPr id="4" name="Rectangle 3"/>
          <p:cNvSpPr/>
          <p:nvPr/>
        </p:nvSpPr>
        <p:spPr>
          <a:xfrm>
            <a:off x="914400" y="1066799"/>
            <a:ext cx="5105400" cy="2677656"/>
          </a:xfrm>
          <a:prstGeom prst="rect">
            <a:avLst/>
          </a:prstGeom>
        </p:spPr>
        <p:txBody>
          <a:bodyPr wrap="square">
            <a:spAutoFit/>
          </a:bodyPr>
          <a:lstStyle/>
          <a:p>
            <a:pPr>
              <a:buFont typeface="Arial" charset="0"/>
              <a:buNone/>
            </a:pPr>
            <a:r>
              <a:rPr lang="en-US" sz="2400" dirty="0">
                <a:latin typeface="+mj-lt"/>
                <a:ea typeface="Tahoma" pitchFamily="34" charset="0"/>
                <a:cs typeface="Times New Roman" pitchFamily="18" charset="0"/>
              </a:rPr>
              <a:t>Chris White, Central California Irrigation District</a:t>
            </a:r>
            <a:br>
              <a:rPr lang="en-US" sz="2400" dirty="0">
                <a:latin typeface="+mj-lt"/>
                <a:ea typeface="Tahoma" pitchFamily="34" charset="0"/>
                <a:cs typeface="Times New Roman" pitchFamily="18" charset="0"/>
              </a:rPr>
            </a:br>
            <a:r>
              <a:rPr lang="en-US" sz="2400" dirty="0">
                <a:latin typeface="+mj-lt"/>
                <a:ea typeface="Tahoma" pitchFamily="34" charset="0"/>
                <a:cs typeface="Times New Roman" pitchFamily="18" charset="0"/>
              </a:rPr>
              <a:t>Telephone: (209) 826-1421</a:t>
            </a:r>
            <a:br>
              <a:rPr lang="en-US" sz="2400" dirty="0">
                <a:latin typeface="+mj-lt"/>
                <a:ea typeface="Tahoma" pitchFamily="34" charset="0"/>
                <a:cs typeface="Times New Roman" pitchFamily="18" charset="0"/>
              </a:rPr>
            </a:br>
            <a:r>
              <a:rPr lang="en-US" sz="2400" dirty="0">
                <a:latin typeface="+mj-lt"/>
                <a:ea typeface="Tahoma" pitchFamily="34" charset="0"/>
                <a:cs typeface="Times New Roman" pitchFamily="18" charset="0"/>
              </a:rPr>
              <a:t>Email:  </a:t>
            </a:r>
            <a:r>
              <a:rPr lang="en-US" sz="2400" u="sng" dirty="0">
                <a:latin typeface="+mj-lt"/>
                <a:ea typeface="Tahoma" pitchFamily="34" charset="0"/>
                <a:cs typeface="Times New Roman" pitchFamily="18" charset="0"/>
              </a:rPr>
              <a:t>cwhite@ccidwater.org</a:t>
            </a:r>
            <a:r>
              <a:rPr lang="en-US" sz="2400" dirty="0">
                <a:latin typeface="+mj-lt"/>
                <a:ea typeface="Tahoma" pitchFamily="34" charset="0"/>
                <a:cs typeface="Times New Roman" pitchFamily="18" charset="0"/>
              </a:rPr>
              <a:t> </a:t>
            </a:r>
            <a:endParaRPr lang="en-US" sz="2400" u="sng" dirty="0">
              <a:latin typeface="+mj-lt"/>
              <a:ea typeface="Tahoma" pitchFamily="34" charset="0"/>
              <a:cs typeface="Times New Roman" pitchFamily="18" charset="0"/>
            </a:endParaRPr>
          </a:p>
          <a:p>
            <a:pPr>
              <a:buFont typeface="Arial" charset="0"/>
              <a:buNone/>
            </a:pPr>
            <a:endParaRPr lang="en-US" sz="2400" dirty="0">
              <a:latin typeface="+mj-lt"/>
              <a:ea typeface="Tahoma" pitchFamily="34" charset="0"/>
              <a:cs typeface="Times New Roman" pitchFamily="18" charset="0"/>
            </a:endParaRPr>
          </a:p>
          <a:p>
            <a:pPr>
              <a:buFont typeface="Arial" charset="0"/>
              <a:buNone/>
            </a:pPr>
            <a:r>
              <a:rPr lang="en-US" sz="2400" dirty="0">
                <a:latin typeface="+mj-lt"/>
                <a:ea typeface="Tahoma" pitchFamily="34" charset="0"/>
                <a:cs typeface="Times New Roman" pitchFamily="18" charset="0"/>
              </a:rPr>
              <a:t/>
            </a:r>
            <a:br>
              <a:rPr lang="en-US" sz="2400" dirty="0">
                <a:latin typeface="+mj-lt"/>
                <a:ea typeface="Tahoma" pitchFamily="34" charset="0"/>
                <a:cs typeface="Times New Roman" pitchFamily="18" charset="0"/>
              </a:rPr>
            </a:br>
            <a:endParaRPr lang="en-US" sz="2400" dirty="0">
              <a:latin typeface="+mj-lt"/>
              <a:ea typeface="Tahoma" pitchFamily="34" charset="0"/>
              <a:cs typeface="Times New Roman" pitchFamily="18" charset="0"/>
            </a:endParaRPr>
          </a:p>
        </p:txBody>
      </p:sp>
      <p:pic>
        <p:nvPicPr>
          <p:cNvPr id="7" name="Picture 4" descr="W:\Clients\San Joaquin River Exch Contractors Auth -3495\349512B5 - Subsidence Western Madera Co\Reports\Flyer\CCID logo transparent.tif"/>
          <p:cNvPicPr>
            <a:picLocks noChangeAspect="1" noChangeArrowheads="1"/>
          </p:cNvPicPr>
          <p:nvPr/>
        </p:nvPicPr>
        <p:blipFill>
          <a:blip r:embed="rId2" cstate="print"/>
          <a:srcRect/>
          <a:stretch>
            <a:fillRect/>
          </a:stretch>
        </p:blipFill>
        <p:spPr bwMode="auto">
          <a:xfrm>
            <a:off x="5638800" y="1219200"/>
            <a:ext cx="1981200" cy="1330325"/>
          </a:xfrm>
          <a:prstGeom prst="rect">
            <a:avLst/>
          </a:prstGeom>
          <a:noFill/>
          <a:ln w="9525">
            <a:noFill/>
            <a:miter lim="800000"/>
            <a:headEnd/>
            <a:tailEnd/>
          </a:ln>
        </p:spPr>
      </p:pic>
    </p:spTree>
    <p:extLst>
      <p:ext uri="{BB962C8B-B14F-4D97-AF65-F5344CB8AC3E}">
        <p14:creationId xmlns:p14="http://schemas.microsoft.com/office/powerpoint/2010/main" val="3585375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descr="Post CVP_SWP System.jpg"/>
          <p:cNvPicPr>
            <a:picLocks noChangeAspect="1"/>
          </p:cNvPicPr>
          <p:nvPr/>
        </p:nvPicPr>
        <p:blipFill>
          <a:blip r:embed="rId3" cstate="print"/>
          <a:srcRect/>
          <a:stretch>
            <a:fillRect/>
          </a:stretch>
        </p:blipFill>
        <p:spPr bwMode="auto">
          <a:xfrm>
            <a:off x="1593850" y="222250"/>
            <a:ext cx="5956300" cy="6413500"/>
          </a:xfrm>
          <a:prstGeom prst="rect">
            <a:avLst/>
          </a:prstGeom>
          <a:noFill/>
          <a:ln w="9525">
            <a:noFill/>
            <a:miter lim="800000"/>
            <a:headEnd/>
            <a:tailEnd/>
          </a:ln>
        </p:spPr>
      </p:pic>
      <p:pic>
        <p:nvPicPr>
          <p:cNvPr id="20483" name="Picture 2" descr="Post CVP_SWP System.jpg"/>
          <p:cNvPicPr>
            <a:picLocks noChangeAspect="1"/>
          </p:cNvPicPr>
          <p:nvPr/>
        </p:nvPicPr>
        <p:blipFill>
          <a:blip r:embed="rId4" cstate="print"/>
          <a:srcRect/>
          <a:stretch>
            <a:fillRect/>
          </a:stretch>
        </p:blipFill>
        <p:spPr bwMode="auto">
          <a:xfrm>
            <a:off x="1593850" y="0"/>
            <a:ext cx="5956300" cy="6858000"/>
          </a:xfrm>
          <a:prstGeom prst="rect">
            <a:avLst/>
          </a:prstGeom>
          <a:noFill/>
          <a:ln w="9525">
            <a:noFill/>
            <a:miter lim="800000"/>
            <a:headEnd/>
            <a:tailEnd/>
          </a:ln>
        </p:spPr>
      </p:pic>
      <p:sp>
        <p:nvSpPr>
          <p:cNvPr id="20484" name="TextBox 3"/>
          <p:cNvSpPr txBox="1">
            <a:spLocks noChangeArrowheads="1"/>
          </p:cNvSpPr>
          <p:nvPr/>
        </p:nvSpPr>
        <p:spPr bwMode="auto">
          <a:xfrm>
            <a:off x="5334000" y="2133600"/>
            <a:ext cx="1676400" cy="369888"/>
          </a:xfrm>
          <a:prstGeom prst="rect">
            <a:avLst/>
          </a:prstGeom>
          <a:noFill/>
          <a:ln w="9525">
            <a:noFill/>
            <a:miter lim="800000"/>
            <a:headEnd/>
            <a:tailEnd/>
          </a:ln>
        </p:spPr>
        <p:txBody>
          <a:bodyPr>
            <a:spAutoFit/>
          </a:bodyPr>
          <a:lstStyle/>
          <a:p>
            <a:pPr algn="ctr" fontAlgn="base">
              <a:spcBef>
                <a:spcPct val="0"/>
              </a:spcBef>
              <a:spcAft>
                <a:spcPct val="0"/>
              </a:spcAft>
            </a:pPr>
            <a:r>
              <a:rPr lang="en-US" b="1" dirty="0">
                <a:solidFill>
                  <a:srgbClr val="FF0000"/>
                </a:solidFill>
                <a:latin typeface="Times New Roman" pitchFamily="18" charset="0"/>
                <a:cs typeface="Times New Roman" pitchFamily="18" charset="0"/>
              </a:rPr>
              <a:t>1960s</a:t>
            </a:r>
          </a:p>
        </p:txBody>
      </p:sp>
      <p:sp>
        <p:nvSpPr>
          <p:cNvPr id="5" name="Slide Number Placeholder 4"/>
          <p:cNvSpPr>
            <a:spLocks noGrp="1"/>
          </p:cNvSpPr>
          <p:nvPr>
            <p:ph type="sldNum" sz="quarter" idx="12"/>
          </p:nvPr>
        </p:nvSpPr>
        <p:spPr/>
        <p:txBody>
          <a:bodyPr/>
          <a:lstStyle/>
          <a:p>
            <a:pPr>
              <a:defRPr/>
            </a:pPr>
            <a:fld id="{359043AB-4837-4A26-AF2F-3170E2DCAC78}" type="slidenum">
              <a:rPr lang="en-US" smtClean="0">
                <a:solidFill>
                  <a:prstClr val="black">
                    <a:tint val="75000"/>
                  </a:prstClr>
                </a:solidFill>
              </a:rPr>
              <a:pPr>
                <a:defRPr/>
              </a:pPr>
              <a:t>3</a:t>
            </a:fld>
            <a:endParaRPr lang="en-US">
              <a:solidFill>
                <a:prstClr val="black">
                  <a:tint val="75000"/>
                </a:prstClr>
              </a:solidFill>
            </a:endParaRPr>
          </a:p>
        </p:txBody>
      </p:sp>
    </p:spTree>
    <p:extLst>
      <p:ext uri="{BB962C8B-B14F-4D97-AF65-F5344CB8AC3E}">
        <p14:creationId xmlns:p14="http://schemas.microsoft.com/office/powerpoint/2010/main" val="1194572702"/>
      </p:ext>
    </p:extLst>
  </p:cSld>
  <p:clrMapOvr>
    <a:masterClrMapping/>
  </p:clrMapOvr>
  <p:transition>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p:txBody>
          <a:bodyPr/>
          <a:lstStyle/>
          <a:p>
            <a:pPr eaLnBrk="1" hangingPunct="1"/>
            <a:endParaRPr lang="en-US"/>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a:p>
        </p:txBody>
      </p:sp>
      <p:pic>
        <p:nvPicPr>
          <p:cNvPr id="4100" name="Picture 4" descr="SKMBT_C45109102010491.jpg"/>
          <p:cNvPicPr>
            <a:picLocks noChangeAspect="1"/>
          </p:cNvPicPr>
          <p:nvPr/>
        </p:nvPicPr>
        <p:blipFill>
          <a:blip r:embed="rId2" cstate="print"/>
          <a:srcRect/>
          <a:stretch>
            <a:fillRect/>
          </a:stretch>
        </p:blipFill>
        <p:spPr bwMode="auto">
          <a:xfrm>
            <a:off x="0" y="-304800"/>
            <a:ext cx="9067800" cy="11485563"/>
          </a:xfrm>
          <a:prstGeom prst="rect">
            <a:avLst/>
          </a:prstGeom>
          <a:noFill/>
          <a:ln w="9525">
            <a:noFill/>
            <a:miter lim="800000"/>
            <a:headEnd/>
            <a:tailEnd/>
          </a:ln>
        </p:spPr>
      </p:pic>
      <p:sp>
        <p:nvSpPr>
          <p:cNvPr id="5" name="Freeform 4"/>
          <p:cNvSpPr/>
          <p:nvPr/>
        </p:nvSpPr>
        <p:spPr>
          <a:xfrm>
            <a:off x="3600450" y="1819275"/>
            <a:ext cx="1166813" cy="2065338"/>
          </a:xfrm>
          <a:custGeom>
            <a:avLst/>
            <a:gdLst>
              <a:gd name="connsiteX0" fmla="*/ 0 w 1162050"/>
              <a:gd name="connsiteY0" fmla="*/ 0 h 2065338"/>
              <a:gd name="connsiteX1" fmla="*/ 33338 w 1162050"/>
              <a:gd name="connsiteY1" fmla="*/ 38100 h 2065338"/>
              <a:gd name="connsiteX2" fmla="*/ 38100 w 1162050"/>
              <a:gd name="connsiteY2" fmla="*/ 52388 h 2065338"/>
              <a:gd name="connsiteX3" fmla="*/ 52388 w 1162050"/>
              <a:gd name="connsiteY3" fmla="*/ 66675 h 2065338"/>
              <a:gd name="connsiteX4" fmla="*/ 61913 w 1162050"/>
              <a:gd name="connsiteY4" fmla="*/ 66675 h 2065338"/>
              <a:gd name="connsiteX5" fmla="*/ 61913 w 1162050"/>
              <a:gd name="connsiteY5" fmla="*/ 95250 h 2065338"/>
              <a:gd name="connsiteX6" fmla="*/ 66675 w 1162050"/>
              <a:gd name="connsiteY6" fmla="*/ 104775 h 2065338"/>
              <a:gd name="connsiteX7" fmla="*/ 85725 w 1162050"/>
              <a:gd name="connsiteY7" fmla="*/ 123825 h 2065338"/>
              <a:gd name="connsiteX8" fmla="*/ 90488 w 1162050"/>
              <a:gd name="connsiteY8" fmla="*/ 152400 h 2065338"/>
              <a:gd name="connsiteX9" fmla="*/ 123825 w 1162050"/>
              <a:gd name="connsiteY9" fmla="*/ 166688 h 2065338"/>
              <a:gd name="connsiteX10" fmla="*/ 128588 w 1162050"/>
              <a:gd name="connsiteY10" fmla="*/ 180975 h 2065338"/>
              <a:gd name="connsiteX11" fmla="*/ 133350 w 1162050"/>
              <a:gd name="connsiteY11" fmla="*/ 238125 h 2065338"/>
              <a:gd name="connsiteX12" fmla="*/ 152400 w 1162050"/>
              <a:gd name="connsiteY12" fmla="*/ 271463 h 2065338"/>
              <a:gd name="connsiteX13" fmla="*/ 176213 w 1162050"/>
              <a:gd name="connsiteY13" fmla="*/ 304800 h 2065338"/>
              <a:gd name="connsiteX14" fmla="*/ 190500 w 1162050"/>
              <a:gd name="connsiteY14" fmla="*/ 319088 h 2065338"/>
              <a:gd name="connsiteX15" fmla="*/ 209550 w 1162050"/>
              <a:gd name="connsiteY15" fmla="*/ 347663 h 2065338"/>
              <a:gd name="connsiteX16" fmla="*/ 214313 w 1162050"/>
              <a:gd name="connsiteY16" fmla="*/ 395288 h 2065338"/>
              <a:gd name="connsiteX17" fmla="*/ 223838 w 1162050"/>
              <a:gd name="connsiteY17" fmla="*/ 438150 h 2065338"/>
              <a:gd name="connsiteX18" fmla="*/ 209550 w 1162050"/>
              <a:gd name="connsiteY18" fmla="*/ 457200 h 2065338"/>
              <a:gd name="connsiteX19" fmla="*/ 204788 w 1162050"/>
              <a:gd name="connsiteY19" fmla="*/ 471488 h 2065338"/>
              <a:gd name="connsiteX20" fmla="*/ 209550 w 1162050"/>
              <a:gd name="connsiteY20" fmla="*/ 504825 h 2065338"/>
              <a:gd name="connsiteX21" fmla="*/ 219075 w 1162050"/>
              <a:gd name="connsiteY21" fmla="*/ 509588 h 2065338"/>
              <a:gd name="connsiteX22" fmla="*/ 223838 w 1162050"/>
              <a:gd name="connsiteY22" fmla="*/ 523875 h 2065338"/>
              <a:gd name="connsiteX23" fmla="*/ 223838 w 1162050"/>
              <a:gd name="connsiteY23" fmla="*/ 533400 h 2065338"/>
              <a:gd name="connsiteX24" fmla="*/ 223838 w 1162050"/>
              <a:gd name="connsiteY24" fmla="*/ 542925 h 2065338"/>
              <a:gd name="connsiteX25" fmla="*/ 238125 w 1162050"/>
              <a:gd name="connsiteY25" fmla="*/ 542925 h 2065338"/>
              <a:gd name="connsiteX26" fmla="*/ 257175 w 1162050"/>
              <a:gd name="connsiteY26" fmla="*/ 542925 h 2065338"/>
              <a:gd name="connsiteX27" fmla="*/ 261938 w 1162050"/>
              <a:gd name="connsiteY27" fmla="*/ 571500 h 2065338"/>
              <a:gd name="connsiteX28" fmla="*/ 290513 w 1162050"/>
              <a:gd name="connsiteY28" fmla="*/ 576263 h 2065338"/>
              <a:gd name="connsiteX29" fmla="*/ 314325 w 1162050"/>
              <a:gd name="connsiteY29" fmla="*/ 581025 h 2065338"/>
              <a:gd name="connsiteX30" fmla="*/ 333375 w 1162050"/>
              <a:gd name="connsiteY30" fmla="*/ 590550 h 2065338"/>
              <a:gd name="connsiteX31" fmla="*/ 366713 w 1162050"/>
              <a:gd name="connsiteY31" fmla="*/ 604838 h 2065338"/>
              <a:gd name="connsiteX32" fmla="*/ 371475 w 1162050"/>
              <a:gd name="connsiteY32" fmla="*/ 614363 h 2065338"/>
              <a:gd name="connsiteX33" fmla="*/ 381000 w 1162050"/>
              <a:gd name="connsiteY33" fmla="*/ 633413 h 2065338"/>
              <a:gd name="connsiteX34" fmla="*/ 381000 w 1162050"/>
              <a:gd name="connsiteY34" fmla="*/ 657225 h 2065338"/>
              <a:gd name="connsiteX35" fmla="*/ 395288 w 1162050"/>
              <a:gd name="connsiteY35" fmla="*/ 661988 h 2065338"/>
              <a:gd name="connsiteX36" fmla="*/ 414338 w 1162050"/>
              <a:gd name="connsiteY36" fmla="*/ 685800 h 2065338"/>
              <a:gd name="connsiteX37" fmla="*/ 409575 w 1162050"/>
              <a:gd name="connsiteY37" fmla="*/ 700088 h 2065338"/>
              <a:gd name="connsiteX38" fmla="*/ 419100 w 1162050"/>
              <a:gd name="connsiteY38" fmla="*/ 723900 h 2065338"/>
              <a:gd name="connsiteX39" fmla="*/ 438150 w 1162050"/>
              <a:gd name="connsiteY39" fmla="*/ 733425 h 2065338"/>
              <a:gd name="connsiteX40" fmla="*/ 433388 w 1162050"/>
              <a:gd name="connsiteY40" fmla="*/ 771525 h 2065338"/>
              <a:gd name="connsiteX41" fmla="*/ 442913 w 1162050"/>
              <a:gd name="connsiteY41" fmla="*/ 809625 h 2065338"/>
              <a:gd name="connsiteX42" fmla="*/ 457200 w 1162050"/>
              <a:gd name="connsiteY42" fmla="*/ 828675 h 2065338"/>
              <a:gd name="connsiteX43" fmla="*/ 481013 w 1162050"/>
              <a:gd name="connsiteY43" fmla="*/ 833438 h 2065338"/>
              <a:gd name="connsiteX44" fmla="*/ 500063 w 1162050"/>
              <a:gd name="connsiteY44" fmla="*/ 852488 h 2065338"/>
              <a:gd name="connsiteX45" fmla="*/ 504825 w 1162050"/>
              <a:gd name="connsiteY45" fmla="*/ 862013 h 2065338"/>
              <a:gd name="connsiteX46" fmla="*/ 495300 w 1162050"/>
              <a:gd name="connsiteY46" fmla="*/ 885825 h 2065338"/>
              <a:gd name="connsiteX47" fmla="*/ 500063 w 1162050"/>
              <a:gd name="connsiteY47" fmla="*/ 914400 h 2065338"/>
              <a:gd name="connsiteX48" fmla="*/ 519113 w 1162050"/>
              <a:gd name="connsiteY48" fmla="*/ 933450 h 2065338"/>
              <a:gd name="connsiteX49" fmla="*/ 533400 w 1162050"/>
              <a:gd name="connsiteY49" fmla="*/ 938213 h 2065338"/>
              <a:gd name="connsiteX50" fmla="*/ 547688 w 1162050"/>
              <a:gd name="connsiteY50" fmla="*/ 1019175 h 2065338"/>
              <a:gd name="connsiteX51" fmla="*/ 557213 w 1162050"/>
              <a:gd name="connsiteY51" fmla="*/ 1071563 h 2065338"/>
              <a:gd name="connsiteX52" fmla="*/ 581025 w 1162050"/>
              <a:gd name="connsiteY52" fmla="*/ 1081088 h 2065338"/>
              <a:gd name="connsiteX53" fmla="*/ 600075 w 1162050"/>
              <a:gd name="connsiteY53" fmla="*/ 1090613 h 2065338"/>
              <a:gd name="connsiteX54" fmla="*/ 623888 w 1162050"/>
              <a:gd name="connsiteY54" fmla="*/ 1133475 h 2065338"/>
              <a:gd name="connsiteX55" fmla="*/ 642938 w 1162050"/>
              <a:gd name="connsiteY55" fmla="*/ 1171575 h 2065338"/>
              <a:gd name="connsiteX56" fmla="*/ 647700 w 1162050"/>
              <a:gd name="connsiteY56" fmla="*/ 1223963 h 2065338"/>
              <a:gd name="connsiteX57" fmla="*/ 647700 w 1162050"/>
              <a:gd name="connsiteY57" fmla="*/ 1238250 h 2065338"/>
              <a:gd name="connsiteX58" fmla="*/ 666750 w 1162050"/>
              <a:gd name="connsiteY58" fmla="*/ 1247775 h 2065338"/>
              <a:gd name="connsiteX59" fmla="*/ 695325 w 1162050"/>
              <a:gd name="connsiteY59" fmla="*/ 1257300 h 2065338"/>
              <a:gd name="connsiteX60" fmla="*/ 700088 w 1162050"/>
              <a:gd name="connsiteY60" fmla="*/ 1281113 h 2065338"/>
              <a:gd name="connsiteX61" fmla="*/ 657225 w 1162050"/>
              <a:gd name="connsiteY61" fmla="*/ 1304925 h 2065338"/>
              <a:gd name="connsiteX62" fmla="*/ 633413 w 1162050"/>
              <a:gd name="connsiteY62" fmla="*/ 1309688 h 2065338"/>
              <a:gd name="connsiteX63" fmla="*/ 628650 w 1162050"/>
              <a:gd name="connsiteY63" fmla="*/ 1319213 h 2065338"/>
              <a:gd name="connsiteX64" fmla="*/ 628650 w 1162050"/>
              <a:gd name="connsiteY64" fmla="*/ 1338263 h 2065338"/>
              <a:gd name="connsiteX65" fmla="*/ 619125 w 1162050"/>
              <a:gd name="connsiteY65" fmla="*/ 1366838 h 2065338"/>
              <a:gd name="connsiteX66" fmla="*/ 619125 w 1162050"/>
              <a:gd name="connsiteY66" fmla="*/ 1409700 h 2065338"/>
              <a:gd name="connsiteX67" fmla="*/ 633413 w 1162050"/>
              <a:gd name="connsiteY67" fmla="*/ 1438275 h 2065338"/>
              <a:gd name="connsiteX68" fmla="*/ 671513 w 1162050"/>
              <a:gd name="connsiteY68" fmla="*/ 1466850 h 2065338"/>
              <a:gd name="connsiteX69" fmla="*/ 676275 w 1162050"/>
              <a:gd name="connsiteY69" fmla="*/ 1471613 h 2065338"/>
              <a:gd name="connsiteX70" fmla="*/ 671513 w 1162050"/>
              <a:gd name="connsiteY70" fmla="*/ 1500188 h 2065338"/>
              <a:gd name="connsiteX71" fmla="*/ 690563 w 1162050"/>
              <a:gd name="connsiteY71" fmla="*/ 1533525 h 2065338"/>
              <a:gd name="connsiteX72" fmla="*/ 690563 w 1162050"/>
              <a:gd name="connsiteY72" fmla="*/ 1566863 h 2065338"/>
              <a:gd name="connsiteX73" fmla="*/ 685800 w 1162050"/>
              <a:gd name="connsiteY73" fmla="*/ 1614488 h 2065338"/>
              <a:gd name="connsiteX74" fmla="*/ 757238 w 1162050"/>
              <a:gd name="connsiteY74" fmla="*/ 1633538 h 2065338"/>
              <a:gd name="connsiteX75" fmla="*/ 762000 w 1162050"/>
              <a:gd name="connsiteY75" fmla="*/ 1666875 h 2065338"/>
              <a:gd name="connsiteX76" fmla="*/ 766763 w 1162050"/>
              <a:gd name="connsiteY76" fmla="*/ 1676400 h 2065338"/>
              <a:gd name="connsiteX77" fmla="*/ 795338 w 1162050"/>
              <a:gd name="connsiteY77" fmla="*/ 1676400 h 2065338"/>
              <a:gd name="connsiteX78" fmla="*/ 800100 w 1162050"/>
              <a:gd name="connsiteY78" fmla="*/ 1704975 h 2065338"/>
              <a:gd name="connsiteX79" fmla="*/ 819150 w 1162050"/>
              <a:gd name="connsiteY79" fmla="*/ 1709738 h 2065338"/>
              <a:gd name="connsiteX80" fmla="*/ 862013 w 1162050"/>
              <a:gd name="connsiteY80" fmla="*/ 1762125 h 2065338"/>
              <a:gd name="connsiteX81" fmla="*/ 890588 w 1162050"/>
              <a:gd name="connsiteY81" fmla="*/ 1766888 h 2065338"/>
              <a:gd name="connsiteX82" fmla="*/ 909638 w 1162050"/>
              <a:gd name="connsiteY82" fmla="*/ 1762125 h 2065338"/>
              <a:gd name="connsiteX83" fmla="*/ 933450 w 1162050"/>
              <a:gd name="connsiteY83" fmla="*/ 1757363 h 2065338"/>
              <a:gd name="connsiteX84" fmla="*/ 947738 w 1162050"/>
              <a:gd name="connsiteY84" fmla="*/ 1795463 h 2065338"/>
              <a:gd name="connsiteX85" fmla="*/ 952500 w 1162050"/>
              <a:gd name="connsiteY85" fmla="*/ 1838325 h 2065338"/>
              <a:gd name="connsiteX86" fmla="*/ 962025 w 1162050"/>
              <a:gd name="connsiteY86" fmla="*/ 1866900 h 2065338"/>
              <a:gd name="connsiteX87" fmla="*/ 985838 w 1162050"/>
              <a:gd name="connsiteY87" fmla="*/ 1857375 h 2065338"/>
              <a:gd name="connsiteX88" fmla="*/ 990600 w 1162050"/>
              <a:gd name="connsiteY88" fmla="*/ 1838325 h 2065338"/>
              <a:gd name="connsiteX89" fmla="*/ 1000125 w 1162050"/>
              <a:gd name="connsiteY89" fmla="*/ 1833563 h 2065338"/>
              <a:gd name="connsiteX90" fmla="*/ 1019175 w 1162050"/>
              <a:gd name="connsiteY90" fmla="*/ 1852613 h 2065338"/>
              <a:gd name="connsiteX91" fmla="*/ 1066800 w 1162050"/>
              <a:gd name="connsiteY91" fmla="*/ 1857375 h 2065338"/>
              <a:gd name="connsiteX92" fmla="*/ 1090613 w 1162050"/>
              <a:gd name="connsiteY92" fmla="*/ 1890713 h 2065338"/>
              <a:gd name="connsiteX93" fmla="*/ 1100138 w 1162050"/>
              <a:gd name="connsiteY93" fmla="*/ 1938338 h 2065338"/>
              <a:gd name="connsiteX94" fmla="*/ 1138238 w 1162050"/>
              <a:gd name="connsiteY94" fmla="*/ 1957388 h 2065338"/>
              <a:gd name="connsiteX95" fmla="*/ 1143000 w 1162050"/>
              <a:gd name="connsiteY95" fmla="*/ 1957388 h 2065338"/>
              <a:gd name="connsiteX96" fmla="*/ 1128713 w 1162050"/>
              <a:gd name="connsiteY96" fmla="*/ 1981200 h 2065338"/>
              <a:gd name="connsiteX97" fmla="*/ 1123950 w 1162050"/>
              <a:gd name="connsiteY97" fmla="*/ 2019300 h 2065338"/>
              <a:gd name="connsiteX98" fmla="*/ 1147763 w 1162050"/>
              <a:gd name="connsiteY98" fmla="*/ 2043113 h 2065338"/>
              <a:gd name="connsiteX99" fmla="*/ 1162050 w 1162050"/>
              <a:gd name="connsiteY99" fmla="*/ 2062163 h 2065338"/>
              <a:gd name="connsiteX100" fmla="*/ 1147763 w 1162050"/>
              <a:gd name="connsiteY100" fmla="*/ 2062163 h 2065338"/>
              <a:gd name="connsiteX0" fmla="*/ 0 w 1162050"/>
              <a:gd name="connsiteY0" fmla="*/ 0 h 2065338"/>
              <a:gd name="connsiteX1" fmla="*/ 33338 w 1162050"/>
              <a:gd name="connsiteY1" fmla="*/ 38100 h 2065338"/>
              <a:gd name="connsiteX2" fmla="*/ 38100 w 1162050"/>
              <a:gd name="connsiteY2" fmla="*/ 52388 h 2065338"/>
              <a:gd name="connsiteX3" fmla="*/ 52388 w 1162050"/>
              <a:gd name="connsiteY3" fmla="*/ 66675 h 2065338"/>
              <a:gd name="connsiteX4" fmla="*/ 61913 w 1162050"/>
              <a:gd name="connsiteY4" fmla="*/ 66675 h 2065338"/>
              <a:gd name="connsiteX5" fmla="*/ 61913 w 1162050"/>
              <a:gd name="connsiteY5" fmla="*/ 95250 h 2065338"/>
              <a:gd name="connsiteX6" fmla="*/ 66675 w 1162050"/>
              <a:gd name="connsiteY6" fmla="*/ 104775 h 2065338"/>
              <a:gd name="connsiteX7" fmla="*/ 85725 w 1162050"/>
              <a:gd name="connsiteY7" fmla="*/ 123825 h 2065338"/>
              <a:gd name="connsiteX8" fmla="*/ 90488 w 1162050"/>
              <a:gd name="connsiteY8" fmla="*/ 152400 h 2065338"/>
              <a:gd name="connsiteX9" fmla="*/ 123825 w 1162050"/>
              <a:gd name="connsiteY9" fmla="*/ 166688 h 2065338"/>
              <a:gd name="connsiteX10" fmla="*/ 128588 w 1162050"/>
              <a:gd name="connsiteY10" fmla="*/ 180975 h 2065338"/>
              <a:gd name="connsiteX11" fmla="*/ 133350 w 1162050"/>
              <a:gd name="connsiteY11" fmla="*/ 238125 h 2065338"/>
              <a:gd name="connsiteX12" fmla="*/ 152400 w 1162050"/>
              <a:gd name="connsiteY12" fmla="*/ 271463 h 2065338"/>
              <a:gd name="connsiteX13" fmla="*/ 176213 w 1162050"/>
              <a:gd name="connsiteY13" fmla="*/ 304800 h 2065338"/>
              <a:gd name="connsiteX14" fmla="*/ 190500 w 1162050"/>
              <a:gd name="connsiteY14" fmla="*/ 319088 h 2065338"/>
              <a:gd name="connsiteX15" fmla="*/ 209550 w 1162050"/>
              <a:gd name="connsiteY15" fmla="*/ 347663 h 2065338"/>
              <a:gd name="connsiteX16" fmla="*/ 214313 w 1162050"/>
              <a:gd name="connsiteY16" fmla="*/ 395288 h 2065338"/>
              <a:gd name="connsiteX17" fmla="*/ 223838 w 1162050"/>
              <a:gd name="connsiteY17" fmla="*/ 438150 h 2065338"/>
              <a:gd name="connsiteX18" fmla="*/ 209550 w 1162050"/>
              <a:gd name="connsiteY18" fmla="*/ 457200 h 2065338"/>
              <a:gd name="connsiteX19" fmla="*/ 204788 w 1162050"/>
              <a:gd name="connsiteY19" fmla="*/ 471488 h 2065338"/>
              <a:gd name="connsiteX20" fmla="*/ 209550 w 1162050"/>
              <a:gd name="connsiteY20" fmla="*/ 504825 h 2065338"/>
              <a:gd name="connsiteX21" fmla="*/ 219075 w 1162050"/>
              <a:gd name="connsiteY21" fmla="*/ 509588 h 2065338"/>
              <a:gd name="connsiteX22" fmla="*/ 223838 w 1162050"/>
              <a:gd name="connsiteY22" fmla="*/ 523875 h 2065338"/>
              <a:gd name="connsiteX23" fmla="*/ 223838 w 1162050"/>
              <a:gd name="connsiteY23" fmla="*/ 533400 h 2065338"/>
              <a:gd name="connsiteX24" fmla="*/ 223838 w 1162050"/>
              <a:gd name="connsiteY24" fmla="*/ 542925 h 2065338"/>
              <a:gd name="connsiteX25" fmla="*/ 238125 w 1162050"/>
              <a:gd name="connsiteY25" fmla="*/ 542925 h 2065338"/>
              <a:gd name="connsiteX26" fmla="*/ 257175 w 1162050"/>
              <a:gd name="connsiteY26" fmla="*/ 542925 h 2065338"/>
              <a:gd name="connsiteX27" fmla="*/ 261938 w 1162050"/>
              <a:gd name="connsiteY27" fmla="*/ 571500 h 2065338"/>
              <a:gd name="connsiteX28" fmla="*/ 290513 w 1162050"/>
              <a:gd name="connsiteY28" fmla="*/ 576263 h 2065338"/>
              <a:gd name="connsiteX29" fmla="*/ 314325 w 1162050"/>
              <a:gd name="connsiteY29" fmla="*/ 581025 h 2065338"/>
              <a:gd name="connsiteX30" fmla="*/ 333375 w 1162050"/>
              <a:gd name="connsiteY30" fmla="*/ 590550 h 2065338"/>
              <a:gd name="connsiteX31" fmla="*/ 366713 w 1162050"/>
              <a:gd name="connsiteY31" fmla="*/ 604838 h 2065338"/>
              <a:gd name="connsiteX32" fmla="*/ 371475 w 1162050"/>
              <a:gd name="connsiteY32" fmla="*/ 614363 h 2065338"/>
              <a:gd name="connsiteX33" fmla="*/ 381000 w 1162050"/>
              <a:gd name="connsiteY33" fmla="*/ 633413 h 2065338"/>
              <a:gd name="connsiteX34" fmla="*/ 381000 w 1162050"/>
              <a:gd name="connsiteY34" fmla="*/ 657225 h 2065338"/>
              <a:gd name="connsiteX35" fmla="*/ 395288 w 1162050"/>
              <a:gd name="connsiteY35" fmla="*/ 661988 h 2065338"/>
              <a:gd name="connsiteX36" fmla="*/ 414338 w 1162050"/>
              <a:gd name="connsiteY36" fmla="*/ 685800 h 2065338"/>
              <a:gd name="connsiteX37" fmla="*/ 409575 w 1162050"/>
              <a:gd name="connsiteY37" fmla="*/ 700088 h 2065338"/>
              <a:gd name="connsiteX38" fmla="*/ 419100 w 1162050"/>
              <a:gd name="connsiteY38" fmla="*/ 723900 h 2065338"/>
              <a:gd name="connsiteX39" fmla="*/ 438150 w 1162050"/>
              <a:gd name="connsiteY39" fmla="*/ 733425 h 2065338"/>
              <a:gd name="connsiteX40" fmla="*/ 433388 w 1162050"/>
              <a:gd name="connsiteY40" fmla="*/ 771525 h 2065338"/>
              <a:gd name="connsiteX41" fmla="*/ 442913 w 1162050"/>
              <a:gd name="connsiteY41" fmla="*/ 809625 h 2065338"/>
              <a:gd name="connsiteX42" fmla="*/ 457200 w 1162050"/>
              <a:gd name="connsiteY42" fmla="*/ 828675 h 2065338"/>
              <a:gd name="connsiteX43" fmla="*/ 481013 w 1162050"/>
              <a:gd name="connsiteY43" fmla="*/ 833438 h 2065338"/>
              <a:gd name="connsiteX44" fmla="*/ 500063 w 1162050"/>
              <a:gd name="connsiteY44" fmla="*/ 852488 h 2065338"/>
              <a:gd name="connsiteX45" fmla="*/ 504825 w 1162050"/>
              <a:gd name="connsiteY45" fmla="*/ 862013 h 2065338"/>
              <a:gd name="connsiteX46" fmla="*/ 495300 w 1162050"/>
              <a:gd name="connsiteY46" fmla="*/ 885825 h 2065338"/>
              <a:gd name="connsiteX47" fmla="*/ 500063 w 1162050"/>
              <a:gd name="connsiteY47" fmla="*/ 914400 h 2065338"/>
              <a:gd name="connsiteX48" fmla="*/ 519113 w 1162050"/>
              <a:gd name="connsiteY48" fmla="*/ 933450 h 2065338"/>
              <a:gd name="connsiteX49" fmla="*/ 533400 w 1162050"/>
              <a:gd name="connsiteY49" fmla="*/ 938213 h 2065338"/>
              <a:gd name="connsiteX50" fmla="*/ 547688 w 1162050"/>
              <a:gd name="connsiteY50" fmla="*/ 1019175 h 2065338"/>
              <a:gd name="connsiteX51" fmla="*/ 557213 w 1162050"/>
              <a:gd name="connsiteY51" fmla="*/ 1071563 h 2065338"/>
              <a:gd name="connsiteX52" fmla="*/ 581025 w 1162050"/>
              <a:gd name="connsiteY52" fmla="*/ 1081088 h 2065338"/>
              <a:gd name="connsiteX53" fmla="*/ 600075 w 1162050"/>
              <a:gd name="connsiteY53" fmla="*/ 1090613 h 2065338"/>
              <a:gd name="connsiteX54" fmla="*/ 623888 w 1162050"/>
              <a:gd name="connsiteY54" fmla="*/ 1133475 h 2065338"/>
              <a:gd name="connsiteX55" fmla="*/ 642938 w 1162050"/>
              <a:gd name="connsiteY55" fmla="*/ 1171575 h 2065338"/>
              <a:gd name="connsiteX56" fmla="*/ 647700 w 1162050"/>
              <a:gd name="connsiteY56" fmla="*/ 1223963 h 2065338"/>
              <a:gd name="connsiteX57" fmla="*/ 647700 w 1162050"/>
              <a:gd name="connsiteY57" fmla="*/ 1238250 h 2065338"/>
              <a:gd name="connsiteX58" fmla="*/ 666750 w 1162050"/>
              <a:gd name="connsiteY58" fmla="*/ 1247775 h 2065338"/>
              <a:gd name="connsiteX59" fmla="*/ 695325 w 1162050"/>
              <a:gd name="connsiteY59" fmla="*/ 1257300 h 2065338"/>
              <a:gd name="connsiteX60" fmla="*/ 700088 w 1162050"/>
              <a:gd name="connsiteY60" fmla="*/ 1281113 h 2065338"/>
              <a:gd name="connsiteX61" fmla="*/ 657225 w 1162050"/>
              <a:gd name="connsiteY61" fmla="*/ 1304925 h 2065338"/>
              <a:gd name="connsiteX62" fmla="*/ 633413 w 1162050"/>
              <a:gd name="connsiteY62" fmla="*/ 1309688 h 2065338"/>
              <a:gd name="connsiteX63" fmla="*/ 628650 w 1162050"/>
              <a:gd name="connsiteY63" fmla="*/ 1319213 h 2065338"/>
              <a:gd name="connsiteX64" fmla="*/ 628650 w 1162050"/>
              <a:gd name="connsiteY64" fmla="*/ 1338263 h 2065338"/>
              <a:gd name="connsiteX65" fmla="*/ 619125 w 1162050"/>
              <a:gd name="connsiteY65" fmla="*/ 1366838 h 2065338"/>
              <a:gd name="connsiteX66" fmla="*/ 619125 w 1162050"/>
              <a:gd name="connsiteY66" fmla="*/ 1409700 h 2065338"/>
              <a:gd name="connsiteX67" fmla="*/ 633413 w 1162050"/>
              <a:gd name="connsiteY67" fmla="*/ 1438275 h 2065338"/>
              <a:gd name="connsiteX68" fmla="*/ 671513 w 1162050"/>
              <a:gd name="connsiteY68" fmla="*/ 1466850 h 2065338"/>
              <a:gd name="connsiteX69" fmla="*/ 676275 w 1162050"/>
              <a:gd name="connsiteY69" fmla="*/ 1471613 h 2065338"/>
              <a:gd name="connsiteX70" fmla="*/ 671513 w 1162050"/>
              <a:gd name="connsiteY70" fmla="*/ 1500188 h 2065338"/>
              <a:gd name="connsiteX71" fmla="*/ 690563 w 1162050"/>
              <a:gd name="connsiteY71" fmla="*/ 1533525 h 2065338"/>
              <a:gd name="connsiteX72" fmla="*/ 690563 w 1162050"/>
              <a:gd name="connsiteY72" fmla="*/ 1566863 h 2065338"/>
              <a:gd name="connsiteX73" fmla="*/ 685800 w 1162050"/>
              <a:gd name="connsiteY73" fmla="*/ 1614488 h 2065338"/>
              <a:gd name="connsiteX74" fmla="*/ 757238 w 1162050"/>
              <a:gd name="connsiteY74" fmla="*/ 1633538 h 2065338"/>
              <a:gd name="connsiteX75" fmla="*/ 762000 w 1162050"/>
              <a:gd name="connsiteY75" fmla="*/ 1666875 h 2065338"/>
              <a:gd name="connsiteX76" fmla="*/ 766763 w 1162050"/>
              <a:gd name="connsiteY76" fmla="*/ 1676400 h 2065338"/>
              <a:gd name="connsiteX77" fmla="*/ 795338 w 1162050"/>
              <a:gd name="connsiteY77" fmla="*/ 1676400 h 2065338"/>
              <a:gd name="connsiteX78" fmla="*/ 800100 w 1162050"/>
              <a:gd name="connsiteY78" fmla="*/ 1704975 h 2065338"/>
              <a:gd name="connsiteX79" fmla="*/ 819150 w 1162050"/>
              <a:gd name="connsiteY79" fmla="*/ 1709738 h 2065338"/>
              <a:gd name="connsiteX80" fmla="*/ 862013 w 1162050"/>
              <a:gd name="connsiteY80" fmla="*/ 1762125 h 2065338"/>
              <a:gd name="connsiteX81" fmla="*/ 890588 w 1162050"/>
              <a:gd name="connsiteY81" fmla="*/ 1766888 h 2065338"/>
              <a:gd name="connsiteX82" fmla="*/ 909638 w 1162050"/>
              <a:gd name="connsiteY82" fmla="*/ 1762125 h 2065338"/>
              <a:gd name="connsiteX83" fmla="*/ 933450 w 1162050"/>
              <a:gd name="connsiteY83" fmla="*/ 1757363 h 2065338"/>
              <a:gd name="connsiteX84" fmla="*/ 947738 w 1162050"/>
              <a:gd name="connsiteY84" fmla="*/ 1795463 h 2065338"/>
              <a:gd name="connsiteX85" fmla="*/ 952500 w 1162050"/>
              <a:gd name="connsiteY85" fmla="*/ 1838325 h 2065338"/>
              <a:gd name="connsiteX86" fmla="*/ 962025 w 1162050"/>
              <a:gd name="connsiteY86" fmla="*/ 1866900 h 2065338"/>
              <a:gd name="connsiteX87" fmla="*/ 985838 w 1162050"/>
              <a:gd name="connsiteY87" fmla="*/ 1857375 h 2065338"/>
              <a:gd name="connsiteX88" fmla="*/ 990600 w 1162050"/>
              <a:gd name="connsiteY88" fmla="*/ 1838325 h 2065338"/>
              <a:gd name="connsiteX89" fmla="*/ 1000125 w 1162050"/>
              <a:gd name="connsiteY89" fmla="*/ 1833563 h 2065338"/>
              <a:gd name="connsiteX90" fmla="*/ 1019175 w 1162050"/>
              <a:gd name="connsiteY90" fmla="*/ 1852613 h 2065338"/>
              <a:gd name="connsiteX91" fmla="*/ 1066800 w 1162050"/>
              <a:gd name="connsiteY91" fmla="*/ 1857375 h 2065338"/>
              <a:gd name="connsiteX92" fmla="*/ 1090613 w 1162050"/>
              <a:gd name="connsiteY92" fmla="*/ 1890713 h 2065338"/>
              <a:gd name="connsiteX93" fmla="*/ 1100138 w 1162050"/>
              <a:gd name="connsiteY93" fmla="*/ 1938338 h 2065338"/>
              <a:gd name="connsiteX94" fmla="*/ 1138238 w 1162050"/>
              <a:gd name="connsiteY94" fmla="*/ 1957388 h 2065338"/>
              <a:gd name="connsiteX95" fmla="*/ 1143000 w 1162050"/>
              <a:gd name="connsiteY95" fmla="*/ 1957388 h 2065338"/>
              <a:gd name="connsiteX96" fmla="*/ 1128713 w 1162050"/>
              <a:gd name="connsiteY96" fmla="*/ 1981200 h 2065338"/>
              <a:gd name="connsiteX97" fmla="*/ 1123950 w 1162050"/>
              <a:gd name="connsiteY97" fmla="*/ 2019300 h 2065338"/>
              <a:gd name="connsiteX98" fmla="*/ 1147763 w 1162050"/>
              <a:gd name="connsiteY98" fmla="*/ 2043113 h 2065338"/>
              <a:gd name="connsiteX99" fmla="*/ 1162050 w 1162050"/>
              <a:gd name="connsiteY99" fmla="*/ 2062163 h 2065338"/>
              <a:gd name="connsiteX100" fmla="*/ 1147763 w 1162050"/>
              <a:gd name="connsiteY100" fmla="*/ 2062163 h 2065338"/>
              <a:gd name="connsiteX0" fmla="*/ 0 w 1162050"/>
              <a:gd name="connsiteY0" fmla="*/ 0 h 2065338"/>
              <a:gd name="connsiteX1" fmla="*/ 33338 w 1162050"/>
              <a:gd name="connsiteY1" fmla="*/ 38100 h 2065338"/>
              <a:gd name="connsiteX2" fmla="*/ 38100 w 1162050"/>
              <a:gd name="connsiteY2" fmla="*/ 52388 h 2065338"/>
              <a:gd name="connsiteX3" fmla="*/ 52388 w 1162050"/>
              <a:gd name="connsiteY3" fmla="*/ 66675 h 2065338"/>
              <a:gd name="connsiteX4" fmla="*/ 61913 w 1162050"/>
              <a:gd name="connsiteY4" fmla="*/ 66675 h 2065338"/>
              <a:gd name="connsiteX5" fmla="*/ 61913 w 1162050"/>
              <a:gd name="connsiteY5" fmla="*/ 95250 h 2065338"/>
              <a:gd name="connsiteX6" fmla="*/ 66675 w 1162050"/>
              <a:gd name="connsiteY6" fmla="*/ 104775 h 2065338"/>
              <a:gd name="connsiteX7" fmla="*/ 85725 w 1162050"/>
              <a:gd name="connsiteY7" fmla="*/ 123825 h 2065338"/>
              <a:gd name="connsiteX8" fmla="*/ 90488 w 1162050"/>
              <a:gd name="connsiteY8" fmla="*/ 152400 h 2065338"/>
              <a:gd name="connsiteX9" fmla="*/ 123825 w 1162050"/>
              <a:gd name="connsiteY9" fmla="*/ 166688 h 2065338"/>
              <a:gd name="connsiteX10" fmla="*/ 128588 w 1162050"/>
              <a:gd name="connsiteY10" fmla="*/ 180975 h 2065338"/>
              <a:gd name="connsiteX11" fmla="*/ 133350 w 1162050"/>
              <a:gd name="connsiteY11" fmla="*/ 238125 h 2065338"/>
              <a:gd name="connsiteX12" fmla="*/ 152400 w 1162050"/>
              <a:gd name="connsiteY12" fmla="*/ 271463 h 2065338"/>
              <a:gd name="connsiteX13" fmla="*/ 176213 w 1162050"/>
              <a:gd name="connsiteY13" fmla="*/ 304800 h 2065338"/>
              <a:gd name="connsiteX14" fmla="*/ 190500 w 1162050"/>
              <a:gd name="connsiteY14" fmla="*/ 319088 h 2065338"/>
              <a:gd name="connsiteX15" fmla="*/ 209550 w 1162050"/>
              <a:gd name="connsiteY15" fmla="*/ 347663 h 2065338"/>
              <a:gd name="connsiteX16" fmla="*/ 214313 w 1162050"/>
              <a:gd name="connsiteY16" fmla="*/ 395288 h 2065338"/>
              <a:gd name="connsiteX17" fmla="*/ 223838 w 1162050"/>
              <a:gd name="connsiteY17" fmla="*/ 438150 h 2065338"/>
              <a:gd name="connsiteX18" fmla="*/ 209550 w 1162050"/>
              <a:gd name="connsiteY18" fmla="*/ 457200 h 2065338"/>
              <a:gd name="connsiteX19" fmla="*/ 204788 w 1162050"/>
              <a:gd name="connsiteY19" fmla="*/ 471488 h 2065338"/>
              <a:gd name="connsiteX20" fmla="*/ 209550 w 1162050"/>
              <a:gd name="connsiteY20" fmla="*/ 504825 h 2065338"/>
              <a:gd name="connsiteX21" fmla="*/ 219075 w 1162050"/>
              <a:gd name="connsiteY21" fmla="*/ 509588 h 2065338"/>
              <a:gd name="connsiteX22" fmla="*/ 223838 w 1162050"/>
              <a:gd name="connsiteY22" fmla="*/ 523875 h 2065338"/>
              <a:gd name="connsiteX23" fmla="*/ 223838 w 1162050"/>
              <a:gd name="connsiteY23" fmla="*/ 533400 h 2065338"/>
              <a:gd name="connsiteX24" fmla="*/ 223838 w 1162050"/>
              <a:gd name="connsiteY24" fmla="*/ 542925 h 2065338"/>
              <a:gd name="connsiteX25" fmla="*/ 238125 w 1162050"/>
              <a:gd name="connsiteY25" fmla="*/ 542925 h 2065338"/>
              <a:gd name="connsiteX26" fmla="*/ 257175 w 1162050"/>
              <a:gd name="connsiteY26" fmla="*/ 542925 h 2065338"/>
              <a:gd name="connsiteX27" fmla="*/ 261938 w 1162050"/>
              <a:gd name="connsiteY27" fmla="*/ 571500 h 2065338"/>
              <a:gd name="connsiteX28" fmla="*/ 290513 w 1162050"/>
              <a:gd name="connsiteY28" fmla="*/ 576263 h 2065338"/>
              <a:gd name="connsiteX29" fmla="*/ 314325 w 1162050"/>
              <a:gd name="connsiteY29" fmla="*/ 581025 h 2065338"/>
              <a:gd name="connsiteX30" fmla="*/ 333375 w 1162050"/>
              <a:gd name="connsiteY30" fmla="*/ 590550 h 2065338"/>
              <a:gd name="connsiteX31" fmla="*/ 366713 w 1162050"/>
              <a:gd name="connsiteY31" fmla="*/ 604838 h 2065338"/>
              <a:gd name="connsiteX32" fmla="*/ 371475 w 1162050"/>
              <a:gd name="connsiteY32" fmla="*/ 614363 h 2065338"/>
              <a:gd name="connsiteX33" fmla="*/ 381000 w 1162050"/>
              <a:gd name="connsiteY33" fmla="*/ 633413 h 2065338"/>
              <a:gd name="connsiteX34" fmla="*/ 381000 w 1162050"/>
              <a:gd name="connsiteY34" fmla="*/ 657225 h 2065338"/>
              <a:gd name="connsiteX35" fmla="*/ 395288 w 1162050"/>
              <a:gd name="connsiteY35" fmla="*/ 661988 h 2065338"/>
              <a:gd name="connsiteX36" fmla="*/ 414338 w 1162050"/>
              <a:gd name="connsiteY36" fmla="*/ 685800 h 2065338"/>
              <a:gd name="connsiteX37" fmla="*/ 409575 w 1162050"/>
              <a:gd name="connsiteY37" fmla="*/ 700088 h 2065338"/>
              <a:gd name="connsiteX38" fmla="*/ 419100 w 1162050"/>
              <a:gd name="connsiteY38" fmla="*/ 723900 h 2065338"/>
              <a:gd name="connsiteX39" fmla="*/ 438150 w 1162050"/>
              <a:gd name="connsiteY39" fmla="*/ 733425 h 2065338"/>
              <a:gd name="connsiteX40" fmla="*/ 433388 w 1162050"/>
              <a:gd name="connsiteY40" fmla="*/ 771525 h 2065338"/>
              <a:gd name="connsiteX41" fmla="*/ 442913 w 1162050"/>
              <a:gd name="connsiteY41" fmla="*/ 809625 h 2065338"/>
              <a:gd name="connsiteX42" fmla="*/ 457200 w 1162050"/>
              <a:gd name="connsiteY42" fmla="*/ 828675 h 2065338"/>
              <a:gd name="connsiteX43" fmla="*/ 481013 w 1162050"/>
              <a:gd name="connsiteY43" fmla="*/ 833438 h 2065338"/>
              <a:gd name="connsiteX44" fmla="*/ 500063 w 1162050"/>
              <a:gd name="connsiteY44" fmla="*/ 852488 h 2065338"/>
              <a:gd name="connsiteX45" fmla="*/ 504825 w 1162050"/>
              <a:gd name="connsiteY45" fmla="*/ 862013 h 2065338"/>
              <a:gd name="connsiteX46" fmla="*/ 495300 w 1162050"/>
              <a:gd name="connsiteY46" fmla="*/ 885825 h 2065338"/>
              <a:gd name="connsiteX47" fmla="*/ 500063 w 1162050"/>
              <a:gd name="connsiteY47" fmla="*/ 914400 h 2065338"/>
              <a:gd name="connsiteX48" fmla="*/ 519113 w 1162050"/>
              <a:gd name="connsiteY48" fmla="*/ 933450 h 2065338"/>
              <a:gd name="connsiteX49" fmla="*/ 533400 w 1162050"/>
              <a:gd name="connsiteY49" fmla="*/ 938213 h 2065338"/>
              <a:gd name="connsiteX50" fmla="*/ 547688 w 1162050"/>
              <a:gd name="connsiteY50" fmla="*/ 1019175 h 2065338"/>
              <a:gd name="connsiteX51" fmla="*/ 557213 w 1162050"/>
              <a:gd name="connsiteY51" fmla="*/ 1071563 h 2065338"/>
              <a:gd name="connsiteX52" fmla="*/ 581025 w 1162050"/>
              <a:gd name="connsiteY52" fmla="*/ 1081088 h 2065338"/>
              <a:gd name="connsiteX53" fmla="*/ 600075 w 1162050"/>
              <a:gd name="connsiteY53" fmla="*/ 1090613 h 2065338"/>
              <a:gd name="connsiteX54" fmla="*/ 623888 w 1162050"/>
              <a:gd name="connsiteY54" fmla="*/ 1133475 h 2065338"/>
              <a:gd name="connsiteX55" fmla="*/ 642938 w 1162050"/>
              <a:gd name="connsiteY55" fmla="*/ 1171575 h 2065338"/>
              <a:gd name="connsiteX56" fmla="*/ 647700 w 1162050"/>
              <a:gd name="connsiteY56" fmla="*/ 1223963 h 2065338"/>
              <a:gd name="connsiteX57" fmla="*/ 647700 w 1162050"/>
              <a:gd name="connsiteY57" fmla="*/ 1238250 h 2065338"/>
              <a:gd name="connsiteX58" fmla="*/ 666750 w 1162050"/>
              <a:gd name="connsiteY58" fmla="*/ 1247775 h 2065338"/>
              <a:gd name="connsiteX59" fmla="*/ 695325 w 1162050"/>
              <a:gd name="connsiteY59" fmla="*/ 1257300 h 2065338"/>
              <a:gd name="connsiteX60" fmla="*/ 700088 w 1162050"/>
              <a:gd name="connsiteY60" fmla="*/ 1281113 h 2065338"/>
              <a:gd name="connsiteX61" fmla="*/ 657225 w 1162050"/>
              <a:gd name="connsiteY61" fmla="*/ 1304925 h 2065338"/>
              <a:gd name="connsiteX62" fmla="*/ 633413 w 1162050"/>
              <a:gd name="connsiteY62" fmla="*/ 1309688 h 2065338"/>
              <a:gd name="connsiteX63" fmla="*/ 628650 w 1162050"/>
              <a:gd name="connsiteY63" fmla="*/ 1319213 h 2065338"/>
              <a:gd name="connsiteX64" fmla="*/ 628650 w 1162050"/>
              <a:gd name="connsiteY64" fmla="*/ 1338263 h 2065338"/>
              <a:gd name="connsiteX65" fmla="*/ 619125 w 1162050"/>
              <a:gd name="connsiteY65" fmla="*/ 1366838 h 2065338"/>
              <a:gd name="connsiteX66" fmla="*/ 619125 w 1162050"/>
              <a:gd name="connsiteY66" fmla="*/ 1409700 h 2065338"/>
              <a:gd name="connsiteX67" fmla="*/ 633413 w 1162050"/>
              <a:gd name="connsiteY67" fmla="*/ 1438275 h 2065338"/>
              <a:gd name="connsiteX68" fmla="*/ 671513 w 1162050"/>
              <a:gd name="connsiteY68" fmla="*/ 1466850 h 2065338"/>
              <a:gd name="connsiteX69" fmla="*/ 676275 w 1162050"/>
              <a:gd name="connsiteY69" fmla="*/ 1471613 h 2065338"/>
              <a:gd name="connsiteX70" fmla="*/ 671513 w 1162050"/>
              <a:gd name="connsiteY70" fmla="*/ 1500188 h 2065338"/>
              <a:gd name="connsiteX71" fmla="*/ 690563 w 1162050"/>
              <a:gd name="connsiteY71" fmla="*/ 1533525 h 2065338"/>
              <a:gd name="connsiteX72" fmla="*/ 690563 w 1162050"/>
              <a:gd name="connsiteY72" fmla="*/ 1566863 h 2065338"/>
              <a:gd name="connsiteX73" fmla="*/ 685800 w 1162050"/>
              <a:gd name="connsiteY73" fmla="*/ 1614488 h 2065338"/>
              <a:gd name="connsiteX74" fmla="*/ 757238 w 1162050"/>
              <a:gd name="connsiteY74" fmla="*/ 1633538 h 2065338"/>
              <a:gd name="connsiteX75" fmla="*/ 762000 w 1162050"/>
              <a:gd name="connsiteY75" fmla="*/ 1666875 h 2065338"/>
              <a:gd name="connsiteX76" fmla="*/ 766763 w 1162050"/>
              <a:gd name="connsiteY76" fmla="*/ 1676400 h 2065338"/>
              <a:gd name="connsiteX77" fmla="*/ 795338 w 1162050"/>
              <a:gd name="connsiteY77" fmla="*/ 1676400 h 2065338"/>
              <a:gd name="connsiteX78" fmla="*/ 800100 w 1162050"/>
              <a:gd name="connsiteY78" fmla="*/ 1704975 h 2065338"/>
              <a:gd name="connsiteX79" fmla="*/ 819150 w 1162050"/>
              <a:gd name="connsiteY79" fmla="*/ 1709738 h 2065338"/>
              <a:gd name="connsiteX80" fmla="*/ 862013 w 1162050"/>
              <a:gd name="connsiteY80" fmla="*/ 1762125 h 2065338"/>
              <a:gd name="connsiteX81" fmla="*/ 890588 w 1162050"/>
              <a:gd name="connsiteY81" fmla="*/ 1766888 h 2065338"/>
              <a:gd name="connsiteX82" fmla="*/ 909638 w 1162050"/>
              <a:gd name="connsiteY82" fmla="*/ 1762125 h 2065338"/>
              <a:gd name="connsiteX83" fmla="*/ 933450 w 1162050"/>
              <a:gd name="connsiteY83" fmla="*/ 1757363 h 2065338"/>
              <a:gd name="connsiteX84" fmla="*/ 947738 w 1162050"/>
              <a:gd name="connsiteY84" fmla="*/ 1795463 h 2065338"/>
              <a:gd name="connsiteX85" fmla="*/ 952500 w 1162050"/>
              <a:gd name="connsiteY85" fmla="*/ 1838325 h 2065338"/>
              <a:gd name="connsiteX86" fmla="*/ 962025 w 1162050"/>
              <a:gd name="connsiteY86" fmla="*/ 1866900 h 2065338"/>
              <a:gd name="connsiteX87" fmla="*/ 985838 w 1162050"/>
              <a:gd name="connsiteY87" fmla="*/ 1857375 h 2065338"/>
              <a:gd name="connsiteX88" fmla="*/ 990600 w 1162050"/>
              <a:gd name="connsiteY88" fmla="*/ 1838325 h 2065338"/>
              <a:gd name="connsiteX89" fmla="*/ 1000125 w 1162050"/>
              <a:gd name="connsiteY89" fmla="*/ 1833563 h 2065338"/>
              <a:gd name="connsiteX90" fmla="*/ 1019175 w 1162050"/>
              <a:gd name="connsiteY90" fmla="*/ 1852613 h 2065338"/>
              <a:gd name="connsiteX91" fmla="*/ 1066800 w 1162050"/>
              <a:gd name="connsiteY91" fmla="*/ 1857375 h 2065338"/>
              <a:gd name="connsiteX92" fmla="*/ 1090613 w 1162050"/>
              <a:gd name="connsiteY92" fmla="*/ 1890713 h 2065338"/>
              <a:gd name="connsiteX93" fmla="*/ 1100138 w 1162050"/>
              <a:gd name="connsiteY93" fmla="*/ 1938338 h 2065338"/>
              <a:gd name="connsiteX94" fmla="*/ 1138238 w 1162050"/>
              <a:gd name="connsiteY94" fmla="*/ 1957388 h 2065338"/>
              <a:gd name="connsiteX95" fmla="*/ 1143000 w 1162050"/>
              <a:gd name="connsiteY95" fmla="*/ 1957388 h 2065338"/>
              <a:gd name="connsiteX96" fmla="*/ 1128713 w 1162050"/>
              <a:gd name="connsiteY96" fmla="*/ 1981200 h 2065338"/>
              <a:gd name="connsiteX97" fmla="*/ 1123950 w 1162050"/>
              <a:gd name="connsiteY97" fmla="*/ 2019300 h 2065338"/>
              <a:gd name="connsiteX98" fmla="*/ 1147763 w 1162050"/>
              <a:gd name="connsiteY98" fmla="*/ 2043113 h 2065338"/>
              <a:gd name="connsiteX99" fmla="*/ 1162050 w 1162050"/>
              <a:gd name="connsiteY99" fmla="*/ 2062163 h 2065338"/>
              <a:gd name="connsiteX100" fmla="*/ 1147763 w 1162050"/>
              <a:gd name="connsiteY100" fmla="*/ 2062163 h 2065338"/>
              <a:gd name="connsiteX0" fmla="*/ 0 w 1162050"/>
              <a:gd name="connsiteY0" fmla="*/ 0 h 2065338"/>
              <a:gd name="connsiteX1" fmla="*/ 33338 w 1162050"/>
              <a:gd name="connsiteY1" fmla="*/ 38100 h 2065338"/>
              <a:gd name="connsiteX2" fmla="*/ 38100 w 1162050"/>
              <a:gd name="connsiteY2" fmla="*/ 52388 h 2065338"/>
              <a:gd name="connsiteX3" fmla="*/ 52388 w 1162050"/>
              <a:gd name="connsiteY3" fmla="*/ 66675 h 2065338"/>
              <a:gd name="connsiteX4" fmla="*/ 61913 w 1162050"/>
              <a:gd name="connsiteY4" fmla="*/ 66675 h 2065338"/>
              <a:gd name="connsiteX5" fmla="*/ 61913 w 1162050"/>
              <a:gd name="connsiteY5" fmla="*/ 95250 h 2065338"/>
              <a:gd name="connsiteX6" fmla="*/ 66675 w 1162050"/>
              <a:gd name="connsiteY6" fmla="*/ 104775 h 2065338"/>
              <a:gd name="connsiteX7" fmla="*/ 85725 w 1162050"/>
              <a:gd name="connsiteY7" fmla="*/ 123825 h 2065338"/>
              <a:gd name="connsiteX8" fmla="*/ 90488 w 1162050"/>
              <a:gd name="connsiteY8" fmla="*/ 152400 h 2065338"/>
              <a:gd name="connsiteX9" fmla="*/ 123825 w 1162050"/>
              <a:gd name="connsiteY9" fmla="*/ 166688 h 2065338"/>
              <a:gd name="connsiteX10" fmla="*/ 128588 w 1162050"/>
              <a:gd name="connsiteY10" fmla="*/ 180975 h 2065338"/>
              <a:gd name="connsiteX11" fmla="*/ 133350 w 1162050"/>
              <a:gd name="connsiteY11" fmla="*/ 238125 h 2065338"/>
              <a:gd name="connsiteX12" fmla="*/ 152400 w 1162050"/>
              <a:gd name="connsiteY12" fmla="*/ 271463 h 2065338"/>
              <a:gd name="connsiteX13" fmla="*/ 176213 w 1162050"/>
              <a:gd name="connsiteY13" fmla="*/ 304800 h 2065338"/>
              <a:gd name="connsiteX14" fmla="*/ 190500 w 1162050"/>
              <a:gd name="connsiteY14" fmla="*/ 319088 h 2065338"/>
              <a:gd name="connsiteX15" fmla="*/ 209550 w 1162050"/>
              <a:gd name="connsiteY15" fmla="*/ 347663 h 2065338"/>
              <a:gd name="connsiteX16" fmla="*/ 214313 w 1162050"/>
              <a:gd name="connsiteY16" fmla="*/ 395288 h 2065338"/>
              <a:gd name="connsiteX17" fmla="*/ 223838 w 1162050"/>
              <a:gd name="connsiteY17" fmla="*/ 438150 h 2065338"/>
              <a:gd name="connsiteX18" fmla="*/ 209550 w 1162050"/>
              <a:gd name="connsiteY18" fmla="*/ 457200 h 2065338"/>
              <a:gd name="connsiteX19" fmla="*/ 204788 w 1162050"/>
              <a:gd name="connsiteY19" fmla="*/ 471488 h 2065338"/>
              <a:gd name="connsiteX20" fmla="*/ 209550 w 1162050"/>
              <a:gd name="connsiteY20" fmla="*/ 504825 h 2065338"/>
              <a:gd name="connsiteX21" fmla="*/ 219075 w 1162050"/>
              <a:gd name="connsiteY21" fmla="*/ 509588 h 2065338"/>
              <a:gd name="connsiteX22" fmla="*/ 223838 w 1162050"/>
              <a:gd name="connsiteY22" fmla="*/ 523875 h 2065338"/>
              <a:gd name="connsiteX23" fmla="*/ 223838 w 1162050"/>
              <a:gd name="connsiteY23" fmla="*/ 533400 h 2065338"/>
              <a:gd name="connsiteX24" fmla="*/ 223838 w 1162050"/>
              <a:gd name="connsiteY24" fmla="*/ 542925 h 2065338"/>
              <a:gd name="connsiteX25" fmla="*/ 238125 w 1162050"/>
              <a:gd name="connsiteY25" fmla="*/ 542925 h 2065338"/>
              <a:gd name="connsiteX26" fmla="*/ 257175 w 1162050"/>
              <a:gd name="connsiteY26" fmla="*/ 542925 h 2065338"/>
              <a:gd name="connsiteX27" fmla="*/ 261938 w 1162050"/>
              <a:gd name="connsiteY27" fmla="*/ 571500 h 2065338"/>
              <a:gd name="connsiteX28" fmla="*/ 290513 w 1162050"/>
              <a:gd name="connsiteY28" fmla="*/ 576263 h 2065338"/>
              <a:gd name="connsiteX29" fmla="*/ 314325 w 1162050"/>
              <a:gd name="connsiteY29" fmla="*/ 581025 h 2065338"/>
              <a:gd name="connsiteX30" fmla="*/ 333375 w 1162050"/>
              <a:gd name="connsiteY30" fmla="*/ 590550 h 2065338"/>
              <a:gd name="connsiteX31" fmla="*/ 366713 w 1162050"/>
              <a:gd name="connsiteY31" fmla="*/ 604838 h 2065338"/>
              <a:gd name="connsiteX32" fmla="*/ 371475 w 1162050"/>
              <a:gd name="connsiteY32" fmla="*/ 614363 h 2065338"/>
              <a:gd name="connsiteX33" fmla="*/ 381000 w 1162050"/>
              <a:gd name="connsiteY33" fmla="*/ 633413 h 2065338"/>
              <a:gd name="connsiteX34" fmla="*/ 381000 w 1162050"/>
              <a:gd name="connsiteY34" fmla="*/ 657225 h 2065338"/>
              <a:gd name="connsiteX35" fmla="*/ 395288 w 1162050"/>
              <a:gd name="connsiteY35" fmla="*/ 661988 h 2065338"/>
              <a:gd name="connsiteX36" fmla="*/ 414338 w 1162050"/>
              <a:gd name="connsiteY36" fmla="*/ 685800 h 2065338"/>
              <a:gd name="connsiteX37" fmla="*/ 409575 w 1162050"/>
              <a:gd name="connsiteY37" fmla="*/ 700088 h 2065338"/>
              <a:gd name="connsiteX38" fmla="*/ 419100 w 1162050"/>
              <a:gd name="connsiteY38" fmla="*/ 723900 h 2065338"/>
              <a:gd name="connsiteX39" fmla="*/ 438150 w 1162050"/>
              <a:gd name="connsiteY39" fmla="*/ 733425 h 2065338"/>
              <a:gd name="connsiteX40" fmla="*/ 433388 w 1162050"/>
              <a:gd name="connsiteY40" fmla="*/ 771525 h 2065338"/>
              <a:gd name="connsiteX41" fmla="*/ 442913 w 1162050"/>
              <a:gd name="connsiteY41" fmla="*/ 809625 h 2065338"/>
              <a:gd name="connsiteX42" fmla="*/ 457200 w 1162050"/>
              <a:gd name="connsiteY42" fmla="*/ 828675 h 2065338"/>
              <a:gd name="connsiteX43" fmla="*/ 481013 w 1162050"/>
              <a:gd name="connsiteY43" fmla="*/ 833438 h 2065338"/>
              <a:gd name="connsiteX44" fmla="*/ 500063 w 1162050"/>
              <a:gd name="connsiteY44" fmla="*/ 852488 h 2065338"/>
              <a:gd name="connsiteX45" fmla="*/ 504825 w 1162050"/>
              <a:gd name="connsiteY45" fmla="*/ 862013 h 2065338"/>
              <a:gd name="connsiteX46" fmla="*/ 495300 w 1162050"/>
              <a:gd name="connsiteY46" fmla="*/ 885825 h 2065338"/>
              <a:gd name="connsiteX47" fmla="*/ 500063 w 1162050"/>
              <a:gd name="connsiteY47" fmla="*/ 914400 h 2065338"/>
              <a:gd name="connsiteX48" fmla="*/ 519113 w 1162050"/>
              <a:gd name="connsiteY48" fmla="*/ 933450 h 2065338"/>
              <a:gd name="connsiteX49" fmla="*/ 533400 w 1162050"/>
              <a:gd name="connsiteY49" fmla="*/ 938213 h 2065338"/>
              <a:gd name="connsiteX50" fmla="*/ 547688 w 1162050"/>
              <a:gd name="connsiteY50" fmla="*/ 1019175 h 2065338"/>
              <a:gd name="connsiteX51" fmla="*/ 557213 w 1162050"/>
              <a:gd name="connsiteY51" fmla="*/ 1071563 h 2065338"/>
              <a:gd name="connsiteX52" fmla="*/ 581025 w 1162050"/>
              <a:gd name="connsiteY52" fmla="*/ 1081088 h 2065338"/>
              <a:gd name="connsiteX53" fmla="*/ 600075 w 1162050"/>
              <a:gd name="connsiteY53" fmla="*/ 1090613 h 2065338"/>
              <a:gd name="connsiteX54" fmla="*/ 623888 w 1162050"/>
              <a:gd name="connsiteY54" fmla="*/ 1133475 h 2065338"/>
              <a:gd name="connsiteX55" fmla="*/ 642938 w 1162050"/>
              <a:gd name="connsiteY55" fmla="*/ 1171575 h 2065338"/>
              <a:gd name="connsiteX56" fmla="*/ 647700 w 1162050"/>
              <a:gd name="connsiteY56" fmla="*/ 1223963 h 2065338"/>
              <a:gd name="connsiteX57" fmla="*/ 647700 w 1162050"/>
              <a:gd name="connsiteY57" fmla="*/ 1238250 h 2065338"/>
              <a:gd name="connsiteX58" fmla="*/ 666750 w 1162050"/>
              <a:gd name="connsiteY58" fmla="*/ 1247775 h 2065338"/>
              <a:gd name="connsiteX59" fmla="*/ 695325 w 1162050"/>
              <a:gd name="connsiteY59" fmla="*/ 1257300 h 2065338"/>
              <a:gd name="connsiteX60" fmla="*/ 700088 w 1162050"/>
              <a:gd name="connsiteY60" fmla="*/ 1281113 h 2065338"/>
              <a:gd name="connsiteX61" fmla="*/ 657225 w 1162050"/>
              <a:gd name="connsiteY61" fmla="*/ 1304925 h 2065338"/>
              <a:gd name="connsiteX62" fmla="*/ 633413 w 1162050"/>
              <a:gd name="connsiteY62" fmla="*/ 1309688 h 2065338"/>
              <a:gd name="connsiteX63" fmla="*/ 628650 w 1162050"/>
              <a:gd name="connsiteY63" fmla="*/ 1319213 h 2065338"/>
              <a:gd name="connsiteX64" fmla="*/ 628650 w 1162050"/>
              <a:gd name="connsiteY64" fmla="*/ 1338263 h 2065338"/>
              <a:gd name="connsiteX65" fmla="*/ 619125 w 1162050"/>
              <a:gd name="connsiteY65" fmla="*/ 1366838 h 2065338"/>
              <a:gd name="connsiteX66" fmla="*/ 619125 w 1162050"/>
              <a:gd name="connsiteY66" fmla="*/ 1409700 h 2065338"/>
              <a:gd name="connsiteX67" fmla="*/ 633413 w 1162050"/>
              <a:gd name="connsiteY67" fmla="*/ 1438275 h 2065338"/>
              <a:gd name="connsiteX68" fmla="*/ 671513 w 1162050"/>
              <a:gd name="connsiteY68" fmla="*/ 1466850 h 2065338"/>
              <a:gd name="connsiteX69" fmla="*/ 676275 w 1162050"/>
              <a:gd name="connsiteY69" fmla="*/ 1471613 h 2065338"/>
              <a:gd name="connsiteX70" fmla="*/ 671513 w 1162050"/>
              <a:gd name="connsiteY70" fmla="*/ 1500188 h 2065338"/>
              <a:gd name="connsiteX71" fmla="*/ 690563 w 1162050"/>
              <a:gd name="connsiteY71" fmla="*/ 1533525 h 2065338"/>
              <a:gd name="connsiteX72" fmla="*/ 690563 w 1162050"/>
              <a:gd name="connsiteY72" fmla="*/ 1566863 h 2065338"/>
              <a:gd name="connsiteX73" fmla="*/ 685800 w 1162050"/>
              <a:gd name="connsiteY73" fmla="*/ 1614488 h 2065338"/>
              <a:gd name="connsiteX74" fmla="*/ 757238 w 1162050"/>
              <a:gd name="connsiteY74" fmla="*/ 1633538 h 2065338"/>
              <a:gd name="connsiteX75" fmla="*/ 762000 w 1162050"/>
              <a:gd name="connsiteY75" fmla="*/ 1666875 h 2065338"/>
              <a:gd name="connsiteX76" fmla="*/ 766763 w 1162050"/>
              <a:gd name="connsiteY76" fmla="*/ 1676400 h 2065338"/>
              <a:gd name="connsiteX77" fmla="*/ 795338 w 1162050"/>
              <a:gd name="connsiteY77" fmla="*/ 1676400 h 2065338"/>
              <a:gd name="connsiteX78" fmla="*/ 800100 w 1162050"/>
              <a:gd name="connsiteY78" fmla="*/ 1704975 h 2065338"/>
              <a:gd name="connsiteX79" fmla="*/ 819150 w 1162050"/>
              <a:gd name="connsiteY79" fmla="*/ 1709738 h 2065338"/>
              <a:gd name="connsiteX80" fmla="*/ 862013 w 1162050"/>
              <a:gd name="connsiteY80" fmla="*/ 1762125 h 2065338"/>
              <a:gd name="connsiteX81" fmla="*/ 890588 w 1162050"/>
              <a:gd name="connsiteY81" fmla="*/ 1766888 h 2065338"/>
              <a:gd name="connsiteX82" fmla="*/ 909638 w 1162050"/>
              <a:gd name="connsiteY82" fmla="*/ 1762125 h 2065338"/>
              <a:gd name="connsiteX83" fmla="*/ 933450 w 1162050"/>
              <a:gd name="connsiteY83" fmla="*/ 1757363 h 2065338"/>
              <a:gd name="connsiteX84" fmla="*/ 947738 w 1162050"/>
              <a:gd name="connsiteY84" fmla="*/ 1795463 h 2065338"/>
              <a:gd name="connsiteX85" fmla="*/ 952500 w 1162050"/>
              <a:gd name="connsiteY85" fmla="*/ 1838325 h 2065338"/>
              <a:gd name="connsiteX86" fmla="*/ 962025 w 1162050"/>
              <a:gd name="connsiteY86" fmla="*/ 1866900 h 2065338"/>
              <a:gd name="connsiteX87" fmla="*/ 985838 w 1162050"/>
              <a:gd name="connsiteY87" fmla="*/ 1857375 h 2065338"/>
              <a:gd name="connsiteX88" fmla="*/ 990600 w 1162050"/>
              <a:gd name="connsiteY88" fmla="*/ 1838325 h 2065338"/>
              <a:gd name="connsiteX89" fmla="*/ 1000125 w 1162050"/>
              <a:gd name="connsiteY89" fmla="*/ 1833563 h 2065338"/>
              <a:gd name="connsiteX90" fmla="*/ 1019175 w 1162050"/>
              <a:gd name="connsiteY90" fmla="*/ 1852613 h 2065338"/>
              <a:gd name="connsiteX91" fmla="*/ 1066800 w 1162050"/>
              <a:gd name="connsiteY91" fmla="*/ 1857375 h 2065338"/>
              <a:gd name="connsiteX92" fmla="*/ 1090613 w 1162050"/>
              <a:gd name="connsiteY92" fmla="*/ 1890713 h 2065338"/>
              <a:gd name="connsiteX93" fmla="*/ 1100138 w 1162050"/>
              <a:gd name="connsiteY93" fmla="*/ 1938338 h 2065338"/>
              <a:gd name="connsiteX94" fmla="*/ 1138238 w 1162050"/>
              <a:gd name="connsiteY94" fmla="*/ 1957388 h 2065338"/>
              <a:gd name="connsiteX95" fmla="*/ 1143000 w 1162050"/>
              <a:gd name="connsiteY95" fmla="*/ 1957388 h 2065338"/>
              <a:gd name="connsiteX96" fmla="*/ 1128713 w 1162050"/>
              <a:gd name="connsiteY96" fmla="*/ 1981200 h 2065338"/>
              <a:gd name="connsiteX97" fmla="*/ 1126331 w 1162050"/>
              <a:gd name="connsiteY97" fmla="*/ 1983581 h 2065338"/>
              <a:gd name="connsiteX98" fmla="*/ 1123950 w 1162050"/>
              <a:gd name="connsiteY98" fmla="*/ 2019300 h 2065338"/>
              <a:gd name="connsiteX99" fmla="*/ 1147763 w 1162050"/>
              <a:gd name="connsiteY99" fmla="*/ 2043113 h 2065338"/>
              <a:gd name="connsiteX100" fmla="*/ 1162050 w 1162050"/>
              <a:gd name="connsiteY100" fmla="*/ 2062163 h 2065338"/>
              <a:gd name="connsiteX101" fmla="*/ 1147763 w 1162050"/>
              <a:gd name="connsiteY101" fmla="*/ 2062163 h 2065338"/>
              <a:gd name="connsiteX0" fmla="*/ 0 w 1162050"/>
              <a:gd name="connsiteY0" fmla="*/ 0 h 2065338"/>
              <a:gd name="connsiteX1" fmla="*/ 33338 w 1162050"/>
              <a:gd name="connsiteY1" fmla="*/ 38100 h 2065338"/>
              <a:gd name="connsiteX2" fmla="*/ 38100 w 1162050"/>
              <a:gd name="connsiteY2" fmla="*/ 52388 h 2065338"/>
              <a:gd name="connsiteX3" fmla="*/ 52388 w 1162050"/>
              <a:gd name="connsiteY3" fmla="*/ 66675 h 2065338"/>
              <a:gd name="connsiteX4" fmla="*/ 61913 w 1162050"/>
              <a:gd name="connsiteY4" fmla="*/ 66675 h 2065338"/>
              <a:gd name="connsiteX5" fmla="*/ 61913 w 1162050"/>
              <a:gd name="connsiteY5" fmla="*/ 95250 h 2065338"/>
              <a:gd name="connsiteX6" fmla="*/ 66675 w 1162050"/>
              <a:gd name="connsiteY6" fmla="*/ 104775 h 2065338"/>
              <a:gd name="connsiteX7" fmla="*/ 85725 w 1162050"/>
              <a:gd name="connsiteY7" fmla="*/ 123825 h 2065338"/>
              <a:gd name="connsiteX8" fmla="*/ 90488 w 1162050"/>
              <a:gd name="connsiteY8" fmla="*/ 152400 h 2065338"/>
              <a:gd name="connsiteX9" fmla="*/ 123825 w 1162050"/>
              <a:gd name="connsiteY9" fmla="*/ 166688 h 2065338"/>
              <a:gd name="connsiteX10" fmla="*/ 128588 w 1162050"/>
              <a:gd name="connsiteY10" fmla="*/ 180975 h 2065338"/>
              <a:gd name="connsiteX11" fmla="*/ 133350 w 1162050"/>
              <a:gd name="connsiteY11" fmla="*/ 238125 h 2065338"/>
              <a:gd name="connsiteX12" fmla="*/ 152400 w 1162050"/>
              <a:gd name="connsiteY12" fmla="*/ 271463 h 2065338"/>
              <a:gd name="connsiteX13" fmla="*/ 176213 w 1162050"/>
              <a:gd name="connsiteY13" fmla="*/ 304800 h 2065338"/>
              <a:gd name="connsiteX14" fmla="*/ 190500 w 1162050"/>
              <a:gd name="connsiteY14" fmla="*/ 319088 h 2065338"/>
              <a:gd name="connsiteX15" fmla="*/ 209550 w 1162050"/>
              <a:gd name="connsiteY15" fmla="*/ 347663 h 2065338"/>
              <a:gd name="connsiteX16" fmla="*/ 214313 w 1162050"/>
              <a:gd name="connsiteY16" fmla="*/ 395288 h 2065338"/>
              <a:gd name="connsiteX17" fmla="*/ 223838 w 1162050"/>
              <a:gd name="connsiteY17" fmla="*/ 438150 h 2065338"/>
              <a:gd name="connsiteX18" fmla="*/ 209550 w 1162050"/>
              <a:gd name="connsiteY18" fmla="*/ 457200 h 2065338"/>
              <a:gd name="connsiteX19" fmla="*/ 204788 w 1162050"/>
              <a:gd name="connsiteY19" fmla="*/ 471488 h 2065338"/>
              <a:gd name="connsiteX20" fmla="*/ 209550 w 1162050"/>
              <a:gd name="connsiteY20" fmla="*/ 504825 h 2065338"/>
              <a:gd name="connsiteX21" fmla="*/ 219075 w 1162050"/>
              <a:gd name="connsiteY21" fmla="*/ 509588 h 2065338"/>
              <a:gd name="connsiteX22" fmla="*/ 223838 w 1162050"/>
              <a:gd name="connsiteY22" fmla="*/ 523875 h 2065338"/>
              <a:gd name="connsiteX23" fmla="*/ 223838 w 1162050"/>
              <a:gd name="connsiteY23" fmla="*/ 533400 h 2065338"/>
              <a:gd name="connsiteX24" fmla="*/ 223838 w 1162050"/>
              <a:gd name="connsiteY24" fmla="*/ 542925 h 2065338"/>
              <a:gd name="connsiteX25" fmla="*/ 238125 w 1162050"/>
              <a:gd name="connsiteY25" fmla="*/ 542925 h 2065338"/>
              <a:gd name="connsiteX26" fmla="*/ 257175 w 1162050"/>
              <a:gd name="connsiteY26" fmla="*/ 542925 h 2065338"/>
              <a:gd name="connsiteX27" fmla="*/ 261938 w 1162050"/>
              <a:gd name="connsiteY27" fmla="*/ 571500 h 2065338"/>
              <a:gd name="connsiteX28" fmla="*/ 290513 w 1162050"/>
              <a:gd name="connsiteY28" fmla="*/ 576263 h 2065338"/>
              <a:gd name="connsiteX29" fmla="*/ 314325 w 1162050"/>
              <a:gd name="connsiteY29" fmla="*/ 581025 h 2065338"/>
              <a:gd name="connsiteX30" fmla="*/ 333375 w 1162050"/>
              <a:gd name="connsiteY30" fmla="*/ 590550 h 2065338"/>
              <a:gd name="connsiteX31" fmla="*/ 366713 w 1162050"/>
              <a:gd name="connsiteY31" fmla="*/ 604838 h 2065338"/>
              <a:gd name="connsiteX32" fmla="*/ 371475 w 1162050"/>
              <a:gd name="connsiteY32" fmla="*/ 614363 h 2065338"/>
              <a:gd name="connsiteX33" fmla="*/ 381000 w 1162050"/>
              <a:gd name="connsiteY33" fmla="*/ 633413 h 2065338"/>
              <a:gd name="connsiteX34" fmla="*/ 381000 w 1162050"/>
              <a:gd name="connsiteY34" fmla="*/ 657225 h 2065338"/>
              <a:gd name="connsiteX35" fmla="*/ 395288 w 1162050"/>
              <a:gd name="connsiteY35" fmla="*/ 661988 h 2065338"/>
              <a:gd name="connsiteX36" fmla="*/ 414338 w 1162050"/>
              <a:gd name="connsiteY36" fmla="*/ 685800 h 2065338"/>
              <a:gd name="connsiteX37" fmla="*/ 409575 w 1162050"/>
              <a:gd name="connsiteY37" fmla="*/ 700088 h 2065338"/>
              <a:gd name="connsiteX38" fmla="*/ 419100 w 1162050"/>
              <a:gd name="connsiteY38" fmla="*/ 723900 h 2065338"/>
              <a:gd name="connsiteX39" fmla="*/ 438150 w 1162050"/>
              <a:gd name="connsiteY39" fmla="*/ 733425 h 2065338"/>
              <a:gd name="connsiteX40" fmla="*/ 433388 w 1162050"/>
              <a:gd name="connsiteY40" fmla="*/ 771525 h 2065338"/>
              <a:gd name="connsiteX41" fmla="*/ 442913 w 1162050"/>
              <a:gd name="connsiteY41" fmla="*/ 809625 h 2065338"/>
              <a:gd name="connsiteX42" fmla="*/ 457200 w 1162050"/>
              <a:gd name="connsiteY42" fmla="*/ 828675 h 2065338"/>
              <a:gd name="connsiteX43" fmla="*/ 481013 w 1162050"/>
              <a:gd name="connsiteY43" fmla="*/ 833438 h 2065338"/>
              <a:gd name="connsiteX44" fmla="*/ 500063 w 1162050"/>
              <a:gd name="connsiteY44" fmla="*/ 852488 h 2065338"/>
              <a:gd name="connsiteX45" fmla="*/ 504825 w 1162050"/>
              <a:gd name="connsiteY45" fmla="*/ 862013 h 2065338"/>
              <a:gd name="connsiteX46" fmla="*/ 495300 w 1162050"/>
              <a:gd name="connsiteY46" fmla="*/ 885825 h 2065338"/>
              <a:gd name="connsiteX47" fmla="*/ 500063 w 1162050"/>
              <a:gd name="connsiteY47" fmla="*/ 914400 h 2065338"/>
              <a:gd name="connsiteX48" fmla="*/ 519113 w 1162050"/>
              <a:gd name="connsiteY48" fmla="*/ 933450 h 2065338"/>
              <a:gd name="connsiteX49" fmla="*/ 533400 w 1162050"/>
              <a:gd name="connsiteY49" fmla="*/ 938213 h 2065338"/>
              <a:gd name="connsiteX50" fmla="*/ 547688 w 1162050"/>
              <a:gd name="connsiteY50" fmla="*/ 1019175 h 2065338"/>
              <a:gd name="connsiteX51" fmla="*/ 557213 w 1162050"/>
              <a:gd name="connsiteY51" fmla="*/ 1071563 h 2065338"/>
              <a:gd name="connsiteX52" fmla="*/ 581025 w 1162050"/>
              <a:gd name="connsiteY52" fmla="*/ 1081088 h 2065338"/>
              <a:gd name="connsiteX53" fmla="*/ 600075 w 1162050"/>
              <a:gd name="connsiteY53" fmla="*/ 1090613 h 2065338"/>
              <a:gd name="connsiteX54" fmla="*/ 623888 w 1162050"/>
              <a:gd name="connsiteY54" fmla="*/ 1133475 h 2065338"/>
              <a:gd name="connsiteX55" fmla="*/ 642938 w 1162050"/>
              <a:gd name="connsiteY55" fmla="*/ 1171575 h 2065338"/>
              <a:gd name="connsiteX56" fmla="*/ 647700 w 1162050"/>
              <a:gd name="connsiteY56" fmla="*/ 1223963 h 2065338"/>
              <a:gd name="connsiteX57" fmla="*/ 647700 w 1162050"/>
              <a:gd name="connsiteY57" fmla="*/ 1238250 h 2065338"/>
              <a:gd name="connsiteX58" fmla="*/ 666750 w 1162050"/>
              <a:gd name="connsiteY58" fmla="*/ 1247775 h 2065338"/>
              <a:gd name="connsiteX59" fmla="*/ 695325 w 1162050"/>
              <a:gd name="connsiteY59" fmla="*/ 1257300 h 2065338"/>
              <a:gd name="connsiteX60" fmla="*/ 700088 w 1162050"/>
              <a:gd name="connsiteY60" fmla="*/ 1281113 h 2065338"/>
              <a:gd name="connsiteX61" fmla="*/ 657225 w 1162050"/>
              <a:gd name="connsiteY61" fmla="*/ 1304925 h 2065338"/>
              <a:gd name="connsiteX62" fmla="*/ 633413 w 1162050"/>
              <a:gd name="connsiteY62" fmla="*/ 1309688 h 2065338"/>
              <a:gd name="connsiteX63" fmla="*/ 628650 w 1162050"/>
              <a:gd name="connsiteY63" fmla="*/ 1319213 h 2065338"/>
              <a:gd name="connsiteX64" fmla="*/ 628650 w 1162050"/>
              <a:gd name="connsiteY64" fmla="*/ 1338263 h 2065338"/>
              <a:gd name="connsiteX65" fmla="*/ 619125 w 1162050"/>
              <a:gd name="connsiteY65" fmla="*/ 1366838 h 2065338"/>
              <a:gd name="connsiteX66" fmla="*/ 619125 w 1162050"/>
              <a:gd name="connsiteY66" fmla="*/ 1409700 h 2065338"/>
              <a:gd name="connsiteX67" fmla="*/ 633413 w 1162050"/>
              <a:gd name="connsiteY67" fmla="*/ 1438275 h 2065338"/>
              <a:gd name="connsiteX68" fmla="*/ 671513 w 1162050"/>
              <a:gd name="connsiteY68" fmla="*/ 1466850 h 2065338"/>
              <a:gd name="connsiteX69" fmla="*/ 676275 w 1162050"/>
              <a:gd name="connsiteY69" fmla="*/ 1471613 h 2065338"/>
              <a:gd name="connsiteX70" fmla="*/ 671513 w 1162050"/>
              <a:gd name="connsiteY70" fmla="*/ 1500188 h 2065338"/>
              <a:gd name="connsiteX71" fmla="*/ 690563 w 1162050"/>
              <a:gd name="connsiteY71" fmla="*/ 1533525 h 2065338"/>
              <a:gd name="connsiteX72" fmla="*/ 690563 w 1162050"/>
              <a:gd name="connsiteY72" fmla="*/ 1566863 h 2065338"/>
              <a:gd name="connsiteX73" fmla="*/ 685800 w 1162050"/>
              <a:gd name="connsiteY73" fmla="*/ 1614488 h 2065338"/>
              <a:gd name="connsiteX74" fmla="*/ 757238 w 1162050"/>
              <a:gd name="connsiteY74" fmla="*/ 1633538 h 2065338"/>
              <a:gd name="connsiteX75" fmla="*/ 762000 w 1162050"/>
              <a:gd name="connsiteY75" fmla="*/ 1666875 h 2065338"/>
              <a:gd name="connsiteX76" fmla="*/ 766763 w 1162050"/>
              <a:gd name="connsiteY76" fmla="*/ 1676400 h 2065338"/>
              <a:gd name="connsiteX77" fmla="*/ 795338 w 1162050"/>
              <a:gd name="connsiteY77" fmla="*/ 1676400 h 2065338"/>
              <a:gd name="connsiteX78" fmla="*/ 800100 w 1162050"/>
              <a:gd name="connsiteY78" fmla="*/ 1704975 h 2065338"/>
              <a:gd name="connsiteX79" fmla="*/ 819150 w 1162050"/>
              <a:gd name="connsiteY79" fmla="*/ 1709738 h 2065338"/>
              <a:gd name="connsiteX80" fmla="*/ 862013 w 1162050"/>
              <a:gd name="connsiteY80" fmla="*/ 1762125 h 2065338"/>
              <a:gd name="connsiteX81" fmla="*/ 890588 w 1162050"/>
              <a:gd name="connsiteY81" fmla="*/ 1766888 h 2065338"/>
              <a:gd name="connsiteX82" fmla="*/ 909638 w 1162050"/>
              <a:gd name="connsiteY82" fmla="*/ 1762125 h 2065338"/>
              <a:gd name="connsiteX83" fmla="*/ 933450 w 1162050"/>
              <a:gd name="connsiteY83" fmla="*/ 1757363 h 2065338"/>
              <a:gd name="connsiteX84" fmla="*/ 947738 w 1162050"/>
              <a:gd name="connsiteY84" fmla="*/ 1795463 h 2065338"/>
              <a:gd name="connsiteX85" fmla="*/ 952500 w 1162050"/>
              <a:gd name="connsiteY85" fmla="*/ 1838325 h 2065338"/>
              <a:gd name="connsiteX86" fmla="*/ 962025 w 1162050"/>
              <a:gd name="connsiteY86" fmla="*/ 1866900 h 2065338"/>
              <a:gd name="connsiteX87" fmla="*/ 985838 w 1162050"/>
              <a:gd name="connsiteY87" fmla="*/ 1857375 h 2065338"/>
              <a:gd name="connsiteX88" fmla="*/ 990600 w 1162050"/>
              <a:gd name="connsiteY88" fmla="*/ 1838325 h 2065338"/>
              <a:gd name="connsiteX89" fmla="*/ 1000125 w 1162050"/>
              <a:gd name="connsiteY89" fmla="*/ 1833563 h 2065338"/>
              <a:gd name="connsiteX90" fmla="*/ 1019175 w 1162050"/>
              <a:gd name="connsiteY90" fmla="*/ 1852613 h 2065338"/>
              <a:gd name="connsiteX91" fmla="*/ 1066800 w 1162050"/>
              <a:gd name="connsiteY91" fmla="*/ 1857375 h 2065338"/>
              <a:gd name="connsiteX92" fmla="*/ 1090613 w 1162050"/>
              <a:gd name="connsiteY92" fmla="*/ 1890713 h 2065338"/>
              <a:gd name="connsiteX93" fmla="*/ 1100138 w 1162050"/>
              <a:gd name="connsiteY93" fmla="*/ 1938338 h 2065338"/>
              <a:gd name="connsiteX94" fmla="*/ 1138238 w 1162050"/>
              <a:gd name="connsiteY94" fmla="*/ 1957388 h 2065338"/>
              <a:gd name="connsiteX95" fmla="*/ 1143000 w 1162050"/>
              <a:gd name="connsiteY95" fmla="*/ 1957388 h 2065338"/>
              <a:gd name="connsiteX96" fmla="*/ 1128713 w 1162050"/>
              <a:gd name="connsiteY96" fmla="*/ 1981200 h 2065338"/>
              <a:gd name="connsiteX97" fmla="*/ 1126331 w 1162050"/>
              <a:gd name="connsiteY97" fmla="*/ 1983581 h 2065338"/>
              <a:gd name="connsiteX98" fmla="*/ 1123950 w 1162050"/>
              <a:gd name="connsiteY98" fmla="*/ 2019300 h 2065338"/>
              <a:gd name="connsiteX99" fmla="*/ 1147763 w 1162050"/>
              <a:gd name="connsiteY99" fmla="*/ 2043113 h 2065338"/>
              <a:gd name="connsiteX100" fmla="*/ 1162050 w 1162050"/>
              <a:gd name="connsiteY100" fmla="*/ 2062163 h 2065338"/>
              <a:gd name="connsiteX101" fmla="*/ 1147763 w 1162050"/>
              <a:gd name="connsiteY101" fmla="*/ 2062163 h 2065338"/>
              <a:gd name="connsiteX0" fmla="*/ 0 w 1162050"/>
              <a:gd name="connsiteY0" fmla="*/ 0 h 2065338"/>
              <a:gd name="connsiteX1" fmla="*/ 33338 w 1162050"/>
              <a:gd name="connsiteY1" fmla="*/ 38100 h 2065338"/>
              <a:gd name="connsiteX2" fmla="*/ 38100 w 1162050"/>
              <a:gd name="connsiteY2" fmla="*/ 52388 h 2065338"/>
              <a:gd name="connsiteX3" fmla="*/ 52388 w 1162050"/>
              <a:gd name="connsiteY3" fmla="*/ 66675 h 2065338"/>
              <a:gd name="connsiteX4" fmla="*/ 61913 w 1162050"/>
              <a:gd name="connsiteY4" fmla="*/ 66675 h 2065338"/>
              <a:gd name="connsiteX5" fmla="*/ 61913 w 1162050"/>
              <a:gd name="connsiteY5" fmla="*/ 95250 h 2065338"/>
              <a:gd name="connsiteX6" fmla="*/ 66675 w 1162050"/>
              <a:gd name="connsiteY6" fmla="*/ 104775 h 2065338"/>
              <a:gd name="connsiteX7" fmla="*/ 85725 w 1162050"/>
              <a:gd name="connsiteY7" fmla="*/ 123825 h 2065338"/>
              <a:gd name="connsiteX8" fmla="*/ 90488 w 1162050"/>
              <a:gd name="connsiteY8" fmla="*/ 152400 h 2065338"/>
              <a:gd name="connsiteX9" fmla="*/ 123825 w 1162050"/>
              <a:gd name="connsiteY9" fmla="*/ 166688 h 2065338"/>
              <a:gd name="connsiteX10" fmla="*/ 128588 w 1162050"/>
              <a:gd name="connsiteY10" fmla="*/ 180975 h 2065338"/>
              <a:gd name="connsiteX11" fmla="*/ 133350 w 1162050"/>
              <a:gd name="connsiteY11" fmla="*/ 238125 h 2065338"/>
              <a:gd name="connsiteX12" fmla="*/ 152400 w 1162050"/>
              <a:gd name="connsiteY12" fmla="*/ 271463 h 2065338"/>
              <a:gd name="connsiteX13" fmla="*/ 176213 w 1162050"/>
              <a:gd name="connsiteY13" fmla="*/ 304800 h 2065338"/>
              <a:gd name="connsiteX14" fmla="*/ 190500 w 1162050"/>
              <a:gd name="connsiteY14" fmla="*/ 319088 h 2065338"/>
              <a:gd name="connsiteX15" fmla="*/ 209550 w 1162050"/>
              <a:gd name="connsiteY15" fmla="*/ 347663 h 2065338"/>
              <a:gd name="connsiteX16" fmla="*/ 214313 w 1162050"/>
              <a:gd name="connsiteY16" fmla="*/ 395288 h 2065338"/>
              <a:gd name="connsiteX17" fmla="*/ 223838 w 1162050"/>
              <a:gd name="connsiteY17" fmla="*/ 438150 h 2065338"/>
              <a:gd name="connsiteX18" fmla="*/ 209550 w 1162050"/>
              <a:gd name="connsiteY18" fmla="*/ 457200 h 2065338"/>
              <a:gd name="connsiteX19" fmla="*/ 204788 w 1162050"/>
              <a:gd name="connsiteY19" fmla="*/ 471488 h 2065338"/>
              <a:gd name="connsiteX20" fmla="*/ 209550 w 1162050"/>
              <a:gd name="connsiteY20" fmla="*/ 504825 h 2065338"/>
              <a:gd name="connsiteX21" fmla="*/ 219075 w 1162050"/>
              <a:gd name="connsiteY21" fmla="*/ 509588 h 2065338"/>
              <a:gd name="connsiteX22" fmla="*/ 223838 w 1162050"/>
              <a:gd name="connsiteY22" fmla="*/ 523875 h 2065338"/>
              <a:gd name="connsiteX23" fmla="*/ 223838 w 1162050"/>
              <a:gd name="connsiteY23" fmla="*/ 533400 h 2065338"/>
              <a:gd name="connsiteX24" fmla="*/ 223838 w 1162050"/>
              <a:gd name="connsiteY24" fmla="*/ 542925 h 2065338"/>
              <a:gd name="connsiteX25" fmla="*/ 238125 w 1162050"/>
              <a:gd name="connsiteY25" fmla="*/ 542925 h 2065338"/>
              <a:gd name="connsiteX26" fmla="*/ 257175 w 1162050"/>
              <a:gd name="connsiteY26" fmla="*/ 542925 h 2065338"/>
              <a:gd name="connsiteX27" fmla="*/ 261938 w 1162050"/>
              <a:gd name="connsiteY27" fmla="*/ 571500 h 2065338"/>
              <a:gd name="connsiteX28" fmla="*/ 290513 w 1162050"/>
              <a:gd name="connsiteY28" fmla="*/ 576263 h 2065338"/>
              <a:gd name="connsiteX29" fmla="*/ 314325 w 1162050"/>
              <a:gd name="connsiteY29" fmla="*/ 581025 h 2065338"/>
              <a:gd name="connsiteX30" fmla="*/ 333375 w 1162050"/>
              <a:gd name="connsiteY30" fmla="*/ 590550 h 2065338"/>
              <a:gd name="connsiteX31" fmla="*/ 366713 w 1162050"/>
              <a:gd name="connsiteY31" fmla="*/ 604838 h 2065338"/>
              <a:gd name="connsiteX32" fmla="*/ 371475 w 1162050"/>
              <a:gd name="connsiteY32" fmla="*/ 614363 h 2065338"/>
              <a:gd name="connsiteX33" fmla="*/ 381000 w 1162050"/>
              <a:gd name="connsiteY33" fmla="*/ 633413 h 2065338"/>
              <a:gd name="connsiteX34" fmla="*/ 381000 w 1162050"/>
              <a:gd name="connsiteY34" fmla="*/ 657225 h 2065338"/>
              <a:gd name="connsiteX35" fmla="*/ 395288 w 1162050"/>
              <a:gd name="connsiteY35" fmla="*/ 661988 h 2065338"/>
              <a:gd name="connsiteX36" fmla="*/ 414338 w 1162050"/>
              <a:gd name="connsiteY36" fmla="*/ 685800 h 2065338"/>
              <a:gd name="connsiteX37" fmla="*/ 409575 w 1162050"/>
              <a:gd name="connsiteY37" fmla="*/ 700088 h 2065338"/>
              <a:gd name="connsiteX38" fmla="*/ 419100 w 1162050"/>
              <a:gd name="connsiteY38" fmla="*/ 723900 h 2065338"/>
              <a:gd name="connsiteX39" fmla="*/ 438150 w 1162050"/>
              <a:gd name="connsiteY39" fmla="*/ 733425 h 2065338"/>
              <a:gd name="connsiteX40" fmla="*/ 433388 w 1162050"/>
              <a:gd name="connsiteY40" fmla="*/ 771525 h 2065338"/>
              <a:gd name="connsiteX41" fmla="*/ 442913 w 1162050"/>
              <a:gd name="connsiteY41" fmla="*/ 809625 h 2065338"/>
              <a:gd name="connsiteX42" fmla="*/ 457200 w 1162050"/>
              <a:gd name="connsiteY42" fmla="*/ 828675 h 2065338"/>
              <a:gd name="connsiteX43" fmla="*/ 481013 w 1162050"/>
              <a:gd name="connsiteY43" fmla="*/ 833438 h 2065338"/>
              <a:gd name="connsiteX44" fmla="*/ 500063 w 1162050"/>
              <a:gd name="connsiteY44" fmla="*/ 852488 h 2065338"/>
              <a:gd name="connsiteX45" fmla="*/ 504825 w 1162050"/>
              <a:gd name="connsiteY45" fmla="*/ 862013 h 2065338"/>
              <a:gd name="connsiteX46" fmla="*/ 495300 w 1162050"/>
              <a:gd name="connsiteY46" fmla="*/ 885825 h 2065338"/>
              <a:gd name="connsiteX47" fmla="*/ 500063 w 1162050"/>
              <a:gd name="connsiteY47" fmla="*/ 914400 h 2065338"/>
              <a:gd name="connsiteX48" fmla="*/ 519113 w 1162050"/>
              <a:gd name="connsiteY48" fmla="*/ 933450 h 2065338"/>
              <a:gd name="connsiteX49" fmla="*/ 533400 w 1162050"/>
              <a:gd name="connsiteY49" fmla="*/ 938213 h 2065338"/>
              <a:gd name="connsiteX50" fmla="*/ 547688 w 1162050"/>
              <a:gd name="connsiteY50" fmla="*/ 1019175 h 2065338"/>
              <a:gd name="connsiteX51" fmla="*/ 557213 w 1162050"/>
              <a:gd name="connsiteY51" fmla="*/ 1071563 h 2065338"/>
              <a:gd name="connsiteX52" fmla="*/ 581025 w 1162050"/>
              <a:gd name="connsiteY52" fmla="*/ 1081088 h 2065338"/>
              <a:gd name="connsiteX53" fmla="*/ 600075 w 1162050"/>
              <a:gd name="connsiteY53" fmla="*/ 1090613 h 2065338"/>
              <a:gd name="connsiteX54" fmla="*/ 623888 w 1162050"/>
              <a:gd name="connsiteY54" fmla="*/ 1133475 h 2065338"/>
              <a:gd name="connsiteX55" fmla="*/ 642938 w 1162050"/>
              <a:gd name="connsiteY55" fmla="*/ 1171575 h 2065338"/>
              <a:gd name="connsiteX56" fmla="*/ 647700 w 1162050"/>
              <a:gd name="connsiteY56" fmla="*/ 1223963 h 2065338"/>
              <a:gd name="connsiteX57" fmla="*/ 647700 w 1162050"/>
              <a:gd name="connsiteY57" fmla="*/ 1238250 h 2065338"/>
              <a:gd name="connsiteX58" fmla="*/ 666750 w 1162050"/>
              <a:gd name="connsiteY58" fmla="*/ 1247775 h 2065338"/>
              <a:gd name="connsiteX59" fmla="*/ 695325 w 1162050"/>
              <a:gd name="connsiteY59" fmla="*/ 1257300 h 2065338"/>
              <a:gd name="connsiteX60" fmla="*/ 700088 w 1162050"/>
              <a:gd name="connsiteY60" fmla="*/ 1281113 h 2065338"/>
              <a:gd name="connsiteX61" fmla="*/ 657225 w 1162050"/>
              <a:gd name="connsiteY61" fmla="*/ 1304925 h 2065338"/>
              <a:gd name="connsiteX62" fmla="*/ 633413 w 1162050"/>
              <a:gd name="connsiteY62" fmla="*/ 1309688 h 2065338"/>
              <a:gd name="connsiteX63" fmla="*/ 628650 w 1162050"/>
              <a:gd name="connsiteY63" fmla="*/ 1319213 h 2065338"/>
              <a:gd name="connsiteX64" fmla="*/ 628650 w 1162050"/>
              <a:gd name="connsiteY64" fmla="*/ 1338263 h 2065338"/>
              <a:gd name="connsiteX65" fmla="*/ 619125 w 1162050"/>
              <a:gd name="connsiteY65" fmla="*/ 1366838 h 2065338"/>
              <a:gd name="connsiteX66" fmla="*/ 619125 w 1162050"/>
              <a:gd name="connsiteY66" fmla="*/ 1409700 h 2065338"/>
              <a:gd name="connsiteX67" fmla="*/ 633413 w 1162050"/>
              <a:gd name="connsiteY67" fmla="*/ 1438275 h 2065338"/>
              <a:gd name="connsiteX68" fmla="*/ 671513 w 1162050"/>
              <a:gd name="connsiteY68" fmla="*/ 1466850 h 2065338"/>
              <a:gd name="connsiteX69" fmla="*/ 676275 w 1162050"/>
              <a:gd name="connsiteY69" fmla="*/ 1471613 h 2065338"/>
              <a:gd name="connsiteX70" fmla="*/ 671513 w 1162050"/>
              <a:gd name="connsiteY70" fmla="*/ 1500188 h 2065338"/>
              <a:gd name="connsiteX71" fmla="*/ 690563 w 1162050"/>
              <a:gd name="connsiteY71" fmla="*/ 1533525 h 2065338"/>
              <a:gd name="connsiteX72" fmla="*/ 690563 w 1162050"/>
              <a:gd name="connsiteY72" fmla="*/ 1566863 h 2065338"/>
              <a:gd name="connsiteX73" fmla="*/ 685800 w 1162050"/>
              <a:gd name="connsiteY73" fmla="*/ 1614488 h 2065338"/>
              <a:gd name="connsiteX74" fmla="*/ 757238 w 1162050"/>
              <a:gd name="connsiteY74" fmla="*/ 1633538 h 2065338"/>
              <a:gd name="connsiteX75" fmla="*/ 762000 w 1162050"/>
              <a:gd name="connsiteY75" fmla="*/ 1666875 h 2065338"/>
              <a:gd name="connsiteX76" fmla="*/ 766763 w 1162050"/>
              <a:gd name="connsiteY76" fmla="*/ 1676400 h 2065338"/>
              <a:gd name="connsiteX77" fmla="*/ 795338 w 1162050"/>
              <a:gd name="connsiteY77" fmla="*/ 1676400 h 2065338"/>
              <a:gd name="connsiteX78" fmla="*/ 800100 w 1162050"/>
              <a:gd name="connsiteY78" fmla="*/ 1704975 h 2065338"/>
              <a:gd name="connsiteX79" fmla="*/ 819150 w 1162050"/>
              <a:gd name="connsiteY79" fmla="*/ 1709738 h 2065338"/>
              <a:gd name="connsiteX80" fmla="*/ 862013 w 1162050"/>
              <a:gd name="connsiteY80" fmla="*/ 1762125 h 2065338"/>
              <a:gd name="connsiteX81" fmla="*/ 890588 w 1162050"/>
              <a:gd name="connsiteY81" fmla="*/ 1766888 h 2065338"/>
              <a:gd name="connsiteX82" fmla="*/ 909638 w 1162050"/>
              <a:gd name="connsiteY82" fmla="*/ 1762125 h 2065338"/>
              <a:gd name="connsiteX83" fmla="*/ 933450 w 1162050"/>
              <a:gd name="connsiteY83" fmla="*/ 1757363 h 2065338"/>
              <a:gd name="connsiteX84" fmla="*/ 947738 w 1162050"/>
              <a:gd name="connsiteY84" fmla="*/ 1795463 h 2065338"/>
              <a:gd name="connsiteX85" fmla="*/ 952500 w 1162050"/>
              <a:gd name="connsiteY85" fmla="*/ 1838325 h 2065338"/>
              <a:gd name="connsiteX86" fmla="*/ 962025 w 1162050"/>
              <a:gd name="connsiteY86" fmla="*/ 1866900 h 2065338"/>
              <a:gd name="connsiteX87" fmla="*/ 985838 w 1162050"/>
              <a:gd name="connsiteY87" fmla="*/ 1857375 h 2065338"/>
              <a:gd name="connsiteX88" fmla="*/ 990600 w 1162050"/>
              <a:gd name="connsiteY88" fmla="*/ 1838325 h 2065338"/>
              <a:gd name="connsiteX89" fmla="*/ 1000125 w 1162050"/>
              <a:gd name="connsiteY89" fmla="*/ 1833563 h 2065338"/>
              <a:gd name="connsiteX90" fmla="*/ 1019175 w 1162050"/>
              <a:gd name="connsiteY90" fmla="*/ 1852613 h 2065338"/>
              <a:gd name="connsiteX91" fmla="*/ 1066800 w 1162050"/>
              <a:gd name="connsiteY91" fmla="*/ 1857375 h 2065338"/>
              <a:gd name="connsiteX92" fmla="*/ 1090613 w 1162050"/>
              <a:gd name="connsiteY92" fmla="*/ 1890713 h 2065338"/>
              <a:gd name="connsiteX93" fmla="*/ 1100138 w 1162050"/>
              <a:gd name="connsiteY93" fmla="*/ 1938338 h 2065338"/>
              <a:gd name="connsiteX94" fmla="*/ 1138238 w 1162050"/>
              <a:gd name="connsiteY94" fmla="*/ 1957388 h 2065338"/>
              <a:gd name="connsiteX95" fmla="*/ 1143000 w 1162050"/>
              <a:gd name="connsiteY95" fmla="*/ 1957388 h 2065338"/>
              <a:gd name="connsiteX96" fmla="*/ 1128713 w 1162050"/>
              <a:gd name="connsiteY96" fmla="*/ 1981200 h 2065338"/>
              <a:gd name="connsiteX97" fmla="*/ 1126331 w 1162050"/>
              <a:gd name="connsiteY97" fmla="*/ 1983581 h 2065338"/>
              <a:gd name="connsiteX98" fmla="*/ 1123950 w 1162050"/>
              <a:gd name="connsiteY98" fmla="*/ 2019300 h 2065338"/>
              <a:gd name="connsiteX99" fmla="*/ 1147763 w 1162050"/>
              <a:gd name="connsiteY99" fmla="*/ 2043113 h 2065338"/>
              <a:gd name="connsiteX100" fmla="*/ 1162050 w 1162050"/>
              <a:gd name="connsiteY100" fmla="*/ 2062163 h 2065338"/>
              <a:gd name="connsiteX101" fmla="*/ 1147763 w 1162050"/>
              <a:gd name="connsiteY101" fmla="*/ 2062163 h 2065338"/>
              <a:gd name="connsiteX0" fmla="*/ 0 w 1162050"/>
              <a:gd name="connsiteY0" fmla="*/ 0 h 2065338"/>
              <a:gd name="connsiteX1" fmla="*/ 33338 w 1162050"/>
              <a:gd name="connsiteY1" fmla="*/ 38100 h 2065338"/>
              <a:gd name="connsiteX2" fmla="*/ 38100 w 1162050"/>
              <a:gd name="connsiteY2" fmla="*/ 52388 h 2065338"/>
              <a:gd name="connsiteX3" fmla="*/ 52388 w 1162050"/>
              <a:gd name="connsiteY3" fmla="*/ 66675 h 2065338"/>
              <a:gd name="connsiteX4" fmla="*/ 61913 w 1162050"/>
              <a:gd name="connsiteY4" fmla="*/ 66675 h 2065338"/>
              <a:gd name="connsiteX5" fmla="*/ 61913 w 1162050"/>
              <a:gd name="connsiteY5" fmla="*/ 95250 h 2065338"/>
              <a:gd name="connsiteX6" fmla="*/ 66675 w 1162050"/>
              <a:gd name="connsiteY6" fmla="*/ 104775 h 2065338"/>
              <a:gd name="connsiteX7" fmla="*/ 85725 w 1162050"/>
              <a:gd name="connsiteY7" fmla="*/ 123825 h 2065338"/>
              <a:gd name="connsiteX8" fmla="*/ 90488 w 1162050"/>
              <a:gd name="connsiteY8" fmla="*/ 152400 h 2065338"/>
              <a:gd name="connsiteX9" fmla="*/ 123825 w 1162050"/>
              <a:gd name="connsiteY9" fmla="*/ 166688 h 2065338"/>
              <a:gd name="connsiteX10" fmla="*/ 128588 w 1162050"/>
              <a:gd name="connsiteY10" fmla="*/ 180975 h 2065338"/>
              <a:gd name="connsiteX11" fmla="*/ 133350 w 1162050"/>
              <a:gd name="connsiteY11" fmla="*/ 238125 h 2065338"/>
              <a:gd name="connsiteX12" fmla="*/ 152400 w 1162050"/>
              <a:gd name="connsiteY12" fmla="*/ 271463 h 2065338"/>
              <a:gd name="connsiteX13" fmla="*/ 176213 w 1162050"/>
              <a:gd name="connsiteY13" fmla="*/ 304800 h 2065338"/>
              <a:gd name="connsiteX14" fmla="*/ 190500 w 1162050"/>
              <a:gd name="connsiteY14" fmla="*/ 319088 h 2065338"/>
              <a:gd name="connsiteX15" fmla="*/ 209550 w 1162050"/>
              <a:gd name="connsiteY15" fmla="*/ 347663 h 2065338"/>
              <a:gd name="connsiteX16" fmla="*/ 214313 w 1162050"/>
              <a:gd name="connsiteY16" fmla="*/ 395288 h 2065338"/>
              <a:gd name="connsiteX17" fmla="*/ 223838 w 1162050"/>
              <a:gd name="connsiteY17" fmla="*/ 438150 h 2065338"/>
              <a:gd name="connsiteX18" fmla="*/ 209550 w 1162050"/>
              <a:gd name="connsiteY18" fmla="*/ 457200 h 2065338"/>
              <a:gd name="connsiteX19" fmla="*/ 204788 w 1162050"/>
              <a:gd name="connsiteY19" fmla="*/ 471488 h 2065338"/>
              <a:gd name="connsiteX20" fmla="*/ 209550 w 1162050"/>
              <a:gd name="connsiteY20" fmla="*/ 504825 h 2065338"/>
              <a:gd name="connsiteX21" fmla="*/ 219075 w 1162050"/>
              <a:gd name="connsiteY21" fmla="*/ 509588 h 2065338"/>
              <a:gd name="connsiteX22" fmla="*/ 223838 w 1162050"/>
              <a:gd name="connsiteY22" fmla="*/ 523875 h 2065338"/>
              <a:gd name="connsiteX23" fmla="*/ 223838 w 1162050"/>
              <a:gd name="connsiteY23" fmla="*/ 533400 h 2065338"/>
              <a:gd name="connsiteX24" fmla="*/ 223838 w 1162050"/>
              <a:gd name="connsiteY24" fmla="*/ 542925 h 2065338"/>
              <a:gd name="connsiteX25" fmla="*/ 238125 w 1162050"/>
              <a:gd name="connsiteY25" fmla="*/ 542925 h 2065338"/>
              <a:gd name="connsiteX26" fmla="*/ 257175 w 1162050"/>
              <a:gd name="connsiteY26" fmla="*/ 542925 h 2065338"/>
              <a:gd name="connsiteX27" fmla="*/ 261938 w 1162050"/>
              <a:gd name="connsiteY27" fmla="*/ 571500 h 2065338"/>
              <a:gd name="connsiteX28" fmla="*/ 290513 w 1162050"/>
              <a:gd name="connsiteY28" fmla="*/ 576263 h 2065338"/>
              <a:gd name="connsiteX29" fmla="*/ 314325 w 1162050"/>
              <a:gd name="connsiteY29" fmla="*/ 581025 h 2065338"/>
              <a:gd name="connsiteX30" fmla="*/ 333375 w 1162050"/>
              <a:gd name="connsiteY30" fmla="*/ 590550 h 2065338"/>
              <a:gd name="connsiteX31" fmla="*/ 366713 w 1162050"/>
              <a:gd name="connsiteY31" fmla="*/ 604838 h 2065338"/>
              <a:gd name="connsiteX32" fmla="*/ 371475 w 1162050"/>
              <a:gd name="connsiteY32" fmla="*/ 614363 h 2065338"/>
              <a:gd name="connsiteX33" fmla="*/ 381000 w 1162050"/>
              <a:gd name="connsiteY33" fmla="*/ 633413 h 2065338"/>
              <a:gd name="connsiteX34" fmla="*/ 381000 w 1162050"/>
              <a:gd name="connsiteY34" fmla="*/ 657225 h 2065338"/>
              <a:gd name="connsiteX35" fmla="*/ 395288 w 1162050"/>
              <a:gd name="connsiteY35" fmla="*/ 661988 h 2065338"/>
              <a:gd name="connsiteX36" fmla="*/ 414338 w 1162050"/>
              <a:gd name="connsiteY36" fmla="*/ 685800 h 2065338"/>
              <a:gd name="connsiteX37" fmla="*/ 409575 w 1162050"/>
              <a:gd name="connsiteY37" fmla="*/ 700088 h 2065338"/>
              <a:gd name="connsiteX38" fmla="*/ 419100 w 1162050"/>
              <a:gd name="connsiteY38" fmla="*/ 723900 h 2065338"/>
              <a:gd name="connsiteX39" fmla="*/ 438150 w 1162050"/>
              <a:gd name="connsiteY39" fmla="*/ 733425 h 2065338"/>
              <a:gd name="connsiteX40" fmla="*/ 433388 w 1162050"/>
              <a:gd name="connsiteY40" fmla="*/ 771525 h 2065338"/>
              <a:gd name="connsiteX41" fmla="*/ 442913 w 1162050"/>
              <a:gd name="connsiteY41" fmla="*/ 809625 h 2065338"/>
              <a:gd name="connsiteX42" fmla="*/ 457200 w 1162050"/>
              <a:gd name="connsiteY42" fmla="*/ 828675 h 2065338"/>
              <a:gd name="connsiteX43" fmla="*/ 481013 w 1162050"/>
              <a:gd name="connsiteY43" fmla="*/ 833438 h 2065338"/>
              <a:gd name="connsiteX44" fmla="*/ 500063 w 1162050"/>
              <a:gd name="connsiteY44" fmla="*/ 852488 h 2065338"/>
              <a:gd name="connsiteX45" fmla="*/ 504825 w 1162050"/>
              <a:gd name="connsiteY45" fmla="*/ 862013 h 2065338"/>
              <a:gd name="connsiteX46" fmla="*/ 495300 w 1162050"/>
              <a:gd name="connsiteY46" fmla="*/ 885825 h 2065338"/>
              <a:gd name="connsiteX47" fmla="*/ 500063 w 1162050"/>
              <a:gd name="connsiteY47" fmla="*/ 914400 h 2065338"/>
              <a:gd name="connsiteX48" fmla="*/ 519113 w 1162050"/>
              <a:gd name="connsiteY48" fmla="*/ 933450 h 2065338"/>
              <a:gd name="connsiteX49" fmla="*/ 533400 w 1162050"/>
              <a:gd name="connsiteY49" fmla="*/ 938213 h 2065338"/>
              <a:gd name="connsiteX50" fmla="*/ 547688 w 1162050"/>
              <a:gd name="connsiteY50" fmla="*/ 1019175 h 2065338"/>
              <a:gd name="connsiteX51" fmla="*/ 557213 w 1162050"/>
              <a:gd name="connsiteY51" fmla="*/ 1071563 h 2065338"/>
              <a:gd name="connsiteX52" fmla="*/ 581025 w 1162050"/>
              <a:gd name="connsiteY52" fmla="*/ 1081088 h 2065338"/>
              <a:gd name="connsiteX53" fmla="*/ 600075 w 1162050"/>
              <a:gd name="connsiteY53" fmla="*/ 1090613 h 2065338"/>
              <a:gd name="connsiteX54" fmla="*/ 623888 w 1162050"/>
              <a:gd name="connsiteY54" fmla="*/ 1133475 h 2065338"/>
              <a:gd name="connsiteX55" fmla="*/ 642938 w 1162050"/>
              <a:gd name="connsiteY55" fmla="*/ 1171575 h 2065338"/>
              <a:gd name="connsiteX56" fmla="*/ 647700 w 1162050"/>
              <a:gd name="connsiteY56" fmla="*/ 1223963 h 2065338"/>
              <a:gd name="connsiteX57" fmla="*/ 647700 w 1162050"/>
              <a:gd name="connsiteY57" fmla="*/ 1238250 h 2065338"/>
              <a:gd name="connsiteX58" fmla="*/ 666750 w 1162050"/>
              <a:gd name="connsiteY58" fmla="*/ 1247775 h 2065338"/>
              <a:gd name="connsiteX59" fmla="*/ 695325 w 1162050"/>
              <a:gd name="connsiteY59" fmla="*/ 1257300 h 2065338"/>
              <a:gd name="connsiteX60" fmla="*/ 700088 w 1162050"/>
              <a:gd name="connsiteY60" fmla="*/ 1281113 h 2065338"/>
              <a:gd name="connsiteX61" fmla="*/ 657225 w 1162050"/>
              <a:gd name="connsiteY61" fmla="*/ 1304925 h 2065338"/>
              <a:gd name="connsiteX62" fmla="*/ 633413 w 1162050"/>
              <a:gd name="connsiteY62" fmla="*/ 1309688 h 2065338"/>
              <a:gd name="connsiteX63" fmla="*/ 628650 w 1162050"/>
              <a:gd name="connsiteY63" fmla="*/ 1319213 h 2065338"/>
              <a:gd name="connsiteX64" fmla="*/ 628650 w 1162050"/>
              <a:gd name="connsiteY64" fmla="*/ 1338263 h 2065338"/>
              <a:gd name="connsiteX65" fmla="*/ 619125 w 1162050"/>
              <a:gd name="connsiteY65" fmla="*/ 1366838 h 2065338"/>
              <a:gd name="connsiteX66" fmla="*/ 619125 w 1162050"/>
              <a:gd name="connsiteY66" fmla="*/ 1409700 h 2065338"/>
              <a:gd name="connsiteX67" fmla="*/ 633413 w 1162050"/>
              <a:gd name="connsiteY67" fmla="*/ 1438275 h 2065338"/>
              <a:gd name="connsiteX68" fmla="*/ 671513 w 1162050"/>
              <a:gd name="connsiteY68" fmla="*/ 1466850 h 2065338"/>
              <a:gd name="connsiteX69" fmla="*/ 676275 w 1162050"/>
              <a:gd name="connsiteY69" fmla="*/ 1471613 h 2065338"/>
              <a:gd name="connsiteX70" fmla="*/ 671513 w 1162050"/>
              <a:gd name="connsiteY70" fmla="*/ 1500188 h 2065338"/>
              <a:gd name="connsiteX71" fmla="*/ 690563 w 1162050"/>
              <a:gd name="connsiteY71" fmla="*/ 1533525 h 2065338"/>
              <a:gd name="connsiteX72" fmla="*/ 690563 w 1162050"/>
              <a:gd name="connsiteY72" fmla="*/ 1566863 h 2065338"/>
              <a:gd name="connsiteX73" fmla="*/ 685800 w 1162050"/>
              <a:gd name="connsiteY73" fmla="*/ 1614488 h 2065338"/>
              <a:gd name="connsiteX74" fmla="*/ 757238 w 1162050"/>
              <a:gd name="connsiteY74" fmla="*/ 1633538 h 2065338"/>
              <a:gd name="connsiteX75" fmla="*/ 762000 w 1162050"/>
              <a:gd name="connsiteY75" fmla="*/ 1666875 h 2065338"/>
              <a:gd name="connsiteX76" fmla="*/ 766763 w 1162050"/>
              <a:gd name="connsiteY76" fmla="*/ 1676400 h 2065338"/>
              <a:gd name="connsiteX77" fmla="*/ 795338 w 1162050"/>
              <a:gd name="connsiteY77" fmla="*/ 1676400 h 2065338"/>
              <a:gd name="connsiteX78" fmla="*/ 800100 w 1162050"/>
              <a:gd name="connsiteY78" fmla="*/ 1704975 h 2065338"/>
              <a:gd name="connsiteX79" fmla="*/ 819150 w 1162050"/>
              <a:gd name="connsiteY79" fmla="*/ 1709738 h 2065338"/>
              <a:gd name="connsiteX80" fmla="*/ 862013 w 1162050"/>
              <a:gd name="connsiteY80" fmla="*/ 1762125 h 2065338"/>
              <a:gd name="connsiteX81" fmla="*/ 890588 w 1162050"/>
              <a:gd name="connsiteY81" fmla="*/ 1766888 h 2065338"/>
              <a:gd name="connsiteX82" fmla="*/ 909638 w 1162050"/>
              <a:gd name="connsiteY82" fmla="*/ 1762125 h 2065338"/>
              <a:gd name="connsiteX83" fmla="*/ 933450 w 1162050"/>
              <a:gd name="connsiteY83" fmla="*/ 1757363 h 2065338"/>
              <a:gd name="connsiteX84" fmla="*/ 947738 w 1162050"/>
              <a:gd name="connsiteY84" fmla="*/ 1795463 h 2065338"/>
              <a:gd name="connsiteX85" fmla="*/ 952500 w 1162050"/>
              <a:gd name="connsiteY85" fmla="*/ 1838325 h 2065338"/>
              <a:gd name="connsiteX86" fmla="*/ 962025 w 1162050"/>
              <a:gd name="connsiteY86" fmla="*/ 1866900 h 2065338"/>
              <a:gd name="connsiteX87" fmla="*/ 985838 w 1162050"/>
              <a:gd name="connsiteY87" fmla="*/ 1857375 h 2065338"/>
              <a:gd name="connsiteX88" fmla="*/ 990600 w 1162050"/>
              <a:gd name="connsiteY88" fmla="*/ 1838325 h 2065338"/>
              <a:gd name="connsiteX89" fmla="*/ 1000125 w 1162050"/>
              <a:gd name="connsiteY89" fmla="*/ 1833563 h 2065338"/>
              <a:gd name="connsiteX90" fmla="*/ 1019175 w 1162050"/>
              <a:gd name="connsiteY90" fmla="*/ 1852613 h 2065338"/>
              <a:gd name="connsiteX91" fmla="*/ 1066800 w 1162050"/>
              <a:gd name="connsiteY91" fmla="*/ 1857375 h 2065338"/>
              <a:gd name="connsiteX92" fmla="*/ 1090613 w 1162050"/>
              <a:gd name="connsiteY92" fmla="*/ 1890713 h 2065338"/>
              <a:gd name="connsiteX93" fmla="*/ 1100138 w 1162050"/>
              <a:gd name="connsiteY93" fmla="*/ 1938338 h 2065338"/>
              <a:gd name="connsiteX94" fmla="*/ 1138238 w 1162050"/>
              <a:gd name="connsiteY94" fmla="*/ 1957388 h 2065338"/>
              <a:gd name="connsiteX95" fmla="*/ 1143000 w 1162050"/>
              <a:gd name="connsiteY95" fmla="*/ 1957388 h 2065338"/>
              <a:gd name="connsiteX96" fmla="*/ 1128713 w 1162050"/>
              <a:gd name="connsiteY96" fmla="*/ 1981200 h 2065338"/>
              <a:gd name="connsiteX97" fmla="*/ 1126331 w 1162050"/>
              <a:gd name="connsiteY97" fmla="*/ 1983581 h 2065338"/>
              <a:gd name="connsiteX98" fmla="*/ 1123950 w 1162050"/>
              <a:gd name="connsiteY98" fmla="*/ 2019300 h 2065338"/>
              <a:gd name="connsiteX99" fmla="*/ 1147763 w 1162050"/>
              <a:gd name="connsiteY99" fmla="*/ 2043113 h 2065338"/>
              <a:gd name="connsiteX100" fmla="*/ 1162050 w 1162050"/>
              <a:gd name="connsiteY100" fmla="*/ 2062163 h 2065338"/>
              <a:gd name="connsiteX101" fmla="*/ 1147763 w 1162050"/>
              <a:gd name="connsiteY101" fmla="*/ 2062163 h 2065338"/>
              <a:gd name="connsiteX0" fmla="*/ 0 w 1162050"/>
              <a:gd name="connsiteY0" fmla="*/ 0 h 2065338"/>
              <a:gd name="connsiteX1" fmla="*/ 33338 w 1162050"/>
              <a:gd name="connsiteY1" fmla="*/ 38100 h 2065338"/>
              <a:gd name="connsiteX2" fmla="*/ 38100 w 1162050"/>
              <a:gd name="connsiteY2" fmla="*/ 52388 h 2065338"/>
              <a:gd name="connsiteX3" fmla="*/ 52388 w 1162050"/>
              <a:gd name="connsiteY3" fmla="*/ 66675 h 2065338"/>
              <a:gd name="connsiteX4" fmla="*/ 61913 w 1162050"/>
              <a:gd name="connsiteY4" fmla="*/ 66675 h 2065338"/>
              <a:gd name="connsiteX5" fmla="*/ 61913 w 1162050"/>
              <a:gd name="connsiteY5" fmla="*/ 95250 h 2065338"/>
              <a:gd name="connsiteX6" fmla="*/ 66675 w 1162050"/>
              <a:gd name="connsiteY6" fmla="*/ 104775 h 2065338"/>
              <a:gd name="connsiteX7" fmla="*/ 85725 w 1162050"/>
              <a:gd name="connsiteY7" fmla="*/ 123825 h 2065338"/>
              <a:gd name="connsiteX8" fmla="*/ 90488 w 1162050"/>
              <a:gd name="connsiteY8" fmla="*/ 152400 h 2065338"/>
              <a:gd name="connsiteX9" fmla="*/ 123825 w 1162050"/>
              <a:gd name="connsiteY9" fmla="*/ 166688 h 2065338"/>
              <a:gd name="connsiteX10" fmla="*/ 128588 w 1162050"/>
              <a:gd name="connsiteY10" fmla="*/ 180975 h 2065338"/>
              <a:gd name="connsiteX11" fmla="*/ 133350 w 1162050"/>
              <a:gd name="connsiteY11" fmla="*/ 238125 h 2065338"/>
              <a:gd name="connsiteX12" fmla="*/ 152400 w 1162050"/>
              <a:gd name="connsiteY12" fmla="*/ 271463 h 2065338"/>
              <a:gd name="connsiteX13" fmla="*/ 176213 w 1162050"/>
              <a:gd name="connsiteY13" fmla="*/ 304800 h 2065338"/>
              <a:gd name="connsiteX14" fmla="*/ 190500 w 1162050"/>
              <a:gd name="connsiteY14" fmla="*/ 319088 h 2065338"/>
              <a:gd name="connsiteX15" fmla="*/ 209550 w 1162050"/>
              <a:gd name="connsiteY15" fmla="*/ 347663 h 2065338"/>
              <a:gd name="connsiteX16" fmla="*/ 214313 w 1162050"/>
              <a:gd name="connsiteY16" fmla="*/ 395288 h 2065338"/>
              <a:gd name="connsiteX17" fmla="*/ 223838 w 1162050"/>
              <a:gd name="connsiteY17" fmla="*/ 438150 h 2065338"/>
              <a:gd name="connsiteX18" fmla="*/ 209550 w 1162050"/>
              <a:gd name="connsiteY18" fmla="*/ 457200 h 2065338"/>
              <a:gd name="connsiteX19" fmla="*/ 204788 w 1162050"/>
              <a:gd name="connsiteY19" fmla="*/ 471488 h 2065338"/>
              <a:gd name="connsiteX20" fmla="*/ 209550 w 1162050"/>
              <a:gd name="connsiteY20" fmla="*/ 504825 h 2065338"/>
              <a:gd name="connsiteX21" fmla="*/ 219075 w 1162050"/>
              <a:gd name="connsiteY21" fmla="*/ 509588 h 2065338"/>
              <a:gd name="connsiteX22" fmla="*/ 223838 w 1162050"/>
              <a:gd name="connsiteY22" fmla="*/ 523875 h 2065338"/>
              <a:gd name="connsiteX23" fmla="*/ 223838 w 1162050"/>
              <a:gd name="connsiteY23" fmla="*/ 533400 h 2065338"/>
              <a:gd name="connsiteX24" fmla="*/ 223838 w 1162050"/>
              <a:gd name="connsiteY24" fmla="*/ 542925 h 2065338"/>
              <a:gd name="connsiteX25" fmla="*/ 238125 w 1162050"/>
              <a:gd name="connsiteY25" fmla="*/ 542925 h 2065338"/>
              <a:gd name="connsiteX26" fmla="*/ 257175 w 1162050"/>
              <a:gd name="connsiteY26" fmla="*/ 542925 h 2065338"/>
              <a:gd name="connsiteX27" fmla="*/ 261938 w 1162050"/>
              <a:gd name="connsiteY27" fmla="*/ 571500 h 2065338"/>
              <a:gd name="connsiteX28" fmla="*/ 290513 w 1162050"/>
              <a:gd name="connsiteY28" fmla="*/ 576263 h 2065338"/>
              <a:gd name="connsiteX29" fmla="*/ 314325 w 1162050"/>
              <a:gd name="connsiteY29" fmla="*/ 581025 h 2065338"/>
              <a:gd name="connsiteX30" fmla="*/ 333375 w 1162050"/>
              <a:gd name="connsiteY30" fmla="*/ 590550 h 2065338"/>
              <a:gd name="connsiteX31" fmla="*/ 366713 w 1162050"/>
              <a:gd name="connsiteY31" fmla="*/ 604838 h 2065338"/>
              <a:gd name="connsiteX32" fmla="*/ 371475 w 1162050"/>
              <a:gd name="connsiteY32" fmla="*/ 614363 h 2065338"/>
              <a:gd name="connsiteX33" fmla="*/ 381000 w 1162050"/>
              <a:gd name="connsiteY33" fmla="*/ 633413 h 2065338"/>
              <a:gd name="connsiteX34" fmla="*/ 381000 w 1162050"/>
              <a:gd name="connsiteY34" fmla="*/ 657225 h 2065338"/>
              <a:gd name="connsiteX35" fmla="*/ 395288 w 1162050"/>
              <a:gd name="connsiteY35" fmla="*/ 661988 h 2065338"/>
              <a:gd name="connsiteX36" fmla="*/ 414338 w 1162050"/>
              <a:gd name="connsiteY36" fmla="*/ 685800 h 2065338"/>
              <a:gd name="connsiteX37" fmla="*/ 409575 w 1162050"/>
              <a:gd name="connsiteY37" fmla="*/ 700088 h 2065338"/>
              <a:gd name="connsiteX38" fmla="*/ 419100 w 1162050"/>
              <a:gd name="connsiteY38" fmla="*/ 723900 h 2065338"/>
              <a:gd name="connsiteX39" fmla="*/ 438150 w 1162050"/>
              <a:gd name="connsiteY39" fmla="*/ 733425 h 2065338"/>
              <a:gd name="connsiteX40" fmla="*/ 433388 w 1162050"/>
              <a:gd name="connsiteY40" fmla="*/ 771525 h 2065338"/>
              <a:gd name="connsiteX41" fmla="*/ 442913 w 1162050"/>
              <a:gd name="connsiteY41" fmla="*/ 809625 h 2065338"/>
              <a:gd name="connsiteX42" fmla="*/ 457200 w 1162050"/>
              <a:gd name="connsiteY42" fmla="*/ 828675 h 2065338"/>
              <a:gd name="connsiteX43" fmla="*/ 481013 w 1162050"/>
              <a:gd name="connsiteY43" fmla="*/ 833438 h 2065338"/>
              <a:gd name="connsiteX44" fmla="*/ 500063 w 1162050"/>
              <a:gd name="connsiteY44" fmla="*/ 852488 h 2065338"/>
              <a:gd name="connsiteX45" fmla="*/ 504825 w 1162050"/>
              <a:gd name="connsiteY45" fmla="*/ 862013 h 2065338"/>
              <a:gd name="connsiteX46" fmla="*/ 495300 w 1162050"/>
              <a:gd name="connsiteY46" fmla="*/ 885825 h 2065338"/>
              <a:gd name="connsiteX47" fmla="*/ 500063 w 1162050"/>
              <a:gd name="connsiteY47" fmla="*/ 914400 h 2065338"/>
              <a:gd name="connsiteX48" fmla="*/ 519113 w 1162050"/>
              <a:gd name="connsiteY48" fmla="*/ 933450 h 2065338"/>
              <a:gd name="connsiteX49" fmla="*/ 533400 w 1162050"/>
              <a:gd name="connsiteY49" fmla="*/ 938213 h 2065338"/>
              <a:gd name="connsiteX50" fmla="*/ 547688 w 1162050"/>
              <a:gd name="connsiteY50" fmla="*/ 1019175 h 2065338"/>
              <a:gd name="connsiteX51" fmla="*/ 557213 w 1162050"/>
              <a:gd name="connsiteY51" fmla="*/ 1071563 h 2065338"/>
              <a:gd name="connsiteX52" fmla="*/ 581025 w 1162050"/>
              <a:gd name="connsiteY52" fmla="*/ 1081088 h 2065338"/>
              <a:gd name="connsiteX53" fmla="*/ 600075 w 1162050"/>
              <a:gd name="connsiteY53" fmla="*/ 1090613 h 2065338"/>
              <a:gd name="connsiteX54" fmla="*/ 623888 w 1162050"/>
              <a:gd name="connsiteY54" fmla="*/ 1133475 h 2065338"/>
              <a:gd name="connsiteX55" fmla="*/ 642938 w 1162050"/>
              <a:gd name="connsiteY55" fmla="*/ 1171575 h 2065338"/>
              <a:gd name="connsiteX56" fmla="*/ 647700 w 1162050"/>
              <a:gd name="connsiteY56" fmla="*/ 1223963 h 2065338"/>
              <a:gd name="connsiteX57" fmla="*/ 647700 w 1162050"/>
              <a:gd name="connsiteY57" fmla="*/ 1238250 h 2065338"/>
              <a:gd name="connsiteX58" fmla="*/ 666750 w 1162050"/>
              <a:gd name="connsiteY58" fmla="*/ 1247775 h 2065338"/>
              <a:gd name="connsiteX59" fmla="*/ 695325 w 1162050"/>
              <a:gd name="connsiteY59" fmla="*/ 1257300 h 2065338"/>
              <a:gd name="connsiteX60" fmla="*/ 700088 w 1162050"/>
              <a:gd name="connsiteY60" fmla="*/ 1281113 h 2065338"/>
              <a:gd name="connsiteX61" fmla="*/ 657225 w 1162050"/>
              <a:gd name="connsiteY61" fmla="*/ 1304925 h 2065338"/>
              <a:gd name="connsiteX62" fmla="*/ 633413 w 1162050"/>
              <a:gd name="connsiteY62" fmla="*/ 1309688 h 2065338"/>
              <a:gd name="connsiteX63" fmla="*/ 628650 w 1162050"/>
              <a:gd name="connsiteY63" fmla="*/ 1319213 h 2065338"/>
              <a:gd name="connsiteX64" fmla="*/ 628650 w 1162050"/>
              <a:gd name="connsiteY64" fmla="*/ 1338263 h 2065338"/>
              <a:gd name="connsiteX65" fmla="*/ 619125 w 1162050"/>
              <a:gd name="connsiteY65" fmla="*/ 1366838 h 2065338"/>
              <a:gd name="connsiteX66" fmla="*/ 619125 w 1162050"/>
              <a:gd name="connsiteY66" fmla="*/ 1409700 h 2065338"/>
              <a:gd name="connsiteX67" fmla="*/ 633413 w 1162050"/>
              <a:gd name="connsiteY67" fmla="*/ 1438275 h 2065338"/>
              <a:gd name="connsiteX68" fmla="*/ 671513 w 1162050"/>
              <a:gd name="connsiteY68" fmla="*/ 1466850 h 2065338"/>
              <a:gd name="connsiteX69" fmla="*/ 676275 w 1162050"/>
              <a:gd name="connsiteY69" fmla="*/ 1471613 h 2065338"/>
              <a:gd name="connsiteX70" fmla="*/ 671513 w 1162050"/>
              <a:gd name="connsiteY70" fmla="*/ 1500188 h 2065338"/>
              <a:gd name="connsiteX71" fmla="*/ 690563 w 1162050"/>
              <a:gd name="connsiteY71" fmla="*/ 1533525 h 2065338"/>
              <a:gd name="connsiteX72" fmla="*/ 690563 w 1162050"/>
              <a:gd name="connsiteY72" fmla="*/ 1566863 h 2065338"/>
              <a:gd name="connsiteX73" fmla="*/ 685800 w 1162050"/>
              <a:gd name="connsiteY73" fmla="*/ 1614488 h 2065338"/>
              <a:gd name="connsiteX74" fmla="*/ 757238 w 1162050"/>
              <a:gd name="connsiteY74" fmla="*/ 1633538 h 2065338"/>
              <a:gd name="connsiteX75" fmla="*/ 762000 w 1162050"/>
              <a:gd name="connsiteY75" fmla="*/ 1666875 h 2065338"/>
              <a:gd name="connsiteX76" fmla="*/ 766763 w 1162050"/>
              <a:gd name="connsiteY76" fmla="*/ 1676400 h 2065338"/>
              <a:gd name="connsiteX77" fmla="*/ 795338 w 1162050"/>
              <a:gd name="connsiteY77" fmla="*/ 1676400 h 2065338"/>
              <a:gd name="connsiteX78" fmla="*/ 800100 w 1162050"/>
              <a:gd name="connsiteY78" fmla="*/ 1704975 h 2065338"/>
              <a:gd name="connsiteX79" fmla="*/ 819150 w 1162050"/>
              <a:gd name="connsiteY79" fmla="*/ 1709738 h 2065338"/>
              <a:gd name="connsiteX80" fmla="*/ 862013 w 1162050"/>
              <a:gd name="connsiteY80" fmla="*/ 1762125 h 2065338"/>
              <a:gd name="connsiteX81" fmla="*/ 890588 w 1162050"/>
              <a:gd name="connsiteY81" fmla="*/ 1766888 h 2065338"/>
              <a:gd name="connsiteX82" fmla="*/ 909638 w 1162050"/>
              <a:gd name="connsiteY82" fmla="*/ 1762125 h 2065338"/>
              <a:gd name="connsiteX83" fmla="*/ 933450 w 1162050"/>
              <a:gd name="connsiteY83" fmla="*/ 1757363 h 2065338"/>
              <a:gd name="connsiteX84" fmla="*/ 947738 w 1162050"/>
              <a:gd name="connsiteY84" fmla="*/ 1795463 h 2065338"/>
              <a:gd name="connsiteX85" fmla="*/ 952500 w 1162050"/>
              <a:gd name="connsiteY85" fmla="*/ 1838325 h 2065338"/>
              <a:gd name="connsiteX86" fmla="*/ 962025 w 1162050"/>
              <a:gd name="connsiteY86" fmla="*/ 1866900 h 2065338"/>
              <a:gd name="connsiteX87" fmla="*/ 985838 w 1162050"/>
              <a:gd name="connsiteY87" fmla="*/ 1857375 h 2065338"/>
              <a:gd name="connsiteX88" fmla="*/ 990600 w 1162050"/>
              <a:gd name="connsiteY88" fmla="*/ 1838325 h 2065338"/>
              <a:gd name="connsiteX89" fmla="*/ 1000125 w 1162050"/>
              <a:gd name="connsiteY89" fmla="*/ 1833563 h 2065338"/>
              <a:gd name="connsiteX90" fmla="*/ 1019175 w 1162050"/>
              <a:gd name="connsiteY90" fmla="*/ 1852613 h 2065338"/>
              <a:gd name="connsiteX91" fmla="*/ 1066800 w 1162050"/>
              <a:gd name="connsiteY91" fmla="*/ 1857375 h 2065338"/>
              <a:gd name="connsiteX92" fmla="*/ 1090613 w 1162050"/>
              <a:gd name="connsiteY92" fmla="*/ 1890713 h 2065338"/>
              <a:gd name="connsiteX93" fmla="*/ 1100138 w 1162050"/>
              <a:gd name="connsiteY93" fmla="*/ 1938338 h 2065338"/>
              <a:gd name="connsiteX94" fmla="*/ 1138238 w 1162050"/>
              <a:gd name="connsiteY94" fmla="*/ 1957388 h 2065338"/>
              <a:gd name="connsiteX95" fmla="*/ 1143000 w 1162050"/>
              <a:gd name="connsiteY95" fmla="*/ 1957388 h 2065338"/>
              <a:gd name="connsiteX96" fmla="*/ 1128713 w 1162050"/>
              <a:gd name="connsiteY96" fmla="*/ 1981200 h 2065338"/>
              <a:gd name="connsiteX97" fmla="*/ 1126331 w 1162050"/>
              <a:gd name="connsiteY97" fmla="*/ 1983581 h 2065338"/>
              <a:gd name="connsiteX98" fmla="*/ 1123950 w 1162050"/>
              <a:gd name="connsiteY98" fmla="*/ 2019300 h 2065338"/>
              <a:gd name="connsiteX99" fmla="*/ 1147763 w 1162050"/>
              <a:gd name="connsiteY99" fmla="*/ 2043113 h 2065338"/>
              <a:gd name="connsiteX100" fmla="*/ 1162050 w 1162050"/>
              <a:gd name="connsiteY100" fmla="*/ 2062163 h 2065338"/>
              <a:gd name="connsiteX101" fmla="*/ 1147763 w 1162050"/>
              <a:gd name="connsiteY101" fmla="*/ 2062163 h 2065338"/>
              <a:gd name="connsiteX0" fmla="*/ 0 w 1162050"/>
              <a:gd name="connsiteY0" fmla="*/ 0 h 2065338"/>
              <a:gd name="connsiteX1" fmla="*/ 33338 w 1162050"/>
              <a:gd name="connsiteY1" fmla="*/ 38100 h 2065338"/>
              <a:gd name="connsiteX2" fmla="*/ 38100 w 1162050"/>
              <a:gd name="connsiteY2" fmla="*/ 52388 h 2065338"/>
              <a:gd name="connsiteX3" fmla="*/ 52388 w 1162050"/>
              <a:gd name="connsiteY3" fmla="*/ 66675 h 2065338"/>
              <a:gd name="connsiteX4" fmla="*/ 61913 w 1162050"/>
              <a:gd name="connsiteY4" fmla="*/ 66675 h 2065338"/>
              <a:gd name="connsiteX5" fmla="*/ 61913 w 1162050"/>
              <a:gd name="connsiteY5" fmla="*/ 95250 h 2065338"/>
              <a:gd name="connsiteX6" fmla="*/ 66675 w 1162050"/>
              <a:gd name="connsiteY6" fmla="*/ 104775 h 2065338"/>
              <a:gd name="connsiteX7" fmla="*/ 85725 w 1162050"/>
              <a:gd name="connsiteY7" fmla="*/ 123825 h 2065338"/>
              <a:gd name="connsiteX8" fmla="*/ 90488 w 1162050"/>
              <a:gd name="connsiteY8" fmla="*/ 152400 h 2065338"/>
              <a:gd name="connsiteX9" fmla="*/ 123825 w 1162050"/>
              <a:gd name="connsiteY9" fmla="*/ 166688 h 2065338"/>
              <a:gd name="connsiteX10" fmla="*/ 128588 w 1162050"/>
              <a:gd name="connsiteY10" fmla="*/ 180975 h 2065338"/>
              <a:gd name="connsiteX11" fmla="*/ 133350 w 1162050"/>
              <a:gd name="connsiteY11" fmla="*/ 238125 h 2065338"/>
              <a:gd name="connsiteX12" fmla="*/ 152400 w 1162050"/>
              <a:gd name="connsiteY12" fmla="*/ 271463 h 2065338"/>
              <a:gd name="connsiteX13" fmla="*/ 176213 w 1162050"/>
              <a:gd name="connsiteY13" fmla="*/ 304800 h 2065338"/>
              <a:gd name="connsiteX14" fmla="*/ 190500 w 1162050"/>
              <a:gd name="connsiteY14" fmla="*/ 319088 h 2065338"/>
              <a:gd name="connsiteX15" fmla="*/ 209550 w 1162050"/>
              <a:gd name="connsiteY15" fmla="*/ 347663 h 2065338"/>
              <a:gd name="connsiteX16" fmla="*/ 214313 w 1162050"/>
              <a:gd name="connsiteY16" fmla="*/ 395288 h 2065338"/>
              <a:gd name="connsiteX17" fmla="*/ 223838 w 1162050"/>
              <a:gd name="connsiteY17" fmla="*/ 438150 h 2065338"/>
              <a:gd name="connsiteX18" fmla="*/ 209550 w 1162050"/>
              <a:gd name="connsiteY18" fmla="*/ 457200 h 2065338"/>
              <a:gd name="connsiteX19" fmla="*/ 204788 w 1162050"/>
              <a:gd name="connsiteY19" fmla="*/ 471488 h 2065338"/>
              <a:gd name="connsiteX20" fmla="*/ 209550 w 1162050"/>
              <a:gd name="connsiteY20" fmla="*/ 504825 h 2065338"/>
              <a:gd name="connsiteX21" fmla="*/ 219075 w 1162050"/>
              <a:gd name="connsiteY21" fmla="*/ 509588 h 2065338"/>
              <a:gd name="connsiteX22" fmla="*/ 223838 w 1162050"/>
              <a:gd name="connsiteY22" fmla="*/ 523875 h 2065338"/>
              <a:gd name="connsiteX23" fmla="*/ 223838 w 1162050"/>
              <a:gd name="connsiteY23" fmla="*/ 533400 h 2065338"/>
              <a:gd name="connsiteX24" fmla="*/ 223838 w 1162050"/>
              <a:gd name="connsiteY24" fmla="*/ 542925 h 2065338"/>
              <a:gd name="connsiteX25" fmla="*/ 238125 w 1162050"/>
              <a:gd name="connsiteY25" fmla="*/ 542925 h 2065338"/>
              <a:gd name="connsiteX26" fmla="*/ 257175 w 1162050"/>
              <a:gd name="connsiteY26" fmla="*/ 542925 h 2065338"/>
              <a:gd name="connsiteX27" fmla="*/ 261938 w 1162050"/>
              <a:gd name="connsiteY27" fmla="*/ 571500 h 2065338"/>
              <a:gd name="connsiteX28" fmla="*/ 290513 w 1162050"/>
              <a:gd name="connsiteY28" fmla="*/ 576263 h 2065338"/>
              <a:gd name="connsiteX29" fmla="*/ 314325 w 1162050"/>
              <a:gd name="connsiteY29" fmla="*/ 581025 h 2065338"/>
              <a:gd name="connsiteX30" fmla="*/ 333375 w 1162050"/>
              <a:gd name="connsiteY30" fmla="*/ 590550 h 2065338"/>
              <a:gd name="connsiteX31" fmla="*/ 366713 w 1162050"/>
              <a:gd name="connsiteY31" fmla="*/ 604838 h 2065338"/>
              <a:gd name="connsiteX32" fmla="*/ 371475 w 1162050"/>
              <a:gd name="connsiteY32" fmla="*/ 614363 h 2065338"/>
              <a:gd name="connsiteX33" fmla="*/ 381000 w 1162050"/>
              <a:gd name="connsiteY33" fmla="*/ 633413 h 2065338"/>
              <a:gd name="connsiteX34" fmla="*/ 381000 w 1162050"/>
              <a:gd name="connsiteY34" fmla="*/ 657225 h 2065338"/>
              <a:gd name="connsiteX35" fmla="*/ 395288 w 1162050"/>
              <a:gd name="connsiteY35" fmla="*/ 661988 h 2065338"/>
              <a:gd name="connsiteX36" fmla="*/ 414338 w 1162050"/>
              <a:gd name="connsiteY36" fmla="*/ 685800 h 2065338"/>
              <a:gd name="connsiteX37" fmla="*/ 409575 w 1162050"/>
              <a:gd name="connsiteY37" fmla="*/ 700088 h 2065338"/>
              <a:gd name="connsiteX38" fmla="*/ 419100 w 1162050"/>
              <a:gd name="connsiteY38" fmla="*/ 723900 h 2065338"/>
              <a:gd name="connsiteX39" fmla="*/ 438150 w 1162050"/>
              <a:gd name="connsiteY39" fmla="*/ 733425 h 2065338"/>
              <a:gd name="connsiteX40" fmla="*/ 433388 w 1162050"/>
              <a:gd name="connsiteY40" fmla="*/ 771525 h 2065338"/>
              <a:gd name="connsiteX41" fmla="*/ 442913 w 1162050"/>
              <a:gd name="connsiteY41" fmla="*/ 809625 h 2065338"/>
              <a:gd name="connsiteX42" fmla="*/ 457200 w 1162050"/>
              <a:gd name="connsiteY42" fmla="*/ 828675 h 2065338"/>
              <a:gd name="connsiteX43" fmla="*/ 481013 w 1162050"/>
              <a:gd name="connsiteY43" fmla="*/ 833438 h 2065338"/>
              <a:gd name="connsiteX44" fmla="*/ 500063 w 1162050"/>
              <a:gd name="connsiteY44" fmla="*/ 852488 h 2065338"/>
              <a:gd name="connsiteX45" fmla="*/ 504825 w 1162050"/>
              <a:gd name="connsiteY45" fmla="*/ 862013 h 2065338"/>
              <a:gd name="connsiteX46" fmla="*/ 495300 w 1162050"/>
              <a:gd name="connsiteY46" fmla="*/ 885825 h 2065338"/>
              <a:gd name="connsiteX47" fmla="*/ 500063 w 1162050"/>
              <a:gd name="connsiteY47" fmla="*/ 914400 h 2065338"/>
              <a:gd name="connsiteX48" fmla="*/ 519113 w 1162050"/>
              <a:gd name="connsiteY48" fmla="*/ 933450 h 2065338"/>
              <a:gd name="connsiteX49" fmla="*/ 533400 w 1162050"/>
              <a:gd name="connsiteY49" fmla="*/ 938213 h 2065338"/>
              <a:gd name="connsiteX50" fmla="*/ 547688 w 1162050"/>
              <a:gd name="connsiteY50" fmla="*/ 1019175 h 2065338"/>
              <a:gd name="connsiteX51" fmla="*/ 557213 w 1162050"/>
              <a:gd name="connsiteY51" fmla="*/ 1071563 h 2065338"/>
              <a:gd name="connsiteX52" fmla="*/ 581025 w 1162050"/>
              <a:gd name="connsiteY52" fmla="*/ 1081088 h 2065338"/>
              <a:gd name="connsiteX53" fmla="*/ 600075 w 1162050"/>
              <a:gd name="connsiteY53" fmla="*/ 1090613 h 2065338"/>
              <a:gd name="connsiteX54" fmla="*/ 623888 w 1162050"/>
              <a:gd name="connsiteY54" fmla="*/ 1133475 h 2065338"/>
              <a:gd name="connsiteX55" fmla="*/ 642938 w 1162050"/>
              <a:gd name="connsiteY55" fmla="*/ 1171575 h 2065338"/>
              <a:gd name="connsiteX56" fmla="*/ 647700 w 1162050"/>
              <a:gd name="connsiteY56" fmla="*/ 1223963 h 2065338"/>
              <a:gd name="connsiteX57" fmla="*/ 647700 w 1162050"/>
              <a:gd name="connsiteY57" fmla="*/ 1238250 h 2065338"/>
              <a:gd name="connsiteX58" fmla="*/ 666750 w 1162050"/>
              <a:gd name="connsiteY58" fmla="*/ 1247775 h 2065338"/>
              <a:gd name="connsiteX59" fmla="*/ 695325 w 1162050"/>
              <a:gd name="connsiteY59" fmla="*/ 1257300 h 2065338"/>
              <a:gd name="connsiteX60" fmla="*/ 700088 w 1162050"/>
              <a:gd name="connsiteY60" fmla="*/ 1281113 h 2065338"/>
              <a:gd name="connsiteX61" fmla="*/ 657225 w 1162050"/>
              <a:gd name="connsiteY61" fmla="*/ 1304925 h 2065338"/>
              <a:gd name="connsiteX62" fmla="*/ 633413 w 1162050"/>
              <a:gd name="connsiteY62" fmla="*/ 1309688 h 2065338"/>
              <a:gd name="connsiteX63" fmla="*/ 628650 w 1162050"/>
              <a:gd name="connsiteY63" fmla="*/ 1319213 h 2065338"/>
              <a:gd name="connsiteX64" fmla="*/ 628650 w 1162050"/>
              <a:gd name="connsiteY64" fmla="*/ 1338263 h 2065338"/>
              <a:gd name="connsiteX65" fmla="*/ 619125 w 1162050"/>
              <a:gd name="connsiteY65" fmla="*/ 1366838 h 2065338"/>
              <a:gd name="connsiteX66" fmla="*/ 619125 w 1162050"/>
              <a:gd name="connsiteY66" fmla="*/ 1409700 h 2065338"/>
              <a:gd name="connsiteX67" fmla="*/ 633413 w 1162050"/>
              <a:gd name="connsiteY67" fmla="*/ 1438275 h 2065338"/>
              <a:gd name="connsiteX68" fmla="*/ 671513 w 1162050"/>
              <a:gd name="connsiteY68" fmla="*/ 1466850 h 2065338"/>
              <a:gd name="connsiteX69" fmla="*/ 676275 w 1162050"/>
              <a:gd name="connsiteY69" fmla="*/ 1471613 h 2065338"/>
              <a:gd name="connsiteX70" fmla="*/ 671513 w 1162050"/>
              <a:gd name="connsiteY70" fmla="*/ 1500188 h 2065338"/>
              <a:gd name="connsiteX71" fmla="*/ 690563 w 1162050"/>
              <a:gd name="connsiteY71" fmla="*/ 1533525 h 2065338"/>
              <a:gd name="connsiteX72" fmla="*/ 690563 w 1162050"/>
              <a:gd name="connsiteY72" fmla="*/ 1566863 h 2065338"/>
              <a:gd name="connsiteX73" fmla="*/ 685800 w 1162050"/>
              <a:gd name="connsiteY73" fmla="*/ 1614488 h 2065338"/>
              <a:gd name="connsiteX74" fmla="*/ 757238 w 1162050"/>
              <a:gd name="connsiteY74" fmla="*/ 1633538 h 2065338"/>
              <a:gd name="connsiteX75" fmla="*/ 762000 w 1162050"/>
              <a:gd name="connsiteY75" fmla="*/ 1666875 h 2065338"/>
              <a:gd name="connsiteX76" fmla="*/ 766763 w 1162050"/>
              <a:gd name="connsiteY76" fmla="*/ 1676400 h 2065338"/>
              <a:gd name="connsiteX77" fmla="*/ 795338 w 1162050"/>
              <a:gd name="connsiteY77" fmla="*/ 1676400 h 2065338"/>
              <a:gd name="connsiteX78" fmla="*/ 800100 w 1162050"/>
              <a:gd name="connsiteY78" fmla="*/ 1704975 h 2065338"/>
              <a:gd name="connsiteX79" fmla="*/ 819150 w 1162050"/>
              <a:gd name="connsiteY79" fmla="*/ 1709738 h 2065338"/>
              <a:gd name="connsiteX80" fmla="*/ 862013 w 1162050"/>
              <a:gd name="connsiteY80" fmla="*/ 1762125 h 2065338"/>
              <a:gd name="connsiteX81" fmla="*/ 890588 w 1162050"/>
              <a:gd name="connsiteY81" fmla="*/ 1766888 h 2065338"/>
              <a:gd name="connsiteX82" fmla="*/ 909638 w 1162050"/>
              <a:gd name="connsiteY82" fmla="*/ 1762125 h 2065338"/>
              <a:gd name="connsiteX83" fmla="*/ 933450 w 1162050"/>
              <a:gd name="connsiteY83" fmla="*/ 1757363 h 2065338"/>
              <a:gd name="connsiteX84" fmla="*/ 947738 w 1162050"/>
              <a:gd name="connsiteY84" fmla="*/ 1795463 h 2065338"/>
              <a:gd name="connsiteX85" fmla="*/ 952500 w 1162050"/>
              <a:gd name="connsiteY85" fmla="*/ 1838325 h 2065338"/>
              <a:gd name="connsiteX86" fmla="*/ 962025 w 1162050"/>
              <a:gd name="connsiteY86" fmla="*/ 1866900 h 2065338"/>
              <a:gd name="connsiteX87" fmla="*/ 985838 w 1162050"/>
              <a:gd name="connsiteY87" fmla="*/ 1857375 h 2065338"/>
              <a:gd name="connsiteX88" fmla="*/ 990600 w 1162050"/>
              <a:gd name="connsiteY88" fmla="*/ 1838325 h 2065338"/>
              <a:gd name="connsiteX89" fmla="*/ 1000125 w 1162050"/>
              <a:gd name="connsiteY89" fmla="*/ 1833563 h 2065338"/>
              <a:gd name="connsiteX90" fmla="*/ 1019175 w 1162050"/>
              <a:gd name="connsiteY90" fmla="*/ 1852613 h 2065338"/>
              <a:gd name="connsiteX91" fmla="*/ 1066800 w 1162050"/>
              <a:gd name="connsiteY91" fmla="*/ 1857375 h 2065338"/>
              <a:gd name="connsiteX92" fmla="*/ 1090613 w 1162050"/>
              <a:gd name="connsiteY92" fmla="*/ 1890713 h 2065338"/>
              <a:gd name="connsiteX93" fmla="*/ 1100138 w 1162050"/>
              <a:gd name="connsiteY93" fmla="*/ 1938338 h 2065338"/>
              <a:gd name="connsiteX94" fmla="*/ 1138238 w 1162050"/>
              <a:gd name="connsiteY94" fmla="*/ 1957388 h 2065338"/>
              <a:gd name="connsiteX95" fmla="*/ 1143000 w 1162050"/>
              <a:gd name="connsiteY95" fmla="*/ 1957388 h 2065338"/>
              <a:gd name="connsiteX96" fmla="*/ 1128713 w 1162050"/>
              <a:gd name="connsiteY96" fmla="*/ 1981200 h 2065338"/>
              <a:gd name="connsiteX97" fmla="*/ 1126331 w 1162050"/>
              <a:gd name="connsiteY97" fmla="*/ 1983581 h 2065338"/>
              <a:gd name="connsiteX98" fmla="*/ 1123950 w 1162050"/>
              <a:gd name="connsiteY98" fmla="*/ 2019300 h 2065338"/>
              <a:gd name="connsiteX99" fmla="*/ 1147763 w 1162050"/>
              <a:gd name="connsiteY99" fmla="*/ 2043113 h 2065338"/>
              <a:gd name="connsiteX100" fmla="*/ 1162050 w 1162050"/>
              <a:gd name="connsiteY100" fmla="*/ 2062163 h 2065338"/>
              <a:gd name="connsiteX101" fmla="*/ 1147763 w 1162050"/>
              <a:gd name="connsiteY101" fmla="*/ 2062163 h 2065338"/>
              <a:gd name="connsiteX0" fmla="*/ 0 w 1162050"/>
              <a:gd name="connsiteY0" fmla="*/ 0 h 2065338"/>
              <a:gd name="connsiteX1" fmla="*/ 33338 w 1162050"/>
              <a:gd name="connsiteY1" fmla="*/ 38100 h 2065338"/>
              <a:gd name="connsiteX2" fmla="*/ 38100 w 1162050"/>
              <a:gd name="connsiteY2" fmla="*/ 52388 h 2065338"/>
              <a:gd name="connsiteX3" fmla="*/ 52388 w 1162050"/>
              <a:gd name="connsiteY3" fmla="*/ 66675 h 2065338"/>
              <a:gd name="connsiteX4" fmla="*/ 61913 w 1162050"/>
              <a:gd name="connsiteY4" fmla="*/ 66675 h 2065338"/>
              <a:gd name="connsiteX5" fmla="*/ 61913 w 1162050"/>
              <a:gd name="connsiteY5" fmla="*/ 95250 h 2065338"/>
              <a:gd name="connsiteX6" fmla="*/ 66675 w 1162050"/>
              <a:gd name="connsiteY6" fmla="*/ 104775 h 2065338"/>
              <a:gd name="connsiteX7" fmla="*/ 85725 w 1162050"/>
              <a:gd name="connsiteY7" fmla="*/ 123825 h 2065338"/>
              <a:gd name="connsiteX8" fmla="*/ 90488 w 1162050"/>
              <a:gd name="connsiteY8" fmla="*/ 152400 h 2065338"/>
              <a:gd name="connsiteX9" fmla="*/ 123825 w 1162050"/>
              <a:gd name="connsiteY9" fmla="*/ 166688 h 2065338"/>
              <a:gd name="connsiteX10" fmla="*/ 128588 w 1162050"/>
              <a:gd name="connsiteY10" fmla="*/ 180975 h 2065338"/>
              <a:gd name="connsiteX11" fmla="*/ 133350 w 1162050"/>
              <a:gd name="connsiteY11" fmla="*/ 238125 h 2065338"/>
              <a:gd name="connsiteX12" fmla="*/ 152400 w 1162050"/>
              <a:gd name="connsiteY12" fmla="*/ 271463 h 2065338"/>
              <a:gd name="connsiteX13" fmla="*/ 176213 w 1162050"/>
              <a:gd name="connsiteY13" fmla="*/ 304800 h 2065338"/>
              <a:gd name="connsiteX14" fmla="*/ 190500 w 1162050"/>
              <a:gd name="connsiteY14" fmla="*/ 319088 h 2065338"/>
              <a:gd name="connsiteX15" fmla="*/ 209550 w 1162050"/>
              <a:gd name="connsiteY15" fmla="*/ 347663 h 2065338"/>
              <a:gd name="connsiteX16" fmla="*/ 214313 w 1162050"/>
              <a:gd name="connsiteY16" fmla="*/ 395288 h 2065338"/>
              <a:gd name="connsiteX17" fmla="*/ 223838 w 1162050"/>
              <a:gd name="connsiteY17" fmla="*/ 438150 h 2065338"/>
              <a:gd name="connsiteX18" fmla="*/ 209550 w 1162050"/>
              <a:gd name="connsiteY18" fmla="*/ 457200 h 2065338"/>
              <a:gd name="connsiteX19" fmla="*/ 204788 w 1162050"/>
              <a:gd name="connsiteY19" fmla="*/ 471488 h 2065338"/>
              <a:gd name="connsiteX20" fmla="*/ 209550 w 1162050"/>
              <a:gd name="connsiteY20" fmla="*/ 504825 h 2065338"/>
              <a:gd name="connsiteX21" fmla="*/ 219075 w 1162050"/>
              <a:gd name="connsiteY21" fmla="*/ 509588 h 2065338"/>
              <a:gd name="connsiteX22" fmla="*/ 223838 w 1162050"/>
              <a:gd name="connsiteY22" fmla="*/ 523875 h 2065338"/>
              <a:gd name="connsiteX23" fmla="*/ 223838 w 1162050"/>
              <a:gd name="connsiteY23" fmla="*/ 533400 h 2065338"/>
              <a:gd name="connsiteX24" fmla="*/ 223838 w 1162050"/>
              <a:gd name="connsiteY24" fmla="*/ 542925 h 2065338"/>
              <a:gd name="connsiteX25" fmla="*/ 238125 w 1162050"/>
              <a:gd name="connsiteY25" fmla="*/ 542925 h 2065338"/>
              <a:gd name="connsiteX26" fmla="*/ 257175 w 1162050"/>
              <a:gd name="connsiteY26" fmla="*/ 542925 h 2065338"/>
              <a:gd name="connsiteX27" fmla="*/ 261938 w 1162050"/>
              <a:gd name="connsiteY27" fmla="*/ 571500 h 2065338"/>
              <a:gd name="connsiteX28" fmla="*/ 290513 w 1162050"/>
              <a:gd name="connsiteY28" fmla="*/ 576263 h 2065338"/>
              <a:gd name="connsiteX29" fmla="*/ 314325 w 1162050"/>
              <a:gd name="connsiteY29" fmla="*/ 581025 h 2065338"/>
              <a:gd name="connsiteX30" fmla="*/ 333375 w 1162050"/>
              <a:gd name="connsiteY30" fmla="*/ 590550 h 2065338"/>
              <a:gd name="connsiteX31" fmla="*/ 366713 w 1162050"/>
              <a:gd name="connsiteY31" fmla="*/ 604838 h 2065338"/>
              <a:gd name="connsiteX32" fmla="*/ 371475 w 1162050"/>
              <a:gd name="connsiteY32" fmla="*/ 614363 h 2065338"/>
              <a:gd name="connsiteX33" fmla="*/ 381000 w 1162050"/>
              <a:gd name="connsiteY33" fmla="*/ 633413 h 2065338"/>
              <a:gd name="connsiteX34" fmla="*/ 381000 w 1162050"/>
              <a:gd name="connsiteY34" fmla="*/ 657225 h 2065338"/>
              <a:gd name="connsiteX35" fmla="*/ 395288 w 1162050"/>
              <a:gd name="connsiteY35" fmla="*/ 661988 h 2065338"/>
              <a:gd name="connsiteX36" fmla="*/ 414338 w 1162050"/>
              <a:gd name="connsiteY36" fmla="*/ 685800 h 2065338"/>
              <a:gd name="connsiteX37" fmla="*/ 409575 w 1162050"/>
              <a:gd name="connsiteY37" fmla="*/ 700088 h 2065338"/>
              <a:gd name="connsiteX38" fmla="*/ 419100 w 1162050"/>
              <a:gd name="connsiteY38" fmla="*/ 723900 h 2065338"/>
              <a:gd name="connsiteX39" fmla="*/ 438150 w 1162050"/>
              <a:gd name="connsiteY39" fmla="*/ 733425 h 2065338"/>
              <a:gd name="connsiteX40" fmla="*/ 433388 w 1162050"/>
              <a:gd name="connsiteY40" fmla="*/ 771525 h 2065338"/>
              <a:gd name="connsiteX41" fmla="*/ 442913 w 1162050"/>
              <a:gd name="connsiteY41" fmla="*/ 809625 h 2065338"/>
              <a:gd name="connsiteX42" fmla="*/ 457200 w 1162050"/>
              <a:gd name="connsiteY42" fmla="*/ 828675 h 2065338"/>
              <a:gd name="connsiteX43" fmla="*/ 481013 w 1162050"/>
              <a:gd name="connsiteY43" fmla="*/ 833438 h 2065338"/>
              <a:gd name="connsiteX44" fmla="*/ 500063 w 1162050"/>
              <a:gd name="connsiteY44" fmla="*/ 852488 h 2065338"/>
              <a:gd name="connsiteX45" fmla="*/ 504825 w 1162050"/>
              <a:gd name="connsiteY45" fmla="*/ 862013 h 2065338"/>
              <a:gd name="connsiteX46" fmla="*/ 495300 w 1162050"/>
              <a:gd name="connsiteY46" fmla="*/ 885825 h 2065338"/>
              <a:gd name="connsiteX47" fmla="*/ 500063 w 1162050"/>
              <a:gd name="connsiteY47" fmla="*/ 914400 h 2065338"/>
              <a:gd name="connsiteX48" fmla="*/ 519113 w 1162050"/>
              <a:gd name="connsiteY48" fmla="*/ 933450 h 2065338"/>
              <a:gd name="connsiteX49" fmla="*/ 533400 w 1162050"/>
              <a:gd name="connsiteY49" fmla="*/ 938213 h 2065338"/>
              <a:gd name="connsiteX50" fmla="*/ 547688 w 1162050"/>
              <a:gd name="connsiteY50" fmla="*/ 1019175 h 2065338"/>
              <a:gd name="connsiteX51" fmla="*/ 557213 w 1162050"/>
              <a:gd name="connsiteY51" fmla="*/ 1071563 h 2065338"/>
              <a:gd name="connsiteX52" fmla="*/ 581025 w 1162050"/>
              <a:gd name="connsiteY52" fmla="*/ 1081088 h 2065338"/>
              <a:gd name="connsiteX53" fmla="*/ 600075 w 1162050"/>
              <a:gd name="connsiteY53" fmla="*/ 1090613 h 2065338"/>
              <a:gd name="connsiteX54" fmla="*/ 623888 w 1162050"/>
              <a:gd name="connsiteY54" fmla="*/ 1133475 h 2065338"/>
              <a:gd name="connsiteX55" fmla="*/ 642938 w 1162050"/>
              <a:gd name="connsiteY55" fmla="*/ 1171575 h 2065338"/>
              <a:gd name="connsiteX56" fmla="*/ 647700 w 1162050"/>
              <a:gd name="connsiteY56" fmla="*/ 1223963 h 2065338"/>
              <a:gd name="connsiteX57" fmla="*/ 647700 w 1162050"/>
              <a:gd name="connsiteY57" fmla="*/ 1238250 h 2065338"/>
              <a:gd name="connsiteX58" fmla="*/ 666750 w 1162050"/>
              <a:gd name="connsiteY58" fmla="*/ 1247775 h 2065338"/>
              <a:gd name="connsiteX59" fmla="*/ 695325 w 1162050"/>
              <a:gd name="connsiteY59" fmla="*/ 1257300 h 2065338"/>
              <a:gd name="connsiteX60" fmla="*/ 700088 w 1162050"/>
              <a:gd name="connsiteY60" fmla="*/ 1281113 h 2065338"/>
              <a:gd name="connsiteX61" fmla="*/ 657225 w 1162050"/>
              <a:gd name="connsiteY61" fmla="*/ 1304925 h 2065338"/>
              <a:gd name="connsiteX62" fmla="*/ 633413 w 1162050"/>
              <a:gd name="connsiteY62" fmla="*/ 1309688 h 2065338"/>
              <a:gd name="connsiteX63" fmla="*/ 628650 w 1162050"/>
              <a:gd name="connsiteY63" fmla="*/ 1319213 h 2065338"/>
              <a:gd name="connsiteX64" fmla="*/ 628650 w 1162050"/>
              <a:gd name="connsiteY64" fmla="*/ 1338263 h 2065338"/>
              <a:gd name="connsiteX65" fmla="*/ 619125 w 1162050"/>
              <a:gd name="connsiteY65" fmla="*/ 1366838 h 2065338"/>
              <a:gd name="connsiteX66" fmla="*/ 619125 w 1162050"/>
              <a:gd name="connsiteY66" fmla="*/ 1409700 h 2065338"/>
              <a:gd name="connsiteX67" fmla="*/ 633413 w 1162050"/>
              <a:gd name="connsiteY67" fmla="*/ 1438275 h 2065338"/>
              <a:gd name="connsiteX68" fmla="*/ 671513 w 1162050"/>
              <a:gd name="connsiteY68" fmla="*/ 1466850 h 2065338"/>
              <a:gd name="connsiteX69" fmla="*/ 676275 w 1162050"/>
              <a:gd name="connsiteY69" fmla="*/ 1471613 h 2065338"/>
              <a:gd name="connsiteX70" fmla="*/ 671513 w 1162050"/>
              <a:gd name="connsiteY70" fmla="*/ 1500188 h 2065338"/>
              <a:gd name="connsiteX71" fmla="*/ 690563 w 1162050"/>
              <a:gd name="connsiteY71" fmla="*/ 1533525 h 2065338"/>
              <a:gd name="connsiteX72" fmla="*/ 690563 w 1162050"/>
              <a:gd name="connsiteY72" fmla="*/ 1566863 h 2065338"/>
              <a:gd name="connsiteX73" fmla="*/ 685800 w 1162050"/>
              <a:gd name="connsiteY73" fmla="*/ 1614488 h 2065338"/>
              <a:gd name="connsiteX74" fmla="*/ 757238 w 1162050"/>
              <a:gd name="connsiteY74" fmla="*/ 1633538 h 2065338"/>
              <a:gd name="connsiteX75" fmla="*/ 762000 w 1162050"/>
              <a:gd name="connsiteY75" fmla="*/ 1666875 h 2065338"/>
              <a:gd name="connsiteX76" fmla="*/ 766763 w 1162050"/>
              <a:gd name="connsiteY76" fmla="*/ 1676400 h 2065338"/>
              <a:gd name="connsiteX77" fmla="*/ 795338 w 1162050"/>
              <a:gd name="connsiteY77" fmla="*/ 1676400 h 2065338"/>
              <a:gd name="connsiteX78" fmla="*/ 800100 w 1162050"/>
              <a:gd name="connsiteY78" fmla="*/ 1704975 h 2065338"/>
              <a:gd name="connsiteX79" fmla="*/ 819150 w 1162050"/>
              <a:gd name="connsiteY79" fmla="*/ 1709738 h 2065338"/>
              <a:gd name="connsiteX80" fmla="*/ 862013 w 1162050"/>
              <a:gd name="connsiteY80" fmla="*/ 1762125 h 2065338"/>
              <a:gd name="connsiteX81" fmla="*/ 890588 w 1162050"/>
              <a:gd name="connsiteY81" fmla="*/ 1766888 h 2065338"/>
              <a:gd name="connsiteX82" fmla="*/ 909638 w 1162050"/>
              <a:gd name="connsiteY82" fmla="*/ 1762125 h 2065338"/>
              <a:gd name="connsiteX83" fmla="*/ 933450 w 1162050"/>
              <a:gd name="connsiteY83" fmla="*/ 1757363 h 2065338"/>
              <a:gd name="connsiteX84" fmla="*/ 947738 w 1162050"/>
              <a:gd name="connsiteY84" fmla="*/ 1795463 h 2065338"/>
              <a:gd name="connsiteX85" fmla="*/ 952500 w 1162050"/>
              <a:gd name="connsiteY85" fmla="*/ 1838325 h 2065338"/>
              <a:gd name="connsiteX86" fmla="*/ 962025 w 1162050"/>
              <a:gd name="connsiteY86" fmla="*/ 1866900 h 2065338"/>
              <a:gd name="connsiteX87" fmla="*/ 985838 w 1162050"/>
              <a:gd name="connsiteY87" fmla="*/ 1857375 h 2065338"/>
              <a:gd name="connsiteX88" fmla="*/ 990600 w 1162050"/>
              <a:gd name="connsiteY88" fmla="*/ 1838325 h 2065338"/>
              <a:gd name="connsiteX89" fmla="*/ 1000125 w 1162050"/>
              <a:gd name="connsiteY89" fmla="*/ 1833563 h 2065338"/>
              <a:gd name="connsiteX90" fmla="*/ 1019175 w 1162050"/>
              <a:gd name="connsiteY90" fmla="*/ 1852613 h 2065338"/>
              <a:gd name="connsiteX91" fmla="*/ 1066800 w 1162050"/>
              <a:gd name="connsiteY91" fmla="*/ 1857375 h 2065338"/>
              <a:gd name="connsiteX92" fmla="*/ 1090613 w 1162050"/>
              <a:gd name="connsiteY92" fmla="*/ 1890713 h 2065338"/>
              <a:gd name="connsiteX93" fmla="*/ 1100138 w 1162050"/>
              <a:gd name="connsiteY93" fmla="*/ 1938338 h 2065338"/>
              <a:gd name="connsiteX94" fmla="*/ 1138238 w 1162050"/>
              <a:gd name="connsiteY94" fmla="*/ 1957388 h 2065338"/>
              <a:gd name="connsiteX95" fmla="*/ 1143000 w 1162050"/>
              <a:gd name="connsiteY95" fmla="*/ 1957388 h 2065338"/>
              <a:gd name="connsiteX96" fmla="*/ 1128713 w 1162050"/>
              <a:gd name="connsiteY96" fmla="*/ 1981200 h 2065338"/>
              <a:gd name="connsiteX97" fmla="*/ 1126331 w 1162050"/>
              <a:gd name="connsiteY97" fmla="*/ 1983581 h 2065338"/>
              <a:gd name="connsiteX98" fmla="*/ 1123950 w 1162050"/>
              <a:gd name="connsiteY98" fmla="*/ 2019300 h 2065338"/>
              <a:gd name="connsiteX99" fmla="*/ 1147763 w 1162050"/>
              <a:gd name="connsiteY99" fmla="*/ 2043113 h 2065338"/>
              <a:gd name="connsiteX100" fmla="*/ 1162050 w 1162050"/>
              <a:gd name="connsiteY100" fmla="*/ 2062163 h 2065338"/>
              <a:gd name="connsiteX101" fmla="*/ 1147763 w 1162050"/>
              <a:gd name="connsiteY101" fmla="*/ 2062163 h 2065338"/>
              <a:gd name="connsiteX0" fmla="*/ 0 w 1163637"/>
              <a:gd name="connsiteY0" fmla="*/ 0 h 2065338"/>
              <a:gd name="connsiteX1" fmla="*/ 33338 w 1163637"/>
              <a:gd name="connsiteY1" fmla="*/ 38100 h 2065338"/>
              <a:gd name="connsiteX2" fmla="*/ 38100 w 1163637"/>
              <a:gd name="connsiteY2" fmla="*/ 52388 h 2065338"/>
              <a:gd name="connsiteX3" fmla="*/ 52388 w 1163637"/>
              <a:gd name="connsiteY3" fmla="*/ 66675 h 2065338"/>
              <a:gd name="connsiteX4" fmla="*/ 61913 w 1163637"/>
              <a:gd name="connsiteY4" fmla="*/ 66675 h 2065338"/>
              <a:gd name="connsiteX5" fmla="*/ 61913 w 1163637"/>
              <a:gd name="connsiteY5" fmla="*/ 95250 h 2065338"/>
              <a:gd name="connsiteX6" fmla="*/ 66675 w 1163637"/>
              <a:gd name="connsiteY6" fmla="*/ 104775 h 2065338"/>
              <a:gd name="connsiteX7" fmla="*/ 85725 w 1163637"/>
              <a:gd name="connsiteY7" fmla="*/ 123825 h 2065338"/>
              <a:gd name="connsiteX8" fmla="*/ 90488 w 1163637"/>
              <a:gd name="connsiteY8" fmla="*/ 152400 h 2065338"/>
              <a:gd name="connsiteX9" fmla="*/ 123825 w 1163637"/>
              <a:gd name="connsiteY9" fmla="*/ 166688 h 2065338"/>
              <a:gd name="connsiteX10" fmla="*/ 128588 w 1163637"/>
              <a:gd name="connsiteY10" fmla="*/ 180975 h 2065338"/>
              <a:gd name="connsiteX11" fmla="*/ 133350 w 1163637"/>
              <a:gd name="connsiteY11" fmla="*/ 238125 h 2065338"/>
              <a:gd name="connsiteX12" fmla="*/ 152400 w 1163637"/>
              <a:gd name="connsiteY12" fmla="*/ 271463 h 2065338"/>
              <a:gd name="connsiteX13" fmla="*/ 176213 w 1163637"/>
              <a:gd name="connsiteY13" fmla="*/ 304800 h 2065338"/>
              <a:gd name="connsiteX14" fmla="*/ 190500 w 1163637"/>
              <a:gd name="connsiteY14" fmla="*/ 319088 h 2065338"/>
              <a:gd name="connsiteX15" fmla="*/ 209550 w 1163637"/>
              <a:gd name="connsiteY15" fmla="*/ 347663 h 2065338"/>
              <a:gd name="connsiteX16" fmla="*/ 214313 w 1163637"/>
              <a:gd name="connsiteY16" fmla="*/ 395288 h 2065338"/>
              <a:gd name="connsiteX17" fmla="*/ 223838 w 1163637"/>
              <a:gd name="connsiteY17" fmla="*/ 438150 h 2065338"/>
              <a:gd name="connsiteX18" fmla="*/ 209550 w 1163637"/>
              <a:gd name="connsiteY18" fmla="*/ 457200 h 2065338"/>
              <a:gd name="connsiteX19" fmla="*/ 204788 w 1163637"/>
              <a:gd name="connsiteY19" fmla="*/ 471488 h 2065338"/>
              <a:gd name="connsiteX20" fmla="*/ 209550 w 1163637"/>
              <a:gd name="connsiteY20" fmla="*/ 504825 h 2065338"/>
              <a:gd name="connsiteX21" fmla="*/ 219075 w 1163637"/>
              <a:gd name="connsiteY21" fmla="*/ 509588 h 2065338"/>
              <a:gd name="connsiteX22" fmla="*/ 223838 w 1163637"/>
              <a:gd name="connsiteY22" fmla="*/ 523875 h 2065338"/>
              <a:gd name="connsiteX23" fmla="*/ 223838 w 1163637"/>
              <a:gd name="connsiteY23" fmla="*/ 533400 h 2065338"/>
              <a:gd name="connsiteX24" fmla="*/ 223838 w 1163637"/>
              <a:gd name="connsiteY24" fmla="*/ 542925 h 2065338"/>
              <a:gd name="connsiteX25" fmla="*/ 238125 w 1163637"/>
              <a:gd name="connsiteY25" fmla="*/ 542925 h 2065338"/>
              <a:gd name="connsiteX26" fmla="*/ 257175 w 1163637"/>
              <a:gd name="connsiteY26" fmla="*/ 542925 h 2065338"/>
              <a:gd name="connsiteX27" fmla="*/ 261938 w 1163637"/>
              <a:gd name="connsiteY27" fmla="*/ 571500 h 2065338"/>
              <a:gd name="connsiteX28" fmla="*/ 290513 w 1163637"/>
              <a:gd name="connsiteY28" fmla="*/ 576263 h 2065338"/>
              <a:gd name="connsiteX29" fmla="*/ 314325 w 1163637"/>
              <a:gd name="connsiteY29" fmla="*/ 581025 h 2065338"/>
              <a:gd name="connsiteX30" fmla="*/ 333375 w 1163637"/>
              <a:gd name="connsiteY30" fmla="*/ 590550 h 2065338"/>
              <a:gd name="connsiteX31" fmla="*/ 366713 w 1163637"/>
              <a:gd name="connsiteY31" fmla="*/ 604838 h 2065338"/>
              <a:gd name="connsiteX32" fmla="*/ 371475 w 1163637"/>
              <a:gd name="connsiteY32" fmla="*/ 614363 h 2065338"/>
              <a:gd name="connsiteX33" fmla="*/ 381000 w 1163637"/>
              <a:gd name="connsiteY33" fmla="*/ 633413 h 2065338"/>
              <a:gd name="connsiteX34" fmla="*/ 381000 w 1163637"/>
              <a:gd name="connsiteY34" fmla="*/ 657225 h 2065338"/>
              <a:gd name="connsiteX35" fmla="*/ 395288 w 1163637"/>
              <a:gd name="connsiteY35" fmla="*/ 661988 h 2065338"/>
              <a:gd name="connsiteX36" fmla="*/ 414338 w 1163637"/>
              <a:gd name="connsiteY36" fmla="*/ 685800 h 2065338"/>
              <a:gd name="connsiteX37" fmla="*/ 409575 w 1163637"/>
              <a:gd name="connsiteY37" fmla="*/ 700088 h 2065338"/>
              <a:gd name="connsiteX38" fmla="*/ 419100 w 1163637"/>
              <a:gd name="connsiteY38" fmla="*/ 723900 h 2065338"/>
              <a:gd name="connsiteX39" fmla="*/ 438150 w 1163637"/>
              <a:gd name="connsiteY39" fmla="*/ 733425 h 2065338"/>
              <a:gd name="connsiteX40" fmla="*/ 433388 w 1163637"/>
              <a:gd name="connsiteY40" fmla="*/ 771525 h 2065338"/>
              <a:gd name="connsiteX41" fmla="*/ 442913 w 1163637"/>
              <a:gd name="connsiteY41" fmla="*/ 809625 h 2065338"/>
              <a:gd name="connsiteX42" fmla="*/ 457200 w 1163637"/>
              <a:gd name="connsiteY42" fmla="*/ 828675 h 2065338"/>
              <a:gd name="connsiteX43" fmla="*/ 481013 w 1163637"/>
              <a:gd name="connsiteY43" fmla="*/ 833438 h 2065338"/>
              <a:gd name="connsiteX44" fmla="*/ 500063 w 1163637"/>
              <a:gd name="connsiteY44" fmla="*/ 852488 h 2065338"/>
              <a:gd name="connsiteX45" fmla="*/ 504825 w 1163637"/>
              <a:gd name="connsiteY45" fmla="*/ 862013 h 2065338"/>
              <a:gd name="connsiteX46" fmla="*/ 495300 w 1163637"/>
              <a:gd name="connsiteY46" fmla="*/ 885825 h 2065338"/>
              <a:gd name="connsiteX47" fmla="*/ 500063 w 1163637"/>
              <a:gd name="connsiteY47" fmla="*/ 914400 h 2065338"/>
              <a:gd name="connsiteX48" fmla="*/ 519113 w 1163637"/>
              <a:gd name="connsiteY48" fmla="*/ 933450 h 2065338"/>
              <a:gd name="connsiteX49" fmla="*/ 533400 w 1163637"/>
              <a:gd name="connsiteY49" fmla="*/ 938213 h 2065338"/>
              <a:gd name="connsiteX50" fmla="*/ 547688 w 1163637"/>
              <a:gd name="connsiteY50" fmla="*/ 1019175 h 2065338"/>
              <a:gd name="connsiteX51" fmla="*/ 557213 w 1163637"/>
              <a:gd name="connsiteY51" fmla="*/ 1071563 h 2065338"/>
              <a:gd name="connsiteX52" fmla="*/ 581025 w 1163637"/>
              <a:gd name="connsiteY52" fmla="*/ 1081088 h 2065338"/>
              <a:gd name="connsiteX53" fmla="*/ 600075 w 1163637"/>
              <a:gd name="connsiteY53" fmla="*/ 1090613 h 2065338"/>
              <a:gd name="connsiteX54" fmla="*/ 623888 w 1163637"/>
              <a:gd name="connsiteY54" fmla="*/ 1133475 h 2065338"/>
              <a:gd name="connsiteX55" fmla="*/ 642938 w 1163637"/>
              <a:gd name="connsiteY55" fmla="*/ 1171575 h 2065338"/>
              <a:gd name="connsiteX56" fmla="*/ 647700 w 1163637"/>
              <a:gd name="connsiteY56" fmla="*/ 1223963 h 2065338"/>
              <a:gd name="connsiteX57" fmla="*/ 647700 w 1163637"/>
              <a:gd name="connsiteY57" fmla="*/ 1238250 h 2065338"/>
              <a:gd name="connsiteX58" fmla="*/ 666750 w 1163637"/>
              <a:gd name="connsiteY58" fmla="*/ 1247775 h 2065338"/>
              <a:gd name="connsiteX59" fmla="*/ 695325 w 1163637"/>
              <a:gd name="connsiteY59" fmla="*/ 1257300 h 2065338"/>
              <a:gd name="connsiteX60" fmla="*/ 700088 w 1163637"/>
              <a:gd name="connsiteY60" fmla="*/ 1281113 h 2065338"/>
              <a:gd name="connsiteX61" fmla="*/ 657225 w 1163637"/>
              <a:gd name="connsiteY61" fmla="*/ 1304925 h 2065338"/>
              <a:gd name="connsiteX62" fmla="*/ 633413 w 1163637"/>
              <a:gd name="connsiteY62" fmla="*/ 1309688 h 2065338"/>
              <a:gd name="connsiteX63" fmla="*/ 628650 w 1163637"/>
              <a:gd name="connsiteY63" fmla="*/ 1319213 h 2065338"/>
              <a:gd name="connsiteX64" fmla="*/ 628650 w 1163637"/>
              <a:gd name="connsiteY64" fmla="*/ 1338263 h 2065338"/>
              <a:gd name="connsiteX65" fmla="*/ 619125 w 1163637"/>
              <a:gd name="connsiteY65" fmla="*/ 1366838 h 2065338"/>
              <a:gd name="connsiteX66" fmla="*/ 619125 w 1163637"/>
              <a:gd name="connsiteY66" fmla="*/ 1409700 h 2065338"/>
              <a:gd name="connsiteX67" fmla="*/ 633413 w 1163637"/>
              <a:gd name="connsiteY67" fmla="*/ 1438275 h 2065338"/>
              <a:gd name="connsiteX68" fmla="*/ 671513 w 1163637"/>
              <a:gd name="connsiteY68" fmla="*/ 1466850 h 2065338"/>
              <a:gd name="connsiteX69" fmla="*/ 676275 w 1163637"/>
              <a:gd name="connsiteY69" fmla="*/ 1471613 h 2065338"/>
              <a:gd name="connsiteX70" fmla="*/ 671513 w 1163637"/>
              <a:gd name="connsiteY70" fmla="*/ 1500188 h 2065338"/>
              <a:gd name="connsiteX71" fmla="*/ 690563 w 1163637"/>
              <a:gd name="connsiteY71" fmla="*/ 1533525 h 2065338"/>
              <a:gd name="connsiteX72" fmla="*/ 690563 w 1163637"/>
              <a:gd name="connsiteY72" fmla="*/ 1566863 h 2065338"/>
              <a:gd name="connsiteX73" fmla="*/ 685800 w 1163637"/>
              <a:gd name="connsiteY73" fmla="*/ 1614488 h 2065338"/>
              <a:gd name="connsiteX74" fmla="*/ 757238 w 1163637"/>
              <a:gd name="connsiteY74" fmla="*/ 1633538 h 2065338"/>
              <a:gd name="connsiteX75" fmla="*/ 762000 w 1163637"/>
              <a:gd name="connsiteY75" fmla="*/ 1666875 h 2065338"/>
              <a:gd name="connsiteX76" fmla="*/ 766763 w 1163637"/>
              <a:gd name="connsiteY76" fmla="*/ 1676400 h 2065338"/>
              <a:gd name="connsiteX77" fmla="*/ 795338 w 1163637"/>
              <a:gd name="connsiteY77" fmla="*/ 1676400 h 2065338"/>
              <a:gd name="connsiteX78" fmla="*/ 800100 w 1163637"/>
              <a:gd name="connsiteY78" fmla="*/ 1704975 h 2065338"/>
              <a:gd name="connsiteX79" fmla="*/ 819150 w 1163637"/>
              <a:gd name="connsiteY79" fmla="*/ 1709738 h 2065338"/>
              <a:gd name="connsiteX80" fmla="*/ 862013 w 1163637"/>
              <a:gd name="connsiteY80" fmla="*/ 1762125 h 2065338"/>
              <a:gd name="connsiteX81" fmla="*/ 890588 w 1163637"/>
              <a:gd name="connsiteY81" fmla="*/ 1766888 h 2065338"/>
              <a:gd name="connsiteX82" fmla="*/ 909638 w 1163637"/>
              <a:gd name="connsiteY82" fmla="*/ 1762125 h 2065338"/>
              <a:gd name="connsiteX83" fmla="*/ 933450 w 1163637"/>
              <a:gd name="connsiteY83" fmla="*/ 1757363 h 2065338"/>
              <a:gd name="connsiteX84" fmla="*/ 947738 w 1163637"/>
              <a:gd name="connsiteY84" fmla="*/ 1795463 h 2065338"/>
              <a:gd name="connsiteX85" fmla="*/ 952500 w 1163637"/>
              <a:gd name="connsiteY85" fmla="*/ 1838325 h 2065338"/>
              <a:gd name="connsiteX86" fmla="*/ 962025 w 1163637"/>
              <a:gd name="connsiteY86" fmla="*/ 1866900 h 2065338"/>
              <a:gd name="connsiteX87" fmla="*/ 985838 w 1163637"/>
              <a:gd name="connsiteY87" fmla="*/ 1857375 h 2065338"/>
              <a:gd name="connsiteX88" fmla="*/ 990600 w 1163637"/>
              <a:gd name="connsiteY88" fmla="*/ 1838325 h 2065338"/>
              <a:gd name="connsiteX89" fmla="*/ 1000125 w 1163637"/>
              <a:gd name="connsiteY89" fmla="*/ 1833563 h 2065338"/>
              <a:gd name="connsiteX90" fmla="*/ 1019175 w 1163637"/>
              <a:gd name="connsiteY90" fmla="*/ 1852613 h 2065338"/>
              <a:gd name="connsiteX91" fmla="*/ 1066800 w 1163637"/>
              <a:gd name="connsiteY91" fmla="*/ 1857375 h 2065338"/>
              <a:gd name="connsiteX92" fmla="*/ 1090613 w 1163637"/>
              <a:gd name="connsiteY92" fmla="*/ 1890713 h 2065338"/>
              <a:gd name="connsiteX93" fmla="*/ 1100138 w 1163637"/>
              <a:gd name="connsiteY93" fmla="*/ 1938338 h 2065338"/>
              <a:gd name="connsiteX94" fmla="*/ 1138238 w 1163637"/>
              <a:gd name="connsiteY94" fmla="*/ 1957388 h 2065338"/>
              <a:gd name="connsiteX95" fmla="*/ 1143000 w 1163637"/>
              <a:gd name="connsiteY95" fmla="*/ 1957388 h 2065338"/>
              <a:gd name="connsiteX96" fmla="*/ 1128713 w 1163637"/>
              <a:gd name="connsiteY96" fmla="*/ 1981200 h 2065338"/>
              <a:gd name="connsiteX97" fmla="*/ 1126331 w 1163637"/>
              <a:gd name="connsiteY97" fmla="*/ 1983581 h 2065338"/>
              <a:gd name="connsiteX98" fmla="*/ 1123950 w 1163637"/>
              <a:gd name="connsiteY98" fmla="*/ 2019300 h 2065338"/>
              <a:gd name="connsiteX99" fmla="*/ 1147763 w 1163637"/>
              <a:gd name="connsiteY99" fmla="*/ 2043113 h 2065338"/>
              <a:gd name="connsiteX100" fmla="*/ 1162050 w 1163637"/>
              <a:gd name="connsiteY100" fmla="*/ 2062163 h 2065338"/>
              <a:gd name="connsiteX101" fmla="*/ 1147763 w 1163637"/>
              <a:gd name="connsiteY101" fmla="*/ 2062163 h 2065338"/>
              <a:gd name="connsiteX0" fmla="*/ 0 w 1162050"/>
              <a:gd name="connsiteY0" fmla="*/ 0 h 2065338"/>
              <a:gd name="connsiteX1" fmla="*/ 33338 w 1162050"/>
              <a:gd name="connsiteY1" fmla="*/ 38100 h 2065338"/>
              <a:gd name="connsiteX2" fmla="*/ 38100 w 1162050"/>
              <a:gd name="connsiteY2" fmla="*/ 52388 h 2065338"/>
              <a:gd name="connsiteX3" fmla="*/ 52388 w 1162050"/>
              <a:gd name="connsiteY3" fmla="*/ 66675 h 2065338"/>
              <a:gd name="connsiteX4" fmla="*/ 61913 w 1162050"/>
              <a:gd name="connsiteY4" fmla="*/ 66675 h 2065338"/>
              <a:gd name="connsiteX5" fmla="*/ 61913 w 1162050"/>
              <a:gd name="connsiteY5" fmla="*/ 95250 h 2065338"/>
              <a:gd name="connsiteX6" fmla="*/ 66675 w 1162050"/>
              <a:gd name="connsiteY6" fmla="*/ 104775 h 2065338"/>
              <a:gd name="connsiteX7" fmla="*/ 85725 w 1162050"/>
              <a:gd name="connsiteY7" fmla="*/ 123825 h 2065338"/>
              <a:gd name="connsiteX8" fmla="*/ 90488 w 1162050"/>
              <a:gd name="connsiteY8" fmla="*/ 152400 h 2065338"/>
              <a:gd name="connsiteX9" fmla="*/ 123825 w 1162050"/>
              <a:gd name="connsiteY9" fmla="*/ 166688 h 2065338"/>
              <a:gd name="connsiteX10" fmla="*/ 128588 w 1162050"/>
              <a:gd name="connsiteY10" fmla="*/ 180975 h 2065338"/>
              <a:gd name="connsiteX11" fmla="*/ 133350 w 1162050"/>
              <a:gd name="connsiteY11" fmla="*/ 238125 h 2065338"/>
              <a:gd name="connsiteX12" fmla="*/ 152400 w 1162050"/>
              <a:gd name="connsiteY12" fmla="*/ 271463 h 2065338"/>
              <a:gd name="connsiteX13" fmla="*/ 176213 w 1162050"/>
              <a:gd name="connsiteY13" fmla="*/ 304800 h 2065338"/>
              <a:gd name="connsiteX14" fmla="*/ 190500 w 1162050"/>
              <a:gd name="connsiteY14" fmla="*/ 319088 h 2065338"/>
              <a:gd name="connsiteX15" fmla="*/ 209550 w 1162050"/>
              <a:gd name="connsiteY15" fmla="*/ 347663 h 2065338"/>
              <a:gd name="connsiteX16" fmla="*/ 214313 w 1162050"/>
              <a:gd name="connsiteY16" fmla="*/ 395288 h 2065338"/>
              <a:gd name="connsiteX17" fmla="*/ 223838 w 1162050"/>
              <a:gd name="connsiteY17" fmla="*/ 438150 h 2065338"/>
              <a:gd name="connsiteX18" fmla="*/ 209550 w 1162050"/>
              <a:gd name="connsiteY18" fmla="*/ 457200 h 2065338"/>
              <a:gd name="connsiteX19" fmla="*/ 204788 w 1162050"/>
              <a:gd name="connsiteY19" fmla="*/ 471488 h 2065338"/>
              <a:gd name="connsiteX20" fmla="*/ 209550 w 1162050"/>
              <a:gd name="connsiteY20" fmla="*/ 504825 h 2065338"/>
              <a:gd name="connsiteX21" fmla="*/ 219075 w 1162050"/>
              <a:gd name="connsiteY21" fmla="*/ 509588 h 2065338"/>
              <a:gd name="connsiteX22" fmla="*/ 223838 w 1162050"/>
              <a:gd name="connsiteY22" fmla="*/ 523875 h 2065338"/>
              <a:gd name="connsiteX23" fmla="*/ 223838 w 1162050"/>
              <a:gd name="connsiteY23" fmla="*/ 533400 h 2065338"/>
              <a:gd name="connsiteX24" fmla="*/ 223838 w 1162050"/>
              <a:gd name="connsiteY24" fmla="*/ 542925 h 2065338"/>
              <a:gd name="connsiteX25" fmla="*/ 238125 w 1162050"/>
              <a:gd name="connsiteY25" fmla="*/ 542925 h 2065338"/>
              <a:gd name="connsiteX26" fmla="*/ 257175 w 1162050"/>
              <a:gd name="connsiteY26" fmla="*/ 542925 h 2065338"/>
              <a:gd name="connsiteX27" fmla="*/ 261938 w 1162050"/>
              <a:gd name="connsiteY27" fmla="*/ 571500 h 2065338"/>
              <a:gd name="connsiteX28" fmla="*/ 290513 w 1162050"/>
              <a:gd name="connsiteY28" fmla="*/ 576263 h 2065338"/>
              <a:gd name="connsiteX29" fmla="*/ 314325 w 1162050"/>
              <a:gd name="connsiteY29" fmla="*/ 581025 h 2065338"/>
              <a:gd name="connsiteX30" fmla="*/ 333375 w 1162050"/>
              <a:gd name="connsiteY30" fmla="*/ 590550 h 2065338"/>
              <a:gd name="connsiteX31" fmla="*/ 366713 w 1162050"/>
              <a:gd name="connsiteY31" fmla="*/ 604838 h 2065338"/>
              <a:gd name="connsiteX32" fmla="*/ 371475 w 1162050"/>
              <a:gd name="connsiteY32" fmla="*/ 614363 h 2065338"/>
              <a:gd name="connsiteX33" fmla="*/ 381000 w 1162050"/>
              <a:gd name="connsiteY33" fmla="*/ 633413 h 2065338"/>
              <a:gd name="connsiteX34" fmla="*/ 381000 w 1162050"/>
              <a:gd name="connsiteY34" fmla="*/ 657225 h 2065338"/>
              <a:gd name="connsiteX35" fmla="*/ 395288 w 1162050"/>
              <a:gd name="connsiteY35" fmla="*/ 661988 h 2065338"/>
              <a:gd name="connsiteX36" fmla="*/ 414338 w 1162050"/>
              <a:gd name="connsiteY36" fmla="*/ 685800 h 2065338"/>
              <a:gd name="connsiteX37" fmla="*/ 409575 w 1162050"/>
              <a:gd name="connsiteY37" fmla="*/ 700088 h 2065338"/>
              <a:gd name="connsiteX38" fmla="*/ 419100 w 1162050"/>
              <a:gd name="connsiteY38" fmla="*/ 723900 h 2065338"/>
              <a:gd name="connsiteX39" fmla="*/ 438150 w 1162050"/>
              <a:gd name="connsiteY39" fmla="*/ 733425 h 2065338"/>
              <a:gd name="connsiteX40" fmla="*/ 433388 w 1162050"/>
              <a:gd name="connsiteY40" fmla="*/ 771525 h 2065338"/>
              <a:gd name="connsiteX41" fmla="*/ 442913 w 1162050"/>
              <a:gd name="connsiteY41" fmla="*/ 809625 h 2065338"/>
              <a:gd name="connsiteX42" fmla="*/ 457200 w 1162050"/>
              <a:gd name="connsiteY42" fmla="*/ 828675 h 2065338"/>
              <a:gd name="connsiteX43" fmla="*/ 481013 w 1162050"/>
              <a:gd name="connsiteY43" fmla="*/ 833438 h 2065338"/>
              <a:gd name="connsiteX44" fmla="*/ 500063 w 1162050"/>
              <a:gd name="connsiteY44" fmla="*/ 852488 h 2065338"/>
              <a:gd name="connsiteX45" fmla="*/ 504825 w 1162050"/>
              <a:gd name="connsiteY45" fmla="*/ 862013 h 2065338"/>
              <a:gd name="connsiteX46" fmla="*/ 495300 w 1162050"/>
              <a:gd name="connsiteY46" fmla="*/ 885825 h 2065338"/>
              <a:gd name="connsiteX47" fmla="*/ 500063 w 1162050"/>
              <a:gd name="connsiteY47" fmla="*/ 914400 h 2065338"/>
              <a:gd name="connsiteX48" fmla="*/ 519113 w 1162050"/>
              <a:gd name="connsiteY48" fmla="*/ 933450 h 2065338"/>
              <a:gd name="connsiteX49" fmla="*/ 533400 w 1162050"/>
              <a:gd name="connsiteY49" fmla="*/ 938213 h 2065338"/>
              <a:gd name="connsiteX50" fmla="*/ 547688 w 1162050"/>
              <a:gd name="connsiteY50" fmla="*/ 1019175 h 2065338"/>
              <a:gd name="connsiteX51" fmla="*/ 557213 w 1162050"/>
              <a:gd name="connsiteY51" fmla="*/ 1071563 h 2065338"/>
              <a:gd name="connsiteX52" fmla="*/ 581025 w 1162050"/>
              <a:gd name="connsiteY52" fmla="*/ 1081088 h 2065338"/>
              <a:gd name="connsiteX53" fmla="*/ 600075 w 1162050"/>
              <a:gd name="connsiteY53" fmla="*/ 1090613 h 2065338"/>
              <a:gd name="connsiteX54" fmla="*/ 623888 w 1162050"/>
              <a:gd name="connsiteY54" fmla="*/ 1133475 h 2065338"/>
              <a:gd name="connsiteX55" fmla="*/ 642938 w 1162050"/>
              <a:gd name="connsiteY55" fmla="*/ 1171575 h 2065338"/>
              <a:gd name="connsiteX56" fmla="*/ 647700 w 1162050"/>
              <a:gd name="connsiteY56" fmla="*/ 1223963 h 2065338"/>
              <a:gd name="connsiteX57" fmla="*/ 647700 w 1162050"/>
              <a:gd name="connsiteY57" fmla="*/ 1238250 h 2065338"/>
              <a:gd name="connsiteX58" fmla="*/ 666750 w 1162050"/>
              <a:gd name="connsiteY58" fmla="*/ 1247775 h 2065338"/>
              <a:gd name="connsiteX59" fmla="*/ 695325 w 1162050"/>
              <a:gd name="connsiteY59" fmla="*/ 1257300 h 2065338"/>
              <a:gd name="connsiteX60" fmla="*/ 700088 w 1162050"/>
              <a:gd name="connsiteY60" fmla="*/ 1281113 h 2065338"/>
              <a:gd name="connsiteX61" fmla="*/ 657225 w 1162050"/>
              <a:gd name="connsiteY61" fmla="*/ 1304925 h 2065338"/>
              <a:gd name="connsiteX62" fmla="*/ 633413 w 1162050"/>
              <a:gd name="connsiteY62" fmla="*/ 1309688 h 2065338"/>
              <a:gd name="connsiteX63" fmla="*/ 628650 w 1162050"/>
              <a:gd name="connsiteY63" fmla="*/ 1319213 h 2065338"/>
              <a:gd name="connsiteX64" fmla="*/ 628650 w 1162050"/>
              <a:gd name="connsiteY64" fmla="*/ 1338263 h 2065338"/>
              <a:gd name="connsiteX65" fmla="*/ 619125 w 1162050"/>
              <a:gd name="connsiteY65" fmla="*/ 1366838 h 2065338"/>
              <a:gd name="connsiteX66" fmla="*/ 619125 w 1162050"/>
              <a:gd name="connsiteY66" fmla="*/ 1409700 h 2065338"/>
              <a:gd name="connsiteX67" fmla="*/ 633413 w 1162050"/>
              <a:gd name="connsiteY67" fmla="*/ 1438275 h 2065338"/>
              <a:gd name="connsiteX68" fmla="*/ 671513 w 1162050"/>
              <a:gd name="connsiteY68" fmla="*/ 1466850 h 2065338"/>
              <a:gd name="connsiteX69" fmla="*/ 676275 w 1162050"/>
              <a:gd name="connsiteY69" fmla="*/ 1471613 h 2065338"/>
              <a:gd name="connsiteX70" fmla="*/ 671513 w 1162050"/>
              <a:gd name="connsiteY70" fmla="*/ 1500188 h 2065338"/>
              <a:gd name="connsiteX71" fmla="*/ 690563 w 1162050"/>
              <a:gd name="connsiteY71" fmla="*/ 1533525 h 2065338"/>
              <a:gd name="connsiteX72" fmla="*/ 690563 w 1162050"/>
              <a:gd name="connsiteY72" fmla="*/ 1566863 h 2065338"/>
              <a:gd name="connsiteX73" fmla="*/ 685800 w 1162050"/>
              <a:gd name="connsiteY73" fmla="*/ 1614488 h 2065338"/>
              <a:gd name="connsiteX74" fmla="*/ 757238 w 1162050"/>
              <a:gd name="connsiteY74" fmla="*/ 1633538 h 2065338"/>
              <a:gd name="connsiteX75" fmla="*/ 762000 w 1162050"/>
              <a:gd name="connsiteY75" fmla="*/ 1666875 h 2065338"/>
              <a:gd name="connsiteX76" fmla="*/ 766763 w 1162050"/>
              <a:gd name="connsiteY76" fmla="*/ 1676400 h 2065338"/>
              <a:gd name="connsiteX77" fmla="*/ 795338 w 1162050"/>
              <a:gd name="connsiteY77" fmla="*/ 1676400 h 2065338"/>
              <a:gd name="connsiteX78" fmla="*/ 800100 w 1162050"/>
              <a:gd name="connsiteY78" fmla="*/ 1704975 h 2065338"/>
              <a:gd name="connsiteX79" fmla="*/ 819150 w 1162050"/>
              <a:gd name="connsiteY79" fmla="*/ 1709738 h 2065338"/>
              <a:gd name="connsiteX80" fmla="*/ 862013 w 1162050"/>
              <a:gd name="connsiteY80" fmla="*/ 1762125 h 2065338"/>
              <a:gd name="connsiteX81" fmla="*/ 890588 w 1162050"/>
              <a:gd name="connsiteY81" fmla="*/ 1766888 h 2065338"/>
              <a:gd name="connsiteX82" fmla="*/ 909638 w 1162050"/>
              <a:gd name="connsiteY82" fmla="*/ 1762125 h 2065338"/>
              <a:gd name="connsiteX83" fmla="*/ 933450 w 1162050"/>
              <a:gd name="connsiteY83" fmla="*/ 1757363 h 2065338"/>
              <a:gd name="connsiteX84" fmla="*/ 947738 w 1162050"/>
              <a:gd name="connsiteY84" fmla="*/ 1795463 h 2065338"/>
              <a:gd name="connsiteX85" fmla="*/ 952500 w 1162050"/>
              <a:gd name="connsiteY85" fmla="*/ 1838325 h 2065338"/>
              <a:gd name="connsiteX86" fmla="*/ 962025 w 1162050"/>
              <a:gd name="connsiteY86" fmla="*/ 1866900 h 2065338"/>
              <a:gd name="connsiteX87" fmla="*/ 985838 w 1162050"/>
              <a:gd name="connsiteY87" fmla="*/ 1857375 h 2065338"/>
              <a:gd name="connsiteX88" fmla="*/ 990600 w 1162050"/>
              <a:gd name="connsiteY88" fmla="*/ 1838325 h 2065338"/>
              <a:gd name="connsiteX89" fmla="*/ 1000125 w 1162050"/>
              <a:gd name="connsiteY89" fmla="*/ 1833563 h 2065338"/>
              <a:gd name="connsiteX90" fmla="*/ 1019175 w 1162050"/>
              <a:gd name="connsiteY90" fmla="*/ 1852613 h 2065338"/>
              <a:gd name="connsiteX91" fmla="*/ 1066800 w 1162050"/>
              <a:gd name="connsiteY91" fmla="*/ 1857375 h 2065338"/>
              <a:gd name="connsiteX92" fmla="*/ 1090613 w 1162050"/>
              <a:gd name="connsiteY92" fmla="*/ 1890713 h 2065338"/>
              <a:gd name="connsiteX93" fmla="*/ 1100138 w 1162050"/>
              <a:gd name="connsiteY93" fmla="*/ 1938338 h 2065338"/>
              <a:gd name="connsiteX94" fmla="*/ 1138238 w 1162050"/>
              <a:gd name="connsiteY94" fmla="*/ 1957388 h 2065338"/>
              <a:gd name="connsiteX95" fmla="*/ 1143000 w 1162050"/>
              <a:gd name="connsiteY95" fmla="*/ 1957388 h 2065338"/>
              <a:gd name="connsiteX96" fmla="*/ 1128713 w 1162050"/>
              <a:gd name="connsiteY96" fmla="*/ 1981200 h 2065338"/>
              <a:gd name="connsiteX97" fmla="*/ 1126331 w 1162050"/>
              <a:gd name="connsiteY97" fmla="*/ 1983581 h 2065338"/>
              <a:gd name="connsiteX98" fmla="*/ 1123950 w 1162050"/>
              <a:gd name="connsiteY98" fmla="*/ 2019300 h 2065338"/>
              <a:gd name="connsiteX99" fmla="*/ 1147763 w 1162050"/>
              <a:gd name="connsiteY99" fmla="*/ 2043113 h 2065338"/>
              <a:gd name="connsiteX100" fmla="*/ 1162050 w 1162050"/>
              <a:gd name="connsiteY100" fmla="*/ 2062163 h 2065338"/>
              <a:gd name="connsiteX101" fmla="*/ 1147763 w 1162050"/>
              <a:gd name="connsiteY101" fmla="*/ 2062163 h 2065338"/>
              <a:gd name="connsiteX0" fmla="*/ 0 w 1162050"/>
              <a:gd name="connsiteY0" fmla="*/ 0 h 2065338"/>
              <a:gd name="connsiteX1" fmla="*/ 33338 w 1162050"/>
              <a:gd name="connsiteY1" fmla="*/ 38100 h 2065338"/>
              <a:gd name="connsiteX2" fmla="*/ 38100 w 1162050"/>
              <a:gd name="connsiteY2" fmla="*/ 52388 h 2065338"/>
              <a:gd name="connsiteX3" fmla="*/ 52388 w 1162050"/>
              <a:gd name="connsiteY3" fmla="*/ 66675 h 2065338"/>
              <a:gd name="connsiteX4" fmla="*/ 61913 w 1162050"/>
              <a:gd name="connsiteY4" fmla="*/ 66675 h 2065338"/>
              <a:gd name="connsiteX5" fmla="*/ 61913 w 1162050"/>
              <a:gd name="connsiteY5" fmla="*/ 95250 h 2065338"/>
              <a:gd name="connsiteX6" fmla="*/ 66675 w 1162050"/>
              <a:gd name="connsiteY6" fmla="*/ 104775 h 2065338"/>
              <a:gd name="connsiteX7" fmla="*/ 85725 w 1162050"/>
              <a:gd name="connsiteY7" fmla="*/ 123825 h 2065338"/>
              <a:gd name="connsiteX8" fmla="*/ 90488 w 1162050"/>
              <a:gd name="connsiteY8" fmla="*/ 152400 h 2065338"/>
              <a:gd name="connsiteX9" fmla="*/ 123825 w 1162050"/>
              <a:gd name="connsiteY9" fmla="*/ 166688 h 2065338"/>
              <a:gd name="connsiteX10" fmla="*/ 128588 w 1162050"/>
              <a:gd name="connsiteY10" fmla="*/ 180975 h 2065338"/>
              <a:gd name="connsiteX11" fmla="*/ 133350 w 1162050"/>
              <a:gd name="connsiteY11" fmla="*/ 238125 h 2065338"/>
              <a:gd name="connsiteX12" fmla="*/ 152400 w 1162050"/>
              <a:gd name="connsiteY12" fmla="*/ 271463 h 2065338"/>
              <a:gd name="connsiteX13" fmla="*/ 176213 w 1162050"/>
              <a:gd name="connsiteY13" fmla="*/ 304800 h 2065338"/>
              <a:gd name="connsiteX14" fmla="*/ 190500 w 1162050"/>
              <a:gd name="connsiteY14" fmla="*/ 319088 h 2065338"/>
              <a:gd name="connsiteX15" fmla="*/ 209550 w 1162050"/>
              <a:gd name="connsiteY15" fmla="*/ 347663 h 2065338"/>
              <a:gd name="connsiteX16" fmla="*/ 214313 w 1162050"/>
              <a:gd name="connsiteY16" fmla="*/ 395288 h 2065338"/>
              <a:gd name="connsiteX17" fmla="*/ 223838 w 1162050"/>
              <a:gd name="connsiteY17" fmla="*/ 438150 h 2065338"/>
              <a:gd name="connsiteX18" fmla="*/ 209550 w 1162050"/>
              <a:gd name="connsiteY18" fmla="*/ 457200 h 2065338"/>
              <a:gd name="connsiteX19" fmla="*/ 204788 w 1162050"/>
              <a:gd name="connsiteY19" fmla="*/ 471488 h 2065338"/>
              <a:gd name="connsiteX20" fmla="*/ 209550 w 1162050"/>
              <a:gd name="connsiteY20" fmla="*/ 504825 h 2065338"/>
              <a:gd name="connsiteX21" fmla="*/ 219075 w 1162050"/>
              <a:gd name="connsiteY21" fmla="*/ 509588 h 2065338"/>
              <a:gd name="connsiteX22" fmla="*/ 223838 w 1162050"/>
              <a:gd name="connsiteY22" fmla="*/ 523875 h 2065338"/>
              <a:gd name="connsiteX23" fmla="*/ 223838 w 1162050"/>
              <a:gd name="connsiteY23" fmla="*/ 533400 h 2065338"/>
              <a:gd name="connsiteX24" fmla="*/ 223838 w 1162050"/>
              <a:gd name="connsiteY24" fmla="*/ 542925 h 2065338"/>
              <a:gd name="connsiteX25" fmla="*/ 238125 w 1162050"/>
              <a:gd name="connsiteY25" fmla="*/ 542925 h 2065338"/>
              <a:gd name="connsiteX26" fmla="*/ 257175 w 1162050"/>
              <a:gd name="connsiteY26" fmla="*/ 542925 h 2065338"/>
              <a:gd name="connsiteX27" fmla="*/ 261938 w 1162050"/>
              <a:gd name="connsiteY27" fmla="*/ 571500 h 2065338"/>
              <a:gd name="connsiteX28" fmla="*/ 290513 w 1162050"/>
              <a:gd name="connsiteY28" fmla="*/ 576263 h 2065338"/>
              <a:gd name="connsiteX29" fmla="*/ 314325 w 1162050"/>
              <a:gd name="connsiteY29" fmla="*/ 581025 h 2065338"/>
              <a:gd name="connsiteX30" fmla="*/ 333375 w 1162050"/>
              <a:gd name="connsiteY30" fmla="*/ 590550 h 2065338"/>
              <a:gd name="connsiteX31" fmla="*/ 366713 w 1162050"/>
              <a:gd name="connsiteY31" fmla="*/ 604838 h 2065338"/>
              <a:gd name="connsiteX32" fmla="*/ 371475 w 1162050"/>
              <a:gd name="connsiteY32" fmla="*/ 614363 h 2065338"/>
              <a:gd name="connsiteX33" fmla="*/ 381000 w 1162050"/>
              <a:gd name="connsiteY33" fmla="*/ 633413 h 2065338"/>
              <a:gd name="connsiteX34" fmla="*/ 381000 w 1162050"/>
              <a:gd name="connsiteY34" fmla="*/ 657225 h 2065338"/>
              <a:gd name="connsiteX35" fmla="*/ 395288 w 1162050"/>
              <a:gd name="connsiteY35" fmla="*/ 661988 h 2065338"/>
              <a:gd name="connsiteX36" fmla="*/ 414338 w 1162050"/>
              <a:gd name="connsiteY36" fmla="*/ 685800 h 2065338"/>
              <a:gd name="connsiteX37" fmla="*/ 409575 w 1162050"/>
              <a:gd name="connsiteY37" fmla="*/ 700088 h 2065338"/>
              <a:gd name="connsiteX38" fmla="*/ 419100 w 1162050"/>
              <a:gd name="connsiteY38" fmla="*/ 723900 h 2065338"/>
              <a:gd name="connsiteX39" fmla="*/ 438150 w 1162050"/>
              <a:gd name="connsiteY39" fmla="*/ 733425 h 2065338"/>
              <a:gd name="connsiteX40" fmla="*/ 433388 w 1162050"/>
              <a:gd name="connsiteY40" fmla="*/ 771525 h 2065338"/>
              <a:gd name="connsiteX41" fmla="*/ 442913 w 1162050"/>
              <a:gd name="connsiteY41" fmla="*/ 809625 h 2065338"/>
              <a:gd name="connsiteX42" fmla="*/ 457200 w 1162050"/>
              <a:gd name="connsiteY42" fmla="*/ 828675 h 2065338"/>
              <a:gd name="connsiteX43" fmla="*/ 481013 w 1162050"/>
              <a:gd name="connsiteY43" fmla="*/ 833438 h 2065338"/>
              <a:gd name="connsiteX44" fmla="*/ 500063 w 1162050"/>
              <a:gd name="connsiteY44" fmla="*/ 852488 h 2065338"/>
              <a:gd name="connsiteX45" fmla="*/ 504825 w 1162050"/>
              <a:gd name="connsiteY45" fmla="*/ 862013 h 2065338"/>
              <a:gd name="connsiteX46" fmla="*/ 495300 w 1162050"/>
              <a:gd name="connsiteY46" fmla="*/ 885825 h 2065338"/>
              <a:gd name="connsiteX47" fmla="*/ 500063 w 1162050"/>
              <a:gd name="connsiteY47" fmla="*/ 914400 h 2065338"/>
              <a:gd name="connsiteX48" fmla="*/ 519113 w 1162050"/>
              <a:gd name="connsiteY48" fmla="*/ 933450 h 2065338"/>
              <a:gd name="connsiteX49" fmla="*/ 533400 w 1162050"/>
              <a:gd name="connsiteY49" fmla="*/ 938213 h 2065338"/>
              <a:gd name="connsiteX50" fmla="*/ 547688 w 1162050"/>
              <a:gd name="connsiteY50" fmla="*/ 1019175 h 2065338"/>
              <a:gd name="connsiteX51" fmla="*/ 557213 w 1162050"/>
              <a:gd name="connsiteY51" fmla="*/ 1071563 h 2065338"/>
              <a:gd name="connsiteX52" fmla="*/ 581025 w 1162050"/>
              <a:gd name="connsiteY52" fmla="*/ 1081088 h 2065338"/>
              <a:gd name="connsiteX53" fmla="*/ 600075 w 1162050"/>
              <a:gd name="connsiteY53" fmla="*/ 1090613 h 2065338"/>
              <a:gd name="connsiteX54" fmla="*/ 623888 w 1162050"/>
              <a:gd name="connsiteY54" fmla="*/ 1133475 h 2065338"/>
              <a:gd name="connsiteX55" fmla="*/ 642938 w 1162050"/>
              <a:gd name="connsiteY55" fmla="*/ 1171575 h 2065338"/>
              <a:gd name="connsiteX56" fmla="*/ 647700 w 1162050"/>
              <a:gd name="connsiteY56" fmla="*/ 1223963 h 2065338"/>
              <a:gd name="connsiteX57" fmla="*/ 647700 w 1162050"/>
              <a:gd name="connsiteY57" fmla="*/ 1238250 h 2065338"/>
              <a:gd name="connsiteX58" fmla="*/ 666750 w 1162050"/>
              <a:gd name="connsiteY58" fmla="*/ 1247775 h 2065338"/>
              <a:gd name="connsiteX59" fmla="*/ 695325 w 1162050"/>
              <a:gd name="connsiteY59" fmla="*/ 1257300 h 2065338"/>
              <a:gd name="connsiteX60" fmla="*/ 700088 w 1162050"/>
              <a:gd name="connsiteY60" fmla="*/ 1281113 h 2065338"/>
              <a:gd name="connsiteX61" fmla="*/ 657225 w 1162050"/>
              <a:gd name="connsiteY61" fmla="*/ 1304925 h 2065338"/>
              <a:gd name="connsiteX62" fmla="*/ 633413 w 1162050"/>
              <a:gd name="connsiteY62" fmla="*/ 1309688 h 2065338"/>
              <a:gd name="connsiteX63" fmla="*/ 628650 w 1162050"/>
              <a:gd name="connsiteY63" fmla="*/ 1319213 h 2065338"/>
              <a:gd name="connsiteX64" fmla="*/ 628650 w 1162050"/>
              <a:gd name="connsiteY64" fmla="*/ 1338263 h 2065338"/>
              <a:gd name="connsiteX65" fmla="*/ 619125 w 1162050"/>
              <a:gd name="connsiteY65" fmla="*/ 1366838 h 2065338"/>
              <a:gd name="connsiteX66" fmla="*/ 619125 w 1162050"/>
              <a:gd name="connsiteY66" fmla="*/ 1409700 h 2065338"/>
              <a:gd name="connsiteX67" fmla="*/ 633413 w 1162050"/>
              <a:gd name="connsiteY67" fmla="*/ 1438275 h 2065338"/>
              <a:gd name="connsiteX68" fmla="*/ 671513 w 1162050"/>
              <a:gd name="connsiteY68" fmla="*/ 1466850 h 2065338"/>
              <a:gd name="connsiteX69" fmla="*/ 676275 w 1162050"/>
              <a:gd name="connsiteY69" fmla="*/ 1471613 h 2065338"/>
              <a:gd name="connsiteX70" fmla="*/ 671513 w 1162050"/>
              <a:gd name="connsiteY70" fmla="*/ 1500188 h 2065338"/>
              <a:gd name="connsiteX71" fmla="*/ 690563 w 1162050"/>
              <a:gd name="connsiteY71" fmla="*/ 1533525 h 2065338"/>
              <a:gd name="connsiteX72" fmla="*/ 690563 w 1162050"/>
              <a:gd name="connsiteY72" fmla="*/ 1566863 h 2065338"/>
              <a:gd name="connsiteX73" fmla="*/ 685800 w 1162050"/>
              <a:gd name="connsiteY73" fmla="*/ 1614488 h 2065338"/>
              <a:gd name="connsiteX74" fmla="*/ 757238 w 1162050"/>
              <a:gd name="connsiteY74" fmla="*/ 1633538 h 2065338"/>
              <a:gd name="connsiteX75" fmla="*/ 762000 w 1162050"/>
              <a:gd name="connsiteY75" fmla="*/ 1666875 h 2065338"/>
              <a:gd name="connsiteX76" fmla="*/ 766763 w 1162050"/>
              <a:gd name="connsiteY76" fmla="*/ 1676400 h 2065338"/>
              <a:gd name="connsiteX77" fmla="*/ 795338 w 1162050"/>
              <a:gd name="connsiteY77" fmla="*/ 1676400 h 2065338"/>
              <a:gd name="connsiteX78" fmla="*/ 800100 w 1162050"/>
              <a:gd name="connsiteY78" fmla="*/ 1704975 h 2065338"/>
              <a:gd name="connsiteX79" fmla="*/ 819150 w 1162050"/>
              <a:gd name="connsiteY79" fmla="*/ 1709738 h 2065338"/>
              <a:gd name="connsiteX80" fmla="*/ 862013 w 1162050"/>
              <a:gd name="connsiteY80" fmla="*/ 1762125 h 2065338"/>
              <a:gd name="connsiteX81" fmla="*/ 890588 w 1162050"/>
              <a:gd name="connsiteY81" fmla="*/ 1766888 h 2065338"/>
              <a:gd name="connsiteX82" fmla="*/ 909638 w 1162050"/>
              <a:gd name="connsiteY82" fmla="*/ 1762125 h 2065338"/>
              <a:gd name="connsiteX83" fmla="*/ 933450 w 1162050"/>
              <a:gd name="connsiteY83" fmla="*/ 1757363 h 2065338"/>
              <a:gd name="connsiteX84" fmla="*/ 947738 w 1162050"/>
              <a:gd name="connsiteY84" fmla="*/ 1795463 h 2065338"/>
              <a:gd name="connsiteX85" fmla="*/ 952500 w 1162050"/>
              <a:gd name="connsiteY85" fmla="*/ 1838325 h 2065338"/>
              <a:gd name="connsiteX86" fmla="*/ 962025 w 1162050"/>
              <a:gd name="connsiteY86" fmla="*/ 1866900 h 2065338"/>
              <a:gd name="connsiteX87" fmla="*/ 985838 w 1162050"/>
              <a:gd name="connsiteY87" fmla="*/ 1857375 h 2065338"/>
              <a:gd name="connsiteX88" fmla="*/ 990600 w 1162050"/>
              <a:gd name="connsiteY88" fmla="*/ 1838325 h 2065338"/>
              <a:gd name="connsiteX89" fmla="*/ 1000125 w 1162050"/>
              <a:gd name="connsiteY89" fmla="*/ 1833563 h 2065338"/>
              <a:gd name="connsiteX90" fmla="*/ 1019175 w 1162050"/>
              <a:gd name="connsiteY90" fmla="*/ 1852613 h 2065338"/>
              <a:gd name="connsiteX91" fmla="*/ 1066800 w 1162050"/>
              <a:gd name="connsiteY91" fmla="*/ 1857375 h 2065338"/>
              <a:gd name="connsiteX92" fmla="*/ 1090613 w 1162050"/>
              <a:gd name="connsiteY92" fmla="*/ 1890713 h 2065338"/>
              <a:gd name="connsiteX93" fmla="*/ 1100138 w 1162050"/>
              <a:gd name="connsiteY93" fmla="*/ 1938338 h 2065338"/>
              <a:gd name="connsiteX94" fmla="*/ 1138238 w 1162050"/>
              <a:gd name="connsiteY94" fmla="*/ 1957388 h 2065338"/>
              <a:gd name="connsiteX95" fmla="*/ 1143000 w 1162050"/>
              <a:gd name="connsiteY95" fmla="*/ 1957388 h 2065338"/>
              <a:gd name="connsiteX96" fmla="*/ 1128713 w 1162050"/>
              <a:gd name="connsiteY96" fmla="*/ 1981200 h 2065338"/>
              <a:gd name="connsiteX97" fmla="*/ 1126331 w 1162050"/>
              <a:gd name="connsiteY97" fmla="*/ 1983581 h 2065338"/>
              <a:gd name="connsiteX98" fmla="*/ 1123950 w 1162050"/>
              <a:gd name="connsiteY98" fmla="*/ 2019300 h 2065338"/>
              <a:gd name="connsiteX99" fmla="*/ 1147763 w 1162050"/>
              <a:gd name="connsiteY99" fmla="*/ 2043113 h 2065338"/>
              <a:gd name="connsiteX100" fmla="*/ 1162050 w 1162050"/>
              <a:gd name="connsiteY100" fmla="*/ 2062163 h 2065338"/>
              <a:gd name="connsiteX101" fmla="*/ 1147763 w 1162050"/>
              <a:gd name="connsiteY101" fmla="*/ 2062163 h 2065338"/>
              <a:gd name="connsiteX0" fmla="*/ 0 w 1162050"/>
              <a:gd name="connsiteY0" fmla="*/ 0 h 2065338"/>
              <a:gd name="connsiteX1" fmla="*/ 33338 w 1162050"/>
              <a:gd name="connsiteY1" fmla="*/ 38100 h 2065338"/>
              <a:gd name="connsiteX2" fmla="*/ 38100 w 1162050"/>
              <a:gd name="connsiteY2" fmla="*/ 52388 h 2065338"/>
              <a:gd name="connsiteX3" fmla="*/ 52388 w 1162050"/>
              <a:gd name="connsiteY3" fmla="*/ 66675 h 2065338"/>
              <a:gd name="connsiteX4" fmla="*/ 61913 w 1162050"/>
              <a:gd name="connsiteY4" fmla="*/ 66675 h 2065338"/>
              <a:gd name="connsiteX5" fmla="*/ 61913 w 1162050"/>
              <a:gd name="connsiteY5" fmla="*/ 95250 h 2065338"/>
              <a:gd name="connsiteX6" fmla="*/ 66675 w 1162050"/>
              <a:gd name="connsiteY6" fmla="*/ 104775 h 2065338"/>
              <a:gd name="connsiteX7" fmla="*/ 85725 w 1162050"/>
              <a:gd name="connsiteY7" fmla="*/ 123825 h 2065338"/>
              <a:gd name="connsiteX8" fmla="*/ 90488 w 1162050"/>
              <a:gd name="connsiteY8" fmla="*/ 152400 h 2065338"/>
              <a:gd name="connsiteX9" fmla="*/ 123825 w 1162050"/>
              <a:gd name="connsiteY9" fmla="*/ 166688 h 2065338"/>
              <a:gd name="connsiteX10" fmla="*/ 128588 w 1162050"/>
              <a:gd name="connsiteY10" fmla="*/ 180975 h 2065338"/>
              <a:gd name="connsiteX11" fmla="*/ 133350 w 1162050"/>
              <a:gd name="connsiteY11" fmla="*/ 238125 h 2065338"/>
              <a:gd name="connsiteX12" fmla="*/ 152400 w 1162050"/>
              <a:gd name="connsiteY12" fmla="*/ 271463 h 2065338"/>
              <a:gd name="connsiteX13" fmla="*/ 176213 w 1162050"/>
              <a:gd name="connsiteY13" fmla="*/ 304800 h 2065338"/>
              <a:gd name="connsiteX14" fmla="*/ 190500 w 1162050"/>
              <a:gd name="connsiteY14" fmla="*/ 319088 h 2065338"/>
              <a:gd name="connsiteX15" fmla="*/ 209550 w 1162050"/>
              <a:gd name="connsiteY15" fmla="*/ 347663 h 2065338"/>
              <a:gd name="connsiteX16" fmla="*/ 214313 w 1162050"/>
              <a:gd name="connsiteY16" fmla="*/ 395288 h 2065338"/>
              <a:gd name="connsiteX17" fmla="*/ 223838 w 1162050"/>
              <a:gd name="connsiteY17" fmla="*/ 438150 h 2065338"/>
              <a:gd name="connsiteX18" fmla="*/ 209550 w 1162050"/>
              <a:gd name="connsiteY18" fmla="*/ 457200 h 2065338"/>
              <a:gd name="connsiteX19" fmla="*/ 204788 w 1162050"/>
              <a:gd name="connsiteY19" fmla="*/ 471488 h 2065338"/>
              <a:gd name="connsiteX20" fmla="*/ 209550 w 1162050"/>
              <a:gd name="connsiteY20" fmla="*/ 504825 h 2065338"/>
              <a:gd name="connsiteX21" fmla="*/ 219075 w 1162050"/>
              <a:gd name="connsiteY21" fmla="*/ 509588 h 2065338"/>
              <a:gd name="connsiteX22" fmla="*/ 223838 w 1162050"/>
              <a:gd name="connsiteY22" fmla="*/ 523875 h 2065338"/>
              <a:gd name="connsiteX23" fmla="*/ 223838 w 1162050"/>
              <a:gd name="connsiteY23" fmla="*/ 533400 h 2065338"/>
              <a:gd name="connsiteX24" fmla="*/ 223838 w 1162050"/>
              <a:gd name="connsiteY24" fmla="*/ 542925 h 2065338"/>
              <a:gd name="connsiteX25" fmla="*/ 238125 w 1162050"/>
              <a:gd name="connsiteY25" fmla="*/ 542925 h 2065338"/>
              <a:gd name="connsiteX26" fmla="*/ 257175 w 1162050"/>
              <a:gd name="connsiteY26" fmla="*/ 542925 h 2065338"/>
              <a:gd name="connsiteX27" fmla="*/ 261938 w 1162050"/>
              <a:gd name="connsiteY27" fmla="*/ 571500 h 2065338"/>
              <a:gd name="connsiteX28" fmla="*/ 290513 w 1162050"/>
              <a:gd name="connsiteY28" fmla="*/ 576263 h 2065338"/>
              <a:gd name="connsiteX29" fmla="*/ 314325 w 1162050"/>
              <a:gd name="connsiteY29" fmla="*/ 581025 h 2065338"/>
              <a:gd name="connsiteX30" fmla="*/ 333375 w 1162050"/>
              <a:gd name="connsiteY30" fmla="*/ 590550 h 2065338"/>
              <a:gd name="connsiteX31" fmla="*/ 366713 w 1162050"/>
              <a:gd name="connsiteY31" fmla="*/ 604838 h 2065338"/>
              <a:gd name="connsiteX32" fmla="*/ 371475 w 1162050"/>
              <a:gd name="connsiteY32" fmla="*/ 614363 h 2065338"/>
              <a:gd name="connsiteX33" fmla="*/ 381000 w 1162050"/>
              <a:gd name="connsiteY33" fmla="*/ 633413 h 2065338"/>
              <a:gd name="connsiteX34" fmla="*/ 381000 w 1162050"/>
              <a:gd name="connsiteY34" fmla="*/ 657225 h 2065338"/>
              <a:gd name="connsiteX35" fmla="*/ 395288 w 1162050"/>
              <a:gd name="connsiteY35" fmla="*/ 661988 h 2065338"/>
              <a:gd name="connsiteX36" fmla="*/ 414338 w 1162050"/>
              <a:gd name="connsiteY36" fmla="*/ 685800 h 2065338"/>
              <a:gd name="connsiteX37" fmla="*/ 409575 w 1162050"/>
              <a:gd name="connsiteY37" fmla="*/ 700088 h 2065338"/>
              <a:gd name="connsiteX38" fmla="*/ 419100 w 1162050"/>
              <a:gd name="connsiteY38" fmla="*/ 723900 h 2065338"/>
              <a:gd name="connsiteX39" fmla="*/ 438150 w 1162050"/>
              <a:gd name="connsiteY39" fmla="*/ 733425 h 2065338"/>
              <a:gd name="connsiteX40" fmla="*/ 433388 w 1162050"/>
              <a:gd name="connsiteY40" fmla="*/ 771525 h 2065338"/>
              <a:gd name="connsiteX41" fmla="*/ 442913 w 1162050"/>
              <a:gd name="connsiteY41" fmla="*/ 809625 h 2065338"/>
              <a:gd name="connsiteX42" fmla="*/ 457200 w 1162050"/>
              <a:gd name="connsiteY42" fmla="*/ 828675 h 2065338"/>
              <a:gd name="connsiteX43" fmla="*/ 481013 w 1162050"/>
              <a:gd name="connsiteY43" fmla="*/ 833438 h 2065338"/>
              <a:gd name="connsiteX44" fmla="*/ 500063 w 1162050"/>
              <a:gd name="connsiteY44" fmla="*/ 852488 h 2065338"/>
              <a:gd name="connsiteX45" fmla="*/ 504825 w 1162050"/>
              <a:gd name="connsiteY45" fmla="*/ 862013 h 2065338"/>
              <a:gd name="connsiteX46" fmla="*/ 495300 w 1162050"/>
              <a:gd name="connsiteY46" fmla="*/ 885825 h 2065338"/>
              <a:gd name="connsiteX47" fmla="*/ 500063 w 1162050"/>
              <a:gd name="connsiteY47" fmla="*/ 914400 h 2065338"/>
              <a:gd name="connsiteX48" fmla="*/ 519113 w 1162050"/>
              <a:gd name="connsiteY48" fmla="*/ 933450 h 2065338"/>
              <a:gd name="connsiteX49" fmla="*/ 533400 w 1162050"/>
              <a:gd name="connsiteY49" fmla="*/ 938213 h 2065338"/>
              <a:gd name="connsiteX50" fmla="*/ 547688 w 1162050"/>
              <a:gd name="connsiteY50" fmla="*/ 1019175 h 2065338"/>
              <a:gd name="connsiteX51" fmla="*/ 557213 w 1162050"/>
              <a:gd name="connsiteY51" fmla="*/ 1071563 h 2065338"/>
              <a:gd name="connsiteX52" fmla="*/ 581025 w 1162050"/>
              <a:gd name="connsiteY52" fmla="*/ 1081088 h 2065338"/>
              <a:gd name="connsiteX53" fmla="*/ 600075 w 1162050"/>
              <a:gd name="connsiteY53" fmla="*/ 1090613 h 2065338"/>
              <a:gd name="connsiteX54" fmla="*/ 623888 w 1162050"/>
              <a:gd name="connsiteY54" fmla="*/ 1133475 h 2065338"/>
              <a:gd name="connsiteX55" fmla="*/ 642938 w 1162050"/>
              <a:gd name="connsiteY55" fmla="*/ 1171575 h 2065338"/>
              <a:gd name="connsiteX56" fmla="*/ 647700 w 1162050"/>
              <a:gd name="connsiteY56" fmla="*/ 1223963 h 2065338"/>
              <a:gd name="connsiteX57" fmla="*/ 647700 w 1162050"/>
              <a:gd name="connsiteY57" fmla="*/ 1238250 h 2065338"/>
              <a:gd name="connsiteX58" fmla="*/ 666750 w 1162050"/>
              <a:gd name="connsiteY58" fmla="*/ 1247775 h 2065338"/>
              <a:gd name="connsiteX59" fmla="*/ 695325 w 1162050"/>
              <a:gd name="connsiteY59" fmla="*/ 1257300 h 2065338"/>
              <a:gd name="connsiteX60" fmla="*/ 700088 w 1162050"/>
              <a:gd name="connsiteY60" fmla="*/ 1281113 h 2065338"/>
              <a:gd name="connsiteX61" fmla="*/ 657225 w 1162050"/>
              <a:gd name="connsiteY61" fmla="*/ 1304925 h 2065338"/>
              <a:gd name="connsiteX62" fmla="*/ 633413 w 1162050"/>
              <a:gd name="connsiteY62" fmla="*/ 1309688 h 2065338"/>
              <a:gd name="connsiteX63" fmla="*/ 628650 w 1162050"/>
              <a:gd name="connsiteY63" fmla="*/ 1319213 h 2065338"/>
              <a:gd name="connsiteX64" fmla="*/ 628650 w 1162050"/>
              <a:gd name="connsiteY64" fmla="*/ 1338263 h 2065338"/>
              <a:gd name="connsiteX65" fmla="*/ 619125 w 1162050"/>
              <a:gd name="connsiteY65" fmla="*/ 1366838 h 2065338"/>
              <a:gd name="connsiteX66" fmla="*/ 619125 w 1162050"/>
              <a:gd name="connsiteY66" fmla="*/ 1409700 h 2065338"/>
              <a:gd name="connsiteX67" fmla="*/ 633413 w 1162050"/>
              <a:gd name="connsiteY67" fmla="*/ 1438275 h 2065338"/>
              <a:gd name="connsiteX68" fmla="*/ 671513 w 1162050"/>
              <a:gd name="connsiteY68" fmla="*/ 1466850 h 2065338"/>
              <a:gd name="connsiteX69" fmla="*/ 676275 w 1162050"/>
              <a:gd name="connsiteY69" fmla="*/ 1471613 h 2065338"/>
              <a:gd name="connsiteX70" fmla="*/ 671513 w 1162050"/>
              <a:gd name="connsiteY70" fmla="*/ 1500188 h 2065338"/>
              <a:gd name="connsiteX71" fmla="*/ 690563 w 1162050"/>
              <a:gd name="connsiteY71" fmla="*/ 1533525 h 2065338"/>
              <a:gd name="connsiteX72" fmla="*/ 690563 w 1162050"/>
              <a:gd name="connsiteY72" fmla="*/ 1566863 h 2065338"/>
              <a:gd name="connsiteX73" fmla="*/ 685800 w 1162050"/>
              <a:gd name="connsiteY73" fmla="*/ 1614488 h 2065338"/>
              <a:gd name="connsiteX74" fmla="*/ 757238 w 1162050"/>
              <a:gd name="connsiteY74" fmla="*/ 1633538 h 2065338"/>
              <a:gd name="connsiteX75" fmla="*/ 762000 w 1162050"/>
              <a:gd name="connsiteY75" fmla="*/ 1666875 h 2065338"/>
              <a:gd name="connsiteX76" fmla="*/ 766763 w 1162050"/>
              <a:gd name="connsiteY76" fmla="*/ 1676400 h 2065338"/>
              <a:gd name="connsiteX77" fmla="*/ 795338 w 1162050"/>
              <a:gd name="connsiteY77" fmla="*/ 1676400 h 2065338"/>
              <a:gd name="connsiteX78" fmla="*/ 800100 w 1162050"/>
              <a:gd name="connsiteY78" fmla="*/ 1704975 h 2065338"/>
              <a:gd name="connsiteX79" fmla="*/ 819150 w 1162050"/>
              <a:gd name="connsiteY79" fmla="*/ 1709738 h 2065338"/>
              <a:gd name="connsiteX80" fmla="*/ 862013 w 1162050"/>
              <a:gd name="connsiteY80" fmla="*/ 1762125 h 2065338"/>
              <a:gd name="connsiteX81" fmla="*/ 890588 w 1162050"/>
              <a:gd name="connsiteY81" fmla="*/ 1766888 h 2065338"/>
              <a:gd name="connsiteX82" fmla="*/ 909638 w 1162050"/>
              <a:gd name="connsiteY82" fmla="*/ 1762125 h 2065338"/>
              <a:gd name="connsiteX83" fmla="*/ 933450 w 1162050"/>
              <a:gd name="connsiteY83" fmla="*/ 1757363 h 2065338"/>
              <a:gd name="connsiteX84" fmla="*/ 947738 w 1162050"/>
              <a:gd name="connsiteY84" fmla="*/ 1795463 h 2065338"/>
              <a:gd name="connsiteX85" fmla="*/ 952500 w 1162050"/>
              <a:gd name="connsiteY85" fmla="*/ 1838325 h 2065338"/>
              <a:gd name="connsiteX86" fmla="*/ 962025 w 1162050"/>
              <a:gd name="connsiteY86" fmla="*/ 1866900 h 2065338"/>
              <a:gd name="connsiteX87" fmla="*/ 985838 w 1162050"/>
              <a:gd name="connsiteY87" fmla="*/ 1857375 h 2065338"/>
              <a:gd name="connsiteX88" fmla="*/ 990600 w 1162050"/>
              <a:gd name="connsiteY88" fmla="*/ 1838325 h 2065338"/>
              <a:gd name="connsiteX89" fmla="*/ 1000125 w 1162050"/>
              <a:gd name="connsiteY89" fmla="*/ 1833563 h 2065338"/>
              <a:gd name="connsiteX90" fmla="*/ 1019175 w 1162050"/>
              <a:gd name="connsiteY90" fmla="*/ 1852613 h 2065338"/>
              <a:gd name="connsiteX91" fmla="*/ 1066800 w 1162050"/>
              <a:gd name="connsiteY91" fmla="*/ 1857375 h 2065338"/>
              <a:gd name="connsiteX92" fmla="*/ 1090613 w 1162050"/>
              <a:gd name="connsiteY92" fmla="*/ 1890713 h 2065338"/>
              <a:gd name="connsiteX93" fmla="*/ 1100138 w 1162050"/>
              <a:gd name="connsiteY93" fmla="*/ 1938338 h 2065338"/>
              <a:gd name="connsiteX94" fmla="*/ 1138238 w 1162050"/>
              <a:gd name="connsiteY94" fmla="*/ 1957388 h 2065338"/>
              <a:gd name="connsiteX95" fmla="*/ 1143000 w 1162050"/>
              <a:gd name="connsiteY95" fmla="*/ 1957388 h 2065338"/>
              <a:gd name="connsiteX96" fmla="*/ 1128713 w 1162050"/>
              <a:gd name="connsiteY96" fmla="*/ 1981200 h 2065338"/>
              <a:gd name="connsiteX97" fmla="*/ 1126331 w 1162050"/>
              <a:gd name="connsiteY97" fmla="*/ 1983581 h 2065338"/>
              <a:gd name="connsiteX98" fmla="*/ 1123950 w 1162050"/>
              <a:gd name="connsiteY98" fmla="*/ 2019300 h 2065338"/>
              <a:gd name="connsiteX99" fmla="*/ 1147763 w 1162050"/>
              <a:gd name="connsiteY99" fmla="*/ 2043113 h 2065338"/>
              <a:gd name="connsiteX100" fmla="*/ 1162050 w 1162050"/>
              <a:gd name="connsiteY100" fmla="*/ 2062163 h 2065338"/>
              <a:gd name="connsiteX101" fmla="*/ 1147763 w 1162050"/>
              <a:gd name="connsiteY101" fmla="*/ 2062163 h 2065338"/>
              <a:gd name="connsiteX0" fmla="*/ 0 w 1162050"/>
              <a:gd name="connsiteY0" fmla="*/ 0 h 2065338"/>
              <a:gd name="connsiteX1" fmla="*/ 33338 w 1162050"/>
              <a:gd name="connsiteY1" fmla="*/ 38100 h 2065338"/>
              <a:gd name="connsiteX2" fmla="*/ 38100 w 1162050"/>
              <a:gd name="connsiteY2" fmla="*/ 52388 h 2065338"/>
              <a:gd name="connsiteX3" fmla="*/ 52388 w 1162050"/>
              <a:gd name="connsiteY3" fmla="*/ 66675 h 2065338"/>
              <a:gd name="connsiteX4" fmla="*/ 61913 w 1162050"/>
              <a:gd name="connsiteY4" fmla="*/ 66675 h 2065338"/>
              <a:gd name="connsiteX5" fmla="*/ 61913 w 1162050"/>
              <a:gd name="connsiteY5" fmla="*/ 95250 h 2065338"/>
              <a:gd name="connsiteX6" fmla="*/ 66675 w 1162050"/>
              <a:gd name="connsiteY6" fmla="*/ 104775 h 2065338"/>
              <a:gd name="connsiteX7" fmla="*/ 85725 w 1162050"/>
              <a:gd name="connsiteY7" fmla="*/ 123825 h 2065338"/>
              <a:gd name="connsiteX8" fmla="*/ 90488 w 1162050"/>
              <a:gd name="connsiteY8" fmla="*/ 152400 h 2065338"/>
              <a:gd name="connsiteX9" fmla="*/ 123825 w 1162050"/>
              <a:gd name="connsiteY9" fmla="*/ 166688 h 2065338"/>
              <a:gd name="connsiteX10" fmla="*/ 128588 w 1162050"/>
              <a:gd name="connsiteY10" fmla="*/ 180975 h 2065338"/>
              <a:gd name="connsiteX11" fmla="*/ 133350 w 1162050"/>
              <a:gd name="connsiteY11" fmla="*/ 238125 h 2065338"/>
              <a:gd name="connsiteX12" fmla="*/ 152400 w 1162050"/>
              <a:gd name="connsiteY12" fmla="*/ 271463 h 2065338"/>
              <a:gd name="connsiteX13" fmla="*/ 176213 w 1162050"/>
              <a:gd name="connsiteY13" fmla="*/ 304800 h 2065338"/>
              <a:gd name="connsiteX14" fmla="*/ 190500 w 1162050"/>
              <a:gd name="connsiteY14" fmla="*/ 319088 h 2065338"/>
              <a:gd name="connsiteX15" fmla="*/ 209550 w 1162050"/>
              <a:gd name="connsiteY15" fmla="*/ 347663 h 2065338"/>
              <a:gd name="connsiteX16" fmla="*/ 214313 w 1162050"/>
              <a:gd name="connsiteY16" fmla="*/ 395288 h 2065338"/>
              <a:gd name="connsiteX17" fmla="*/ 223838 w 1162050"/>
              <a:gd name="connsiteY17" fmla="*/ 438150 h 2065338"/>
              <a:gd name="connsiteX18" fmla="*/ 209550 w 1162050"/>
              <a:gd name="connsiteY18" fmla="*/ 457200 h 2065338"/>
              <a:gd name="connsiteX19" fmla="*/ 204788 w 1162050"/>
              <a:gd name="connsiteY19" fmla="*/ 471488 h 2065338"/>
              <a:gd name="connsiteX20" fmla="*/ 209550 w 1162050"/>
              <a:gd name="connsiteY20" fmla="*/ 504825 h 2065338"/>
              <a:gd name="connsiteX21" fmla="*/ 219075 w 1162050"/>
              <a:gd name="connsiteY21" fmla="*/ 509588 h 2065338"/>
              <a:gd name="connsiteX22" fmla="*/ 223838 w 1162050"/>
              <a:gd name="connsiteY22" fmla="*/ 523875 h 2065338"/>
              <a:gd name="connsiteX23" fmla="*/ 223838 w 1162050"/>
              <a:gd name="connsiteY23" fmla="*/ 533400 h 2065338"/>
              <a:gd name="connsiteX24" fmla="*/ 223838 w 1162050"/>
              <a:gd name="connsiteY24" fmla="*/ 542925 h 2065338"/>
              <a:gd name="connsiteX25" fmla="*/ 238125 w 1162050"/>
              <a:gd name="connsiteY25" fmla="*/ 542925 h 2065338"/>
              <a:gd name="connsiteX26" fmla="*/ 257175 w 1162050"/>
              <a:gd name="connsiteY26" fmla="*/ 542925 h 2065338"/>
              <a:gd name="connsiteX27" fmla="*/ 261938 w 1162050"/>
              <a:gd name="connsiteY27" fmla="*/ 571500 h 2065338"/>
              <a:gd name="connsiteX28" fmla="*/ 290513 w 1162050"/>
              <a:gd name="connsiteY28" fmla="*/ 576263 h 2065338"/>
              <a:gd name="connsiteX29" fmla="*/ 314325 w 1162050"/>
              <a:gd name="connsiteY29" fmla="*/ 581025 h 2065338"/>
              <a:gd name="connsiteX30" fmla="*/ 333375 w 1162050"/>
              <a:gd name="connsiteY30" fmla="*/ 590550 h 2065338"/>
              <a:gd name="connsiteX31" fmla="*/ 366713 w 1162050"/>
              <a:gd name="connsiteY31" fmla="*/ 604838 h 2065338"/>
              <a:gd name="connsiteX32" fmla="*/ 371475 w 1162050"/>
              <a:gd name="connsiteY32" fmla="*/ 614363 h 2065338"/>
              <a:gd name="connsiteX33" fmla="*/ 381000 w 1162050"/>
              <a:gd name="connsiteY33" fmla="*/ 633413 h 2065338"/>
              <a:gd name="connsiteX34" fmla="*/ 381000 w 1162050"/>
              <a:gd name="connsiteY34" fmla="*/ 657225 h 2065338"/>
              <a:gd name="connsiteX35" fmla="*/ 395288 w 1162050"/>
              <a:gd name="connsiteY35" fmla="*/ 661988 h 2065338"/>
              <a:gd name="connsiteX36" fmla="*/ 414338 w 1162050"/>
              <a:gd name="connsiteY36" fmla="*/ 685800 h 2065338"/>
              <a:gd name="connsiteX37" fmla="*/ 409575 w 1162050"/>
              <a:gd name="connsiteY37" fmla="*/ 700088 h 2065338"/>
              <a:gd name="connsiteX38" fmla="*/ 419100 w 1162050"/>
              <a:gd name="connsiteY38" fmla="*/ 723900 h 2065338"/>
              <a:gd name="connsiteX39" fmla="*/ 438150 w 1162050"/>
              <a:gd name="connsiteY39" fmla="*/ 733425 h 2065338"/>
              <a:gd name="connsiteX40" fmla="*/ 433388 w 1162050"/>
              <a:gd name="connsiteY40" fmla="*/ 771525 h 2065338"/>
              <a:gd name="connsiteX41" fmla="*/ 442913 w 1162050"/>
              <a:gd name="connsiteY41" fmla="*/ 809625 h 2065338"/>
              <a:gd name="connsiteX42" fmla="*/ 457200 w 1162050"/>
              <a:gd name="connsiteY42" fmla="*/ 828675 h 2065338"/>
              <a:gd name="connsiteX43" fmla="*/ 481013 w 1162050"/>
              <a:gd name="connsiteY43" fmla="*/ 833438 h 2065338"/>
              <a:gd name="connsiteX44" fmla="*/ 500063 w 1162050"/>
              <a:gd name="connsiteY44" fmla="*/ 852488 h 2065338"/>
              <a:gd name="connsiteX45" fmla="*/ 504825 w 1162050"/>
              <a:gd name="connsiteY45" fmla="*/ 862013 h 2065338"/>
              <a:gd name="connsiteX46" fmla="*/ 495300 w 1162050"/>
              <a:gd name="connsiteY46" fmla="*/ 885825 h 2065338"/>
              <a:gd name="connsiteX47" fmla="*/ 500063 w 1162050"/>
              <a:gd name="connsiteY47" fmla="*/ 914400 h 2065338"/>
              <a:gd name="connsiteX48" fmla="*/ 519113 w 1162050"/>
              <a:gd name="connsiteY48" fmla="*/ 933450 h 2065338"/>
              <a:gd name="connsiteX49" fmla="*/ 533400 w 1162050"/>
              <a:gd name="connsiteY49" fmla="*/ 938213 h 2065338"/>
              <a:gd name="connsiteX50" fmla="*/ 547688 w 1162050"/>
              <a:gd name="connsiteY50" fmla="*/ 1019175 h 2065338"/>
              <a:gd name="connsiteX51" fmla="*/ 557213 w 1162050"/>
              <a:gd name="connsiteY51" fmla="*/ 1071563 h 2065338"/>
              <a:gd name="connsiteX52" fmla="*/ 581025 w 1162050"/>
              <a:gd name="connsiteY52" fmla="*/ 1081088 h 2065338"/>
              <a:gd name="connsiteX53" fmla="*/ 600075 w 1162050"/>
              <a:gd name="connsiteY53" fmla="*/ 1090613 h 2065338"/>
              <a:gd name="connsiteX54" fmla="*/ 623888 w 1162050"/>
              <a:gd name="connsiteY54" fmla="*/ 1133475 h 2065338"/>
              <a:gd name="connsiteX55" fmla="*/ 642938 w 1162050"/>
              <a:gd name="connsiteY55" fmla="*/ 1171575 h 2065338"/>
              <a:gd name="connsiteX56" fmla="*/ 647700 w 1162050"/>
              <a:gd name="connsiteY56" fmla="*/ 1223963 h 2065338"/>
              <a:gd name="connsiteX57" fmla="*/ 647700 w 1162050"/>
              <a:gd name="connsiteY57" fmla="*/ 1238250 h 2065338"/>
              <a:gd name="connsiteX58" fmla="*/ 666750 w 1162050"/>
              <a:gd name="connsiteY58" fmla="*/ 1247775 h 2065338"/>
              <a:gd name="connsiteX59" fmla="*/ 695325 w 1162050"/>
              <a:gd name="connsiteY59" fmla="*/ 1257300 h 2065338"/>
              <a:gd name="connsiteX60" fmla="*/ 700088 w 1162050"/>
              <a:gd name="connsiteY60" fmla="*/ 1281113 h 2065338"/>
              <a:gd name="connsiteX61" fmla="*/ 657225 w 1162050"/>
              <a:gd name="connsiteY61" fmla="*/ 1304925 h 2065338"/>
              <a:gd name="connsiteX62" fmla="*/ 633413 w 1162050"/>
              <a:gd name="connsiteY62" fmla="*/ 1309688 h 2065338"/>
              <a:gd name="connsiteX63" fmla="*/ 628650 w 1162050"/>
              <a:gd name="connsiteY63" fmla="*/ 1319213 h 2065338"/>
              <a:gd name="connsiteX64" fmla="*/ 628650 w 1162050"/>
              <a:gd name="connsiteY64" fmla="*/ 1338263 h 2065338"/>
              <a:gd name="connsiteX65" fmla="*/ 619125 w 1162050"/>
              <a:gd name="connsiteY65" fmla="*/ 1366838 h 2065338"/>
              <a:gd name="connsiteX66" fmla="*/ 619125 w 1162050"/>
              <a:gd name="connsiteY66" fmla="*/ 1409700 h 2065338"/>
              <a:gd name="connsiteX67" fmla="*/ 633413 w 1162050"/>
              <a:gd name="connsiteY67" fmla="*/ 1438275 h 2065338"/>
              <a:gd name="connsiteX68" fmla="*/ 671513 w 1162050"/>
              <a:gd name="connsiteY68" fmla="*/ 1466850 h 2065338"/>
              <a:gd name="connsiteX69" fmla="*/ 676275 w 1162050"/>
              <a:gd name="connsiteY69" fmla="*/ 1471613 h 2065338"/>
              <a:gd name="connsiteX70" fmla="*/ 671513 w 1162050"/>
              <a:gd name="connsiteY70" fmla="*/ 1500188 h 2065338"/>
              <a:gd name="connsiteX71" fmla="*/ 690563 w 1162050"/>
              <a:gd name="connsiteY71" fmla="*/ 1533525 h 2065338"/>
              <a:gd name="connsiteX72" fmla="*/ 690563 w 1162050"/>
              <a:gd name="connsiteY72" fmla="*/ 1566863 h 2065338"/>
              <a:gd name="connsiteX73" fmla="*/ 685800 w 1162050"/>
              <a:gd name="connsiteY73" fmla="*/ 1614488 h 2065338"/>
              <a:gd name="connsiteX74" fmla="*/ 757238 w 1162050"/>
              <a:gd name="connsiteY74" fmla="*/ 1633538 h 2065338"/>
              <a:gd name="connsiteX75" fmla="*/ 762000 w 1162050"/>
              <a:gd name="connsiteY75" fmla="*/ 1666875 h 2065338"/>
              <a:gd name="connsiteX76" fmla="*/ 766763 w 1162050"/>
              <a:gd name="connsiteY76" fmla="*/ 1676400 h 2065338"/>
              <a:gd name="connsiteX77" fmla="*/ 795338 w 1162050"/>
              <a:gd name="connsiteY77" fmla="*/ 1676400 h 2065338"/>
              <a:gd name="connsiteX78" fmla="*/ 800100 w 1162050"/>
              <a:gd name="connsiteY78" fmla="*/ 1704975 h 2065338"/>
              <a:gd name="connsiteX79" fmla="*/ 819150 w 1162050"/>
              <a:gd name="connsiteY79" fmla="*/ 1709738 h 2065338"/>
              <a:gd name="connsiteX80" fmla="*/ 862013 w 1162050"/>
              <a:gd name="connsiteY80" fmla="*/ 1762125 h 2065338"/>
              <a:gd name="connsiteX81" fmla="*/ 890588 w 1162050"/>
              <a:gd name="connsiteY81" fmla="*/ 1766888 h 2065338"/>
              <a:gd name="connsiteX82" fmla="*/ 909638 w 1162050"/>
              <a:gd name="connsiteY82" fmla="*/ 1762125 h 2065338"/>
              <a:gd name="connsiteX83" fmla="*/ 933450 w 1162050"/>
              <a:gd name="connsiteY83" fmla="*/ 1757363 h 2065338"/>
              <a:gd name="connsiteX84" fmla="*/ 947738 w 1162050"/>
              <a:gd name="connsiteY84" fmla="*/ 1795463 h 2065338"/>
              <a:gd name="connsiteX85" fmla="*/ 952500 w 1162050"/>
              <a:gd name="connsiteY85" fmla="*/ 1838325 h 2065338"/>
              <a:gd name="connsiteX86" fmla="*/ 962025 w 1162050"/>
              <a:gd name="connsiteY86" fmla="*/ 1866900 h 2065338"/>
              <a:gd name="connsiteX87" fmla="*/ 985838 w 1162050"/>
              <a:gd name="connsiteY87" fmla="*/ 1857375 h 2065338"/>
              <a:gd name="connsiteX88" fmla="*/ 990600 w 1162050"/>
              <a:gd name="connsiteY88" fmla="*/ 1838325 h 2065338"/>
              <a:gd name="connsiteX89" fmla="*/ 1000125 w 1162050"/>
              <a:gd name="connsiteY89" fmla="*/ 1833563 h 2065338"/>
              <a:gd name="connsiteX90" fmla="*/ 1019175 w 1162050"/>
              <a:gd name="connsiteY90" fmla="*/ 1852613 h 2065338"/>
              <a:gd name="connsiteX91" fmla="*/ 1066800 w 1162050"/>
              <a:gd name="connsiteY91" fmla="*/ 1857375 h 2065338"/>
              <a:gd name="connsiteX92" fmla="*/ 1090613 w 1162050"/>
              <a:gd name="connsiteY92" fmla="*/ 1890713 h 2065338"/>
              <a:gd name="connsiteX93" fmla="*/ 1100138 w 1162050"/>
              <a:gd name="connsiteY93" fmla="*/ 1938338 h 2065338"/>
              <a:gd name="connsiteX94" fmla="*/ 1138238 w 1162050"/>
              <a:gd name="connsiteY94" fmla="*/ 1957388 h 2065338"/>
              <a:gd name="connsiteX95" fmla="*/ 1143000 w 1162050"/>
              <a:gd name="connsiteY95" fmla="*/ 1957388 h 2065338"/>
              <a:gd name="connsiteX96" fmla="*/ 1128713 w 1162050"/>
              <a:gd name="connsiteY96" fmla="*/ 1981200 h 2065338"/>
              <a:gd name="connsiteX97" fmla="*/ 1126331 w 1162050"/>
              <a:gd name="connsiteY97" fmla="*/ 1983581 h 2065338"/>
              <a:gd name="connsiteX98" fmla="*/ 1123950 w 1162050"/>
              <a:gd name="connsiteY98" fmla="*/ 2019300 h 2065338"/>
              <a:gd name="connsiteX99" fmla="*/ 1147763 w 1162050"/>
              <a:gd name="connsiteY99" fmla="*/ 2043113 h 2065338"/>
              <a:gd name="connsiteX100" fmla="*/ 1162050 w 1162050"/>
              <a:gd name="connsiteY100" fmla="*/ 2062163 h 2065338"/>
              <a:gd name="connsiteX101" fmla="*/ 1147763 w 1162050"/>
              <a:gd name="connsiteY101" fmla="*/ 2062163 h 2065338"/>
              <a:gd name="connsiteX0" fmla="*/ 0 w 1162050"/>
              <a:gd name="connsiteY0" fmla="*/ 0 h 2065338"/>
              <a:gd name="connsiteX1" fmla="*/ 33338 w 1162050"/>
              <a:gd name="connsiteY1" fmla="*/ 38100 h 2065338"/>
              <a:gd name="connsiteX2" fmla="*/ 38100 w 1162050"/>
              <a:gd name="connsiteY2" fmla="*/ 52388 h 2065338"/>
              <a:gd name="connsiteX3" fmla="*/ 52388 w 1162050"/>
              <a:gd name="connsiteY3" fmla="*/ 66675 h 2065338"/>
              <a:gd name="connsiteX4" fmla="*/ 61913 w 1162050"/>
              <a:gd name="connsiteY4" fmla="*/ 66675 h 2065338"/>
              <a:gd name="connsiteX5" fmla="*/ 61913 w 1162050"/>
              <a:gd name="connsiteY5" fmla="*/ 95250 h 2065338"/>
              <a:gd name="connsiteX6" fmla="*/ 66675 w 1162050"/>
              <a:gd name="connsiteY6" fmla="*/ 104775 h 2065338"/>
              <a:gd name="connsiteX7" fmla="*/ 85725 w 1162050"/>
              <a:gd name="connsiteY7" fmla="*/ 123825 h 2065338"/>
              <a:gd name="connsiteX8" fmla="*/ 90488 w 1162050"/>
              <a:gd name="connsiteY8" fmla="*/ 152400 h 2065338"/>
              <a:gd name="connsiteX9" fmla="*/ 123825 w 1162050"/>
              <a:gd name="connsiteY9" fmla="*/ 166688 h 2065338"/>
              <a:gd name="connsiteX10" fmla="*/ 128588 w 1162050"/>
              <a:gd name="connsiteY10" fmla="*/ 180975 h 2065338"/>
              <a:gd name="connsiteX11" fmla="*/ 133350 w 1162050"/>
              <a:gd name="connsiteY11" fmla="*/ 238125 h 2065338"/>
              <a:gd name="connsiteX12" fmla="*/ 152400 w 1162050"/>
              <a:gd name="connsiteY12" fmla="*/ 271463 h 2065338"/>
              <a:gd name="connsiteX13" fmla="*/ 176213 w 1162050"/>
              <a:gd name="connsiteY13" fmla="*/ 304800 h 2065338"/>
              <a:gd name="connsiteX14" fmla="*/ 190500 w 1162050"/>
              <a:gd name="connsiteY14" fmla="*/ 319088 h 2065338"/>
              <a:gd name="connsiteX15" fmla="*/ 209550 w 1162050"/>
              <a:gd name="connsiteY15" fmla="*/ 347663 h 2065338"/>
              <a:gd name="connsiteX16" fmla="*/ 214313 w 1162050"/>
              <a:gd name="connsiteY16" fmla="*/ 395288 h 2065338"/>
              <a:gd name="connsiteX17" fmla="*/ 223838 w 1162050"/>
              <a:gd name="connsiteY17" fmla="*/ 438150 h 2065338"/>
              <a:gd name="connsiteX18" fmla="*/ 209550 w 1162050"/>
              <a:gd name="connsiteY18" fmla="*/ 457200 h 2065338"/>
              <a:gd name="connsiteX19" fmla="*/ 204788 w 1162050"/>
              <a:gd name="connsiteY19" fmla="*/ 471488 h 2065338"/>
              <a:gd name="connsiteX20" fmla="*/ 209550 w 1162050"/>
              <a:gd name="connsiteY20" fmla="*/ 504825 h 2065338"/>
              <a:gd name="connsiteX21" fmla="*/ 219075 w 1162050"/>
              <a:gd name="connsiteY21" fmla="*/ 509588 h 2065338"/>
              <a:gd name="connsiteX22" fmla="*/ 223838 w 1162050"/>
              <a:gd name="connsiteY22" fmla="*/ 523875 h 2065338"/>
              <a:gd name="connsiteX23" fmla="*/ 223838 w 1162050"/>
              <a:gd name="connsiteY23" fmla="*/ 533400 h 2065338"/>
              <a:gd name="connsiteX24" fmla="*/ 223838 w 1162050"/>
              <a:gd name="connsiteY24" fmla="*/ 542925 h 2065338"/>
              <a:gd name="connsiteX25" fmla="*/ 238125 w 1162050"/>
              <a:gd name="connsiteY25" fmla="*/ 542925 h 2065338"/>
              <a:gd name="connsiteX26" fmla="*/ 257175 w 1162050"/>
              <a:gd name="connsiteY26" fmla="*/ 542925 h 2065338"/>
              <a:gd name="connsiteX27" fmla="*/ 261938 w 1162050"/>
              <a:gd name="connsiteY27" fmla="*/ 571500 h 2065338"/>
              <a:gd name="connsiteX28" fmla="*/ 290513 w 1162050"/>
              <a:gd name="connsiteY28" fmla="*/ 576263 h 2065338"/>
              <a:gd name="connsiteX29" fmla="*/ 314325 w 1162050"/>
              <a:gd name="connsiteY29" fmla="*/ 581025 h 2065338"/>
              <a:gd name="connsiteX30" fmla="*/ 333375 w 1162050"/>
              <a:gd name="connsiteY30" fmla="*/ 590550 h 2065338"/>
              <a:gd name="connsiteX31" fmla="*/ 366713 w 1162050"/>
              <a:gd name="connsiteY31" fmla="*/ 604838 h 2065338"/>
              <a:gd name="connsiteX32" fmla="*/ 371475 w 1162050"/>
              <a:gd name="connsiteY32" fmla="*/ 614363 h 2065338"/>
              <a:gd name="connsiteX33" fmla="*/ 381000 w 1162050"/>
              <a:gd name="connsiteY33" fmla="*/ 633413 h 2065338"/>
              <a:gd name="connsiteX34" fmla="*/ 381000 w 1162050"/>
              <a:gd name="connsiteY34" fmla="*/ 657225 h 2065338"/>
              <a:gd name="connsiteX35" fmla="*/ 395288 w 1162050"/>
              <a:gd name="connsiteY35" fmla="*/ 661988 h 2065338"/>
              <a:gd name="connsiteX36" fmla="*/ 414338 w 1162050"/>
              <a:gd name="connsiteY36" fmla="*/ 685800 h 2065338"/>
              <a:gd name="connsiteX37" fmla="*/ 409575 w 1162050"/>
              <a:gd name="connsiteY37" fmla="*/ 700088 h 2065338"/>
              <a:gd name="connsiteX38" fmla="*/ 419100 w 1162050"/>
              <a:gd name="connsiteY38" fmla="*/ 723900 h 2065338"/>
              <a:gd name="connsiteX39" fmla="*/ 438150 w 1162050"/>
              <a:gd name="connsiteY39" fmla="*/ 733425 h 2065338"/>
              <a:gd name="connsiteX40" fmla="*/ 433388 w 1162050"/>
              <a:gd name="connsiteY40" fmla="*/ 771525 h 2065338"/>
              <a:gd name="connsiteX41" fmla="*/ 442913 w 1162050"/>
              <a:gd name="connsiteY41" fmla="*/ 809625 h 2065338"/>
              <a:gd name="connsiteX42" fmla="*/ 457200 w 1162050"/>
              <a:gd name="connsiteY42" fmla="*/ 828675 h 2065338"/>
              <a:gd name="connsiteX43" fmla="*/ 481013 w 1162050"/>
              <a:gd name="connsiteY43" fmla="*/ 833438 h 2065338"/>
              <a:gd name="connsiteX44" fmla="*/ 500063 w 1162050"/>
              <a:gd name="connsiteY44" fmla="*/ 852488 h 2065338"/>
              <a:gd name="connsiteX45" fmla="*/ 504825 w 1162050"/>
              <a:gd name="connsiteY45" fmla="*/ 862013 h 2065338"/>
              <a:gd name="connsiteX46" fmla="*/ 495300 w 1162050"/>
              <a:gd name="connsiteY46" fmla="*/ 885825 h 2065338"/>
              <a:gd name="connsiteX47" fmla="*/ 500063 w 1162050"/>
              <a:gd name="connsiteY47" fmla="*/ 914400 h 2065338"/>
              <a:gd name="connsiteX48" fmla="*/ 519113 w 1162050"/>
              <a:gd name="connsiteY48" fmla="*/ 933450 h 2065338"/>
              <a:gd name="connsiteX49" fmla="*/ 533400 w 1162050"/>
              <a:gd name="connsiteY49" fmla="*/ 938213 h 2065338"/>
              <a:gd name="connsiteX50" fmla="*/ 547688 w 1162050"/>
              <a:gd name="connsiteY50" fmla="*/ 1019175 h 2065338"/>
              <a:gd name="connsiteX51" fmla="*/ 557213 w 1162050"/>
              <a:gd name="connsiteY51" fmla="*/ 1071563 h 2065338"/>
              <a:gd name="connsiteX52" fmla="*/ 581025 w 1162050"/>
              <a:gd name="connsiteY52" fmla="*/ 1081088 h 2065338"/>
              <a:gd name="connsiteX53" fmla="*/ 600075 w 1162050"/>
              <a:gd name="connsiteY53" fmla="*/ 1090613 h 2065338"/>
              <a:gd name="connsiteX54" fmla="*/ 623888 w 1162050"/>
              <a:gd name="connsiteY54" fmla="*/ 1133475 h 2065338"/>
              <a:gd name="connsiteX55" fmla="*/ 642938 w 1162050"/>
              <a:gd name="connsiteY55" fmla="*/ 1171575 h 2065338"/>
              <a:gd name="connsiteX56" fmla="*/ 647700 w 1162050"/>
              <a:gd name="connsiteY56" fmla="*/ 1223963 h 2065338"/>
              <a:gd name="connsiteX57" fmla="*/ 647700 w 1162050"/>
              <a:gd name="connsiteY57" fmla="*/ 1238250 h 2065338"/>
              <a:gd name="connsiteX58" fmla="*/ 666750 w 1162050"/>
              <a:gd name="connsiteY58" fmla="*/ 1247775 h 2065338"/>
              <a:gd name="connsiteX59" fmla="*/ 695325 w 1162050"/>
              <a:gd name="connsiteY59" fmla="*/ 1257300 h 2065338"/>
              <a:gd name="connsiteX60" fmla="*/ 700088 w 1162050"/>
              <a:gd name="connsiteY60" fmla="*/ 1281113 h 2065338"/>
              <a:gd name="connsiteX61" fmla="*/ 657225 w 1162050"/>
              <a:gd name="connsiteY61" fmla="*/ 1304925 h 2065338"/>
              <a:gd name="connsiteX62" fmla="*/ 633413 w 1162050"/>
              <a:gd name="connsiteY62" fmla="*/ 1309688 h 2065338"/>
              <a:gd name="connsiteX63" fmla="*/ 628650 w 1162050"/>
              <a:gd name="connsiteY63" fmla="*/ 1319213 h 2065338"/>
              <a:gd name="connsiteX64" fmla="*/ 628650 w 1162050"/>
              <a:gd name="connsiteY64" fmla="*/ 1338263 h 2065338"/>
              <a:gd name="connsiteX65" fmla="*/ 619125 w 1162050"/>
              <a:gd name="connsiteY65" fmla="*/ 1366838 h 2065338"/>
              <a:gd name="connsiteX66" fmla="*/ 619125 w 1162050"/>
              <a:gd name="connsiteY66" fmla="*/ 1409700 h 2065338"/>
              <a:gd name="connsiteX67" fmla="*/ 633413 w 1162050"/>
              <a:gd name="connsiteY67" fmla="*/ 1438275 h 2065338"/>
              <a:gd name="connsiteX68" fmla="*/ 671513 w 1162050"/>
              <a:gd name="connsiteY68" fmla="*/ 1466850 h 2065338"/>
              <a:gd name="connsiteX69" fmla="*/ 676275 w 1162050"/>
              <a:gd name="connsiteY69" fmla="*/ 1471613 h 2065338"/>
              <a:gd name="connsiteX70" fmla="*/ 671513 w 1162050"/>
              <a:gd name="connsiteY70" fmla="*/ 1500188 h 2065338"/>
              <a:gd name="connsiteX71" fmla="*/ 690563 w 1162050"/>
              <a:gd name="connsiteY71" fmla="*/ 1533525 h 2065338"/>
              <a:gd name="connsiteX72" fmla="*/ 690563 w 1162050"/>
              <a:gd name="connsiteY72" fmla="*/ 1566863 h 2065338"/>
              <a:gd name="connsiteX73" fmla="*/ 685800 w 1162050"/>
              <a:gd name="connsiteY73" fmla="*/ 1614488 h 2065338"/>
              <a:gd name="connsiteX74" fmla="*/ 757238 w 1162050"/>
              <a:gd name="connsiteY74" fmla="*/ 1633538 h 2065338"/>
              <a:gd name="connsiteX75" fmla="*/ 762000 w 1162050"/>
              <a:gd name="connsiteY75" fmla="*/ 1666875 h 2065338"/>
              <a:gd name="connsiteX76" fmla="*/ 766763 w 1162050"/>
              <a:gd name="connsiteY76" fmla="*/ 1676400 h 2065338"/>
              <a:gd name="connsiteX77" fmla="*/ 795338 w 1162050"/>
              <a:gd name="connsiteY77" fmla="*/ 1676400 h 2065338"/>
              <a:gd name="connsiteX78" fmla="*/ 800100 w 1162050"/>
              <a:gd name="connsiteY78" fmla="*/ 1704975 h 2065338"/>
              <a:gd name="connsiteX79" fmla="*/ 819150 w 1162050"/>
              <a:gd name="connsiteY79" fmla="*/ 1709738 h 2065338"/>
              <a:gd name="connsiteX80" fmla="*/ 862013 w 1162050"/>
              <a:gd name="connsiteY80" fmla="*/ 1762125 h 2065338"/>
              <a:gd name="connsiteX81" fmla="*/ 890588 w 1162050"/>
              <a:gd name="connsiteY81" fmla="*/ 1766888 h 2065338"/>
              <a:gd name="connsiteX82" fmla="*/ 909638 w 1162050"/>
              <a:gd name="connsiteY82" fmla="*/ 1762125 h 2065338"/>
              <a:gd name="connsiteX83" fmla="*/ 933450 w 1162050"/>
              <a:gd name="connsiteY83" fmla="*/ 1757363 h 2065338"/>
              <a:gd name="connsiteX84" fmla="*/ 947738 w 1162050"/>
              <a:gd name="connsiteY84" fmla="*/ 1795463 h 2065338"/>
              <a:gd name="connsiteX85" fmla="*/ 952500 w 1162050"/>
              <a:gd name="connsiteY85" fmla="*/ 1838325 h 2065338"/>
              <a:gd name="connsiteX86" fmla="*/ 962025 w 1162050"/>
              <a:gd name="connsiteY86" fmla="*/ 1866900 h 2065338"/>
              <a:gd name="connsiteX87" fmla="*/ 985838 w 1162050"/>
              <a:gd name="connsiteY87" fmla="*/ 1857375 h 2065338"/>
              <a:gd name="connsiteX88" fmla="*/ 990600 w 1162050"/>
              <a:gd name="connsiteY88" fmla="*/ 1838325 h 2065338"/>
              <a:gd name="connsiteX89" fmla="*/ 1000125 w 1162050"/>
              <a:gd name="connsiteY89" fmla="*/ 1833563 h 2065338"/>
              <a:gd name="connsiteX90" fmla="*/ 1019175 w 1162050"/>
              <a:gd name="connsiteY90" fmla="*/ 1852613 h 2065338"/>
              <a:gd name="connsiteX91" fmla="*/ 1066800 w 1162050"/>
              <a:gd name="connsiteY91" fmla="*/ 1857375 h 2065338"/>
              <a:gd name="connsiteX92" fmla="*/ 1090613 w 1162050"/>
              <a:gd name="connsiteY92" fmla="*/ 1890713 h 2065338"/>
              <a:gd name="connsiteX93" fmla="*/ 1100138 w 1162050"/>
              <a:gd name="connsiteY93" fmla="*/ 1938338 h 2065338"/>
              <a:gd name="connsiteX94" fmla="*/ 1138238 w 1162050"/>
              <a:gd name="connsiteY94" fmla="*/ 1957388 h 2065338"/>
              <a:gd name="connsiteX95" fmla="*/ 1143000 w 1162050"/>
              <a:gd name="connsiteY95" fmla="*/ 1957388 h 2065338"/>
              <a:gd name="connsiteX96" fmla="*/ 1128713 w 1162050"/>
              <a:gd name="connsiteY96" fmla="*/ 1981200 h 2065338"/>
              <a:gd name="connsiteX97" fmla="*/ 1126331 w 1162050"/>
              <a:gd name="connsiteY97" fmla="*/ 1983581 h 2065338"/>
              <a:gd name="connsiteX98" fmla="*/ 1123950 w 1162050"/>
              <a:gd name="connsiteY98" fmla="*/ 2019300 h 2065338"/>
              <a:gd name="connsiteX99" fmla="*/ 1147763 w 1162050"/>
              <a:gd name="connsiteY99" fmla="*/ 2043113 h 2065338"/>
              <a:gd name="connsiteX100" fmla="*/ 1162050 w 1162050"/>
              <a:gd name="connsiteY100" fmla="*/ 2062163 h 2065338"/>
              <a:gd name="connsiteX101" fmla="*/ 1147763 w 1162050"/>
              <a:gd name="connsiteY101" fmla="*/ 2062163 h 2065338"/>
              <a:gd name="connsiteX0" fmla="*/ 0 w 1162050"/>
              <a:gd name="connsiteY0" fmla="*/ 0 h 2065338"/>
              <a:gd name="connsiteX1" fmla="*/ 33338 w 1162050"/>
              <a:gd name="connsiteY1" fmla="*/ 38100 h 2065338"/>
              <a:gd name="connsiteX2" fmla="*/ 38100 w 1162050"/>
              <a:gd name="connsiteY2" fmla="*/ 52388 h 2065338"/>
              <a:gd name="connsiteX3" fmla="*/ 52388 w 1162050"/>
              <a:gd name="connsiteY3" fmla="*/ 66675 h 2065338"/>
              <a:gd name="connsiteX4" fmla="*/ 61913 w 1162050"/>
              <a:gd name="connsiteY4" fmla="*/ 66675 h 2065338"/>
              <a:gd name="connsiteX5" fmla="*/ 61913 w 1162050"/>
              <a:gd name="connsiteY5" fmla="*/ 95250 h 2065338"/>
              <a:gd name="connsiteX6" fmla="*/ 66675 w 1162050"/>
              <a:gd name="connsiteY6" fmla="*/ 104775 h 2065338"/>
              <a:gd name="connsiteX7" fmla="*/ 85725 w 1162050"/>
              <a:gd name="connsiteY7" fmla="*/ 123825 h 2065338"/>
              <a:gd name="connsiteX8" fmla="*/ 90488 w 1162050"/>
              <a:gd name="connsiteY8" fmla="*/ 152400 h 2065338"/>
              <a:gd name="connsiteX9" fmla="*/ 123825 w 1162050"/>
              <a:gd name="connsiteY9" fmla="*/ 166688 h 2065338"/>
              <a:gd name="connsiteX10" fmla="*/ 128588 w 1162050"/>
              <a:gd name="connsiteY10" fmla="*/ 180975 h 2065338"/>
              <a:gd name="connsiteX11" fmla="*/ 133350 w 1162050"/>
              <a:gd name="connsiteY11" fmla="*/ 238125 h 2065338"/>
              <a:gd name="connsiteX12" fmla="*/ 152400 w 1162050"/>
              <a:gd name="connsiteY12" fmla="*/ 271463 h 2065338"/>
              <a:gd name="connsiteX13" fmla="*/ 176213 w 1162050"/>
              <a:gd name="connsiteY13" fmla="*/ 304800 h 2065338"/>
              <a:gd name="connsiteX14" fmla="*/ 190500 w 1162050"/>
              <a:gd name="connsiteY14" fmla="*/ 319088 h 2065338"/>
              <a:gd name="connsiteX15" fmla="*/ 209550 w 1162050"/>
              <a:gd name="connsiteY15" fmla="*/ 347663 h 2065338"/>
              <a:gd name="connsiteX16" fmla="*/ 214313 w 1162050"/>
              <a:gd name="connsiteY16" fmla="*/ 395288 h 2065338"/>
              <a:gd name="connsiteX17" fmla="*/ 223838 w 1162050"/>
              <a:gd name="connsiteY17" fmla="*/ 438150 h 2065338"/>
              <a:gd name="connsiteX18" fmla="*/ 209550 w 1162050"/>
              <a:gd name="connsiteY18" fmla="*/ 457200 h 2065338"/>
              <a:gd name="connsiteX19" fmla="*/ 204788 w 1162050"/>
              <a:gd name="connsiteY19" fmla="*/ 471488 h 2065338"/>
              <a:gd name="connsiteX20" fmla="*/ 209550 w 1162050"/>
              <a:gd name="connsiteY20" fmla="*/ 504825 h 2065338"/>
              <a:gd name="connsiteX21" fmla="*/ 219075 w 1162050"/>
              <a:gd name="connsiteY21" fmla="*/ 509588 h 2065338"/>
              <a:gd name="connsiteX22" fmla="*/ 223838 w 1162050"/>
              <a:gd name="connsiteY22" fmla="*/ 523875 h 2065338"/>
              <a:gd name="connsiteX23" fmla="*/ 223838 w 1162050"/>
              <a:gd name="connsiteY23" fmla="*/ 533400 h 2065338"/>
              <a:gd name="connsiteX24" fmla="*/ 223838 w 1162050"/>
              <a:gd name="connsiteY24" fmla="*/ 542925 h 2065338"/>
              <a:gd name="connsiteX25" fmla="*/ 238125 w 1162050"/>
              <a:gd name="connsiteY25" fmla="*/ 542925 h 2065338"/>
              <a:gd name="connsiteX26" fmla="*/ 257175 w 1162050"/>
              <a:gd name="connsiteY26" fmla="*/ 542925 h 2065338"/>
              <a:gd name="connsiteX27" fmla="*/ 261938 w 1162050"/>
              <a:gd name="connsiteY27" fmla="*/ 571500 h 2065338"/>
              <a:gd name="connsiteX28" fmla="*/ 290513 w 1162050"/>
              <a:gd name="connsiteY28" fmla="*/ 576263 h 2065338"/>
              <a:gd name="connsiteX29" fmla="*/ 314325 w 1162050"/>
              <a:gd name="connsiteY29" fmla="*/ 581025 h 2065338"/>
              <a:gd name="connsiteX30" fmla="*/ 333375 w 1162050"/>
              <a:gd name="connsiteY30" fmla="*/ 590550 h 2065338"/>
              <a:gd name="connsiteX31" fmla="*/ 366713 w 1162050"/>
              <a:gd name="connsiteY31" fmla="*/ 604838 h 2065338"/>
              <a:gd name="connsiteX32" fmla="*/ 371475 w 1162050"/>
              <a:gd name="connsiteY32" fmla="*/ 614363 h 2065338"/>
              <a:gd name="connsiteX33" fmla="*/ 381000 w 1162050"/>
              <a:gd name="connsiteY33" fmla="*/ 633413 h 2065338"/>
              <a:gd name="connsiteX34" fmla="*/ 381000 w 1162050"/>
              <a:gd name="connsiteY34" fmla="*/ 657225 h 2065338"/>
              <a:gd name="connsiteX35" fmla="*/ 395288 w 1162050"/>
              <a:gd name="connsiteY35" fmla="*/ 661988 h 2065338"/>
              <a:gd name="connsiteX36" fmla="*/ 414338 w 1162050"/>
              <a:gd name="connsiteY36" fmla="*/ 685800 h 2065338"/>
              <a:gd name="connsiteX37" fmla="*/ 409575 w 1162050"/>
              <a:gd name="connsiteY37" fmla="*/ 700088 h 2065338"/>
              <a:gd name="connsiteX38" fmla="*/ 419100 w 1162050"/>
              <a:gd name="connsiteY38" fmla="*/ 723900 h 2065338"/>
              <a:gd name="connsiteX39" fmla="*/ 438150 w 1162050"/>
              <a:gd name="connsiteY39" fmla="*/ 733425 h 2065338"/>
              <a:gd name="connsiteX40" fmla="*/ 433388 w 1162050"/>
              <a:gd name="connsiteY40" fmla="*/ 771525 h 2065338"/>
              <a:gd name="connsiteX41" fmla="*/ 442913 w 1162050"/>
              <a:gd name="connsiteY41" fmla="*/ 809625 h 2065338"/>
              <a:gd name="connsiteX42" fmla="*/ 457200 w 1162050"/>
              <a:gd name="connsiteY42" fmla="*/ 828675 h 2065338"/>
              <a:gd name="connsiteX43" fmla="*/ 481013 w 1162050"/>
              <a:gd name="connsiteY43" fmla="*/ 833438 h 2065338"/>
              <a:gd name="connsiteX44" fmla="*/ 500063 w 1162050"/>
              <a:gd name="connsiteY44" fmla="*/ 852488 h 2065338"/>
              <a:gd name="connsiteX45" fmla="*/ 504825 w 1162050"/>
              <a:gd name="connsiteY45" fmla="*/ 862013 h 2065338"/>
              <a:gd name="connsiteX46" fmla="*/ 495300 w 1162050"/>
              <a:gd name="connsiteY46" fmla="*/ 885825 h 2065338"/>
              <a:gd name="connsiteX47" fmla="*/ 500063 w 1162050"/>
              <a:gd name="connsiteY47" fmla="*/ 914400 h 2065338"/>
              <a:gd name="connsiteX48" fmla="*/ 519113 w 1162050"/>
              <a:gd name="connsiteY48" fmla="*/ 933450 h 2065338"/>
              <a:gd name="connsiteX49" fmla="*/ 533400 w 1162050"/>
              <a:gd name="connsiteY49" fmla="*/ 938213 h 2065338"/>
              <a:gd name="connsiteX50" fmla="*/ 547688 w 1162050"/>
              <a:gd name="connsiteY50" fmla="*/ 1019175 h 2065338"/>
              <a:gd name="connsiteX51" fmla="*/ 557213 w 1162050"/>
              <a:gd name="connsiteY51" fmla="*/ 1071563 h 2065338"/>
              <a:gd name="connsiteX52" fmla="*/ 581025 w 1162050"/>
              <a:gd name="connsiteY52" fmla="*/ 1081088 h 2065338"/>
              <a:gd name="connsiteX53" fmla="*/ 600075 w 1162050"/>
              <a:gd name="connsiteY53" fmla="*/ 1090613 h 2065338"/>
              <a:gd name="connsiteX54" fmla="*/ 623888 w 1162050"/>
              <a:gd name="connsiteY54" fmla="*/ 1133475 h 2065338"/>
              <a:gd name="connsiteX55" fmla="*/ 642938 w 1162050"/>
              <a:gd name="connsiteY55" fmla="*/ 1171575 h 2065338"/>
              <a:gd name="connsiteX56" fmla="*/ 647700 w 1162050"/>
              <a:gd name="connsiteY56" fmla="*/ 1223963 h 2065338"/>
              <a:gd name="connsiteX57" fmla="*/ 647700 w 1162050"/>
              <a:gd name="connsiteY57" fmla="*/ 1238250 h 2065338"/>
              <a:gd name="connsiteX58" fmla="*/ 666750 w 1162050"/>
              <a:gd name="connsiteY58" fmla="*/ 1247775 h 2065338"/>
              <a:gd name="connsiteX59" fmla="*/ 695325 w 1162050"/>
              <a:gd name="connsiteY59" fmla="*/ 1257300 h 2065338"/>
              <a:gd name="connsiteX60" fmla="*/ 700088 w 1162050"/>
              <a:gd name="connsiteY60" fmla="*/ 1281113 h 2065338"/>
              <a:gd name="connsiteX61" fmla="*/ 657225 w 1162050"/>
              <a:gd name="connsiteY61" fmla="*/ 1304925 h 2065338"/>
              <a:gd name="connsiteX62" fmla="*/ 633413 w 1162050"/>
              <a:gd name="connsiteY62" fmla="*/ 1309688 h 2065338"/>
              <a:gd name="connsiteX63" fmla="*/ 628650 w 1162050"/>
              <a:gd name="connsiteY63" fmla="*/ 1319213 h 2065338"/>
              <a:gd name="connsiteX64" fmla="*/ 628650 w 1162050"/>
              <a:gd name="connsiteY64" fmla="*/ 1338263 h 2065338"/>
              <a:gd name="connsiteX65" fmla="*/ 619125 w 1162050"/>
              <a:gd name="connsiteY65" fmla="*/ 1366838 h 2065338"/>
              <a:gd name="connsiteX66" fmla="*/ 619125 w 1162050"/>
              <a:gd name="connsiteY66" fmla="*/ 1409700 h 2065338"/>
              <a:gd name="connsiteX67" fmla="*/ 633413 w 1162050"/>
              <a:gd name="connsiteY67" fmla="*/ 1438275 h 2065338"/>
              <a:gd name="connsiteX68" fmla="*/ 671513 w 1162050"/>
              <a:gd name="connsiteY68" fmla="*/ 1466850 h 2065338"/>
              <a:gd name="connsiteX69" fmla="*/ 676275 w 1162050"/>
              <a:gd name="connsiteY69" fmla="*/ 1471613 h 2065338"/>
              <a:gd name="connsiteX70" fmla="*/ 671513 w 1162050"/>
              <a:gd name="connsiteY70" fmla="*/ 1500188 h 2065338"/>
              <a:gd name="connsiteX71" fmla="*/ 690563 w 1162050"/>
              <a:gd name="connsiteY71" fmla="*/ 1533525 h 2065338"/>
              <a:gd name="connsiteX72" fmla="*/ 690563 w 1162050"/>
              <a:gd name="connsiteY72" fmla="*/ 1566863 h 2065338"/>
              <a:gd name="connsiteX73" fmla="*/ 685800 w 1162050"/>
              <a:gd name="connsiteY73" fmla="*/ 1614488 h 2065338"/>
              <a:gd name="connsiteX74" fmla="*/ 757238 w 1162050"/>
              <a:gd name="connsiteY74" fmla="*/ 1633538 h 2065338"/>
              <a:gd name="connsiteX75" fmla="*/ 762000 w 1162050"/>
              <a:gd name="connsiteY75" fmla="*/ 1666875 h 2065338"/>
              <a:gd name="connsiteX76" fmla="*/ 766763 w 1162050"/>
              <a:gd name="connsiteY76" fmla="*/ 1676400 h 2065338"/>
              <a:gd name="connsiteX77" fmla="*/ 795338 w 1162050"/>
              <a:gd name="connsiteY77" fmla="*/ 1676400 h 2065338"/>
              <a:gd name="connsiteX78" fmla="*/ 800100 w 1162050"/>
              <a:gd name="connsiteY78" fmla="*/ 1704975 h 2065338"/>
              <a:gd name="connsiteX79" fmla="*/ 819150 w 1162050"/>
              <a:gd name="connsiteY79" fmla="*/ 1709738 h 2065338"/>
              <a:gd name="connsiteX80" fmla="*/ 862013 w 1162050"/>
              <a:gd name="connsiteY80" fmla="*/ 1762125 h 2065338"/>
              <a:gd name="connsiteX81" fmla="*/ 890588 w 1162050"/>
              <a:gd name="connsiteY81" fmla="*/ 1766888 h 2065338"/>
              <a:gd name="connsiteX82" fmla="*/ 909638 w 1162050"/>
              <a:gd name="connsiteY82" fmla="*/ 1762125 h 2065338"/>
              <a:gd name="connsiteX83" fmla="*/ 933450 w 1162050"/>
              <a:gd name="connsiteY83" fmla="*/ 1757363 h 2065338"/>
              <a:gd name="connsiteX84" fmla="*/ 947738 w 1162050"/>
              <a:gd name="connsiteY84" fmla="*/ 1795463 h 2065338"/>
              <a:gd name="connsiteX85" fmla="*/ 952500 w 1162050"/>
              <a:gd name="connsiteY85" fmla="*/ 1838325 h 2065338"/>
              <a:gd name="connsiteX86" fmla="*/ 962025 w 1162050"/>
              <a:gd name="connsiteY86" fmla="*/ 1866900 h 2065338"/>
              <a:gd name="connsiteX87" fmla="*/ 985838 w 1162050"/>
              <a:gd name="connsiteY87" fmla="*/ 1857375 h 2065338"/>
              <a:gd name="connsiteX88" fmla="*/ 990600 w 1162050"/>
              <a:gd name="connsiteY88" fmla="*/ 1838325 h 2065338"/>
              <a:gd name="connsiteX89" fmla="*/ 1000125 w 1162050"/>
              <a:gd name="connsiteY89" fmla="*/ 1833563 h 2065338"/>
              <a:gd name="connsiteX90" fmla="*/ 1019175 w 1162050"/>
              <a:gd name="connsiteY90" fmla="*/ 1852613 h 2065338"/>
              <a:gd name="connsiteX91" fmla="*/ 1066800 w 1162050"/>
              <a:gd name="connsiteY91" fmla="*/ 1857375 h 2065338"/>
              <a:gd name="connsiteX92" fmla="*/ 1090613 w 1162050"/>
              <a:gd name="connsiteY92" fmla="*/ 1890713 h 2065338"/>
              <a:gd name="connsiteX93" fmla="*/ 1100138 w 1162050"/>
              <a:gd name="connsiteY93" fmla="*/ 1938338 h 2065338"/>
              <a:gd name="connsiteX94" fmla="*/ 1138238 w 1162050"/>
              <a:gd name="connsiteY94" fmla="*/ 1957388 h 2065338"/>
              <a:gd name="connsiteX95" fmla="*/ 1143000 w 1162050"/>
              <a:gd name="connsiteY95" fmla="*/ 1957388 h 2065338"/>
              <a:gd name="connsiteX96" fmla="*/ 1128713 w 1162050"/>
              <a:gd name="connsiteY96" fmla="*/ 1981200 h 2065338"/>
              <a:gd name="connsiteX97" fmla="*/ 1126331 w 1162050"/>
              <a:gd name="connsiteY97" fmla="*/ 1983581 h 2065338"/>
              <a:gd name="connsiteX98" fmla="*/ 1123950 w 1162050"/>
              <a:gd name="connsiteY98" fmla="*/ 2019300 h 2065338"/>
              <a:gd name="connsiteX99" fmla="*/ 1147763 w 1162050"/>
              <a:gd name="connsiteY99" fmla="*/ 2043113 h 2065338"/>
              <a:gd name="connsiteX100" fmla="*/ 1162050 w 1162050"/>
              <a:gd name="connsiteY100" fmla="*/ 2062163 h 2065338"/>
              <a:gd name="connsiteX101" fmla="*/ 1147763 w 1162050"/>
              <a:gd name="connsiteY101" fmla="*/ 2062163 h 2065338"/>
              <a:gd name="connsiteX0" fmla="*/ 0 w 1162050"/>
              <a:gd name="connsiteY0" fmla="*/ 0 h 2065338"/>
              <a:gd name="connsiteX1" fmla="*/ 33338 w 1162050"/>
              <a:gd name="connsiteY1" fmla="*/ 38100 h 2065338"/>
              <a:gd name="connsiteX2" fmla="*/ 38100 w 1162050"/>
              <a:gd name="connsiteY2" fmla="*/ 52388 h 2065338"/>
              <a:gd name="connsiteX3" fmla="*/ 52388 w 1162050"/>
              <a:gd name="connsiteY3" fmla="*/ 66675 h 2065338"/>
              <a:gd name="connsiteX4" fmla="*/ 61913 w 1162050"/>
              <a:gd name="connsiteY4" fmla="*/ 66675 h 2065338"/>
              <a:gd name="connsiteX5" fmla="*/ 61913 w 1162050"/>
              <a:gd name="connsiteY5" fmla="*/ 95250 h 2065338"/>
              <a:gd name="connsiteX6" fmla="*/ 66675 w 1162050"/>
              <a:gd name="connsiteY6" fmla="*/ 104775 h 2065338"/>
              <a:gd name="connsiteX7" fmla="*/ 85725 w 1162050"/>
              <a:gd name="connsiteY7" fmla="*/ 123825 h 2065338"/>
              <a:gd name="connsiteX8" fmla="*/ 90488 w 1162050"/>
              <a:gd name="connsiteY8" fmla="*/ 152400 h 2065338"/>
              <a:gd name="connsiteX9" fmla="*/ 123825 w 1162050"/>
              <a:gd name="connsiteY9" fmla="*/ 166688 h 2065338"/>
              <a:gd name="connsiteX10" fmla="*/ 128588 w 1162050"/>
              <a:gd name="connsiteY10" fmla="*/ 180975 h 2065338"/>
              <a:gd name="connsiteX11" fmla="*/ 133350 w 1162050"/>
              <a:gd name="connsiteY11" fmla="*/ 238125 h 2065338"/>
              <a:gd name="connsiteX12" fmla="*/ 152400 w 1162050"/>
              <a:gd name="connsiteY12" fmla="*/ 271463 h 2065338"/>
              <a:gd name="connsiteX13" fmla="*/ 176213 w 1162050"/>
              <a:gd name="connsiteY13" fmla="*/ 304800 h 2065338"/>
              <a:gd name="connsiteX14" fmla="*/ 190500 w 1162050"/>
              <a:gd name="connsiteY14" fmla="*/ 319088 h 2065338"/>
              <a:gd name="connsiteX15" fmla="*/ 209550 w 1162050"/>
              <a:gd name="connsiteY15" fmla="*/ 347663 h 2065338"/>
              <a:gd name="connsiteX16" fmla="*/ 214313 w 1162050"/>
              <a:gd name="connsiteY16" fmla="*/ 395288 h 2065338"/>
              <a:gd name="connsiteX17" fmla="*/ 223838 w 1162050"/>
              <a:gd name="connsiteY17" fmla="*/ 438150 h 2065338"/>
              <a:gd name="connsiteX18" fmla="*/ 209550 w 1162050"/>
              <a:gd name="connsiteY18" fmla="*/ 457200 h 2065338"/>
              <a:gd name="connsiteX19" fmla="*/ 204788 w 1162050"/>
              <a:gd name="connsiteY19" fmla="*/ 471488 h 2065338"/>
              <a:gd name="connsiteX20" fmla="*/ 209550 w 1162050"/>
              <a:gd name="connsiteY20" fmla="*/ 504825 h 2065338"/>
              <a:gd name="connsiteX21" fmla="*/ 219075 w 1162050"/>
              <a:gd name="connsiteY21" fmla="*/ 509588 h 2065338"/>
              <a:gd name="connsiteX22" fmla="*/ 223838 w 1162050"/>
              <a:gd name="connsiteY22" fmla="*/ 523875 h 2065338"/>
              <a:gd name="connsiteX23" fmla="*/ 223838 w 1162050"/>
              <a:gd name="connsiteY23" fmla="*/ 533400 h 2065338"/>
              <a:gd name="connsiteX24" fmla="*/ 223838 w 1162050"/>
              <a:gd name="connsiteY24" fmla="*/ 542925 h 2065338"/>
              <a:gd name="connsiteX25" fmla="*/ 238125 w 1162050"/>
              <a:gd name="connsiteY25" fmla="*/ 542925 h 2065338"/>
              <a:gd name="connsiteX26" fmla="*/ 257175 w 1162050"/>
              <a:gd name="connsiteY26" fmla="*/ 542925 h 2065338"/>
              <a:gd name="connsiteX27" fmla="*/ 261938 w 1162050"/>
              <a:gd name="connsiteY27" fmla="*/ 571500 h 2065338"/>
              <a:gd name="connsiteX28" fmla="*/ 290513 w 1162050"/>
              <a:gd name="connsiteY28" fmla="*/ 576263 h 2065338"/>
              <a:gd name="connsiteX29" fmla="*/ 314325 w 1162050"/>
              <a:gd name="connsiteY29" fmla="*/ 581025 h 2065338"/>
              <a:gd name="connsiteX30" fmla="*/ 333375 w 1162050"/>
              <a:gd name="connsiteY30" fmla="*/ 590550 h 2065338"/>
              <a:gd name="connsiteX31" fmla="*/ 366713 w 1162050"/>
              <a:gd name="connsiteY31" fmla="*/ 604838 h 2065338"/>
              <a:gd name="connsiteX32" fmla="*/ 371475 w 1162050"/>
              <a:gd name="connsiteY32" fmla="*/ 614363 h 2065338"/>
              <a:gd name="connsiteX33" fmla="*/ 381000 w 1162050"/>
              <a:gd name="connsiteY33" fmla="*/ 633413 h 2065338"/>
              <a:gd name="connsiteX34" fmla="*/ 381000 w 1162050"/>
              <a:gd name="connsiteY34" fmla="*/ 657225 h 2065338"/>
              <a:gd name="connsiteX35" fmla="*/ 395288 w 1162050"/>
              <a:gd name="connsiteY35" fmla="*/ 661988 h 2065338"/>
              <a:gd name="connsiteX36" fmla="*/ 414338 w 1162050"/>
              <a:gd name="connsiteY36" fmla="*/ 685800 h 2065338"/>
              <a:gd name="connsiteX37" fmla="*/ 409575 w 1162050"/>
              <a:gd name="connsiteY37" fmla="*/ 700088 h 2065338"/>
              <a:gd name="connsiteX38" fmla="*/ 419100 w 1162050"/>
              <a:gd name="connsiteY38" fmla="*/ 723900 h 2065338"/>
              <a:gd name="connsiteX39" fmla="*/ 438150 w 1162050"/>
              <a:gd name="connsiteY39" fmla="*/ 733425 h 2065338"/>
              <a:gd name="connsiteX40" fmla="*/ 433388 w 1162050"/>
              <a:gd name="connsiteY40" fmla="*/ 771525 h 2065338"/>
              <a:gd name="connsiteX41" fmla="*/ 442913 w 1162050"/>
              <a:gd name="connsiteY41" fmla="*/ 809625 h 2065338"/>
              <a:gd name="connsiteX42" fmla="*/ 457200 w 1162050"/>
              <a:gd name="connsiteY42" fmla="*/ 828675 h 2065338"/>
              <a:gd name="connsiteX43" fmla="*/ 481013 w 1162050"/>
              <a:gd name="connsiteY43" fmla="*/ 833438 h 2065338"/>
              <a:gd name="connsiteX44" fmla="*/ 500063 w 1162050"/>
              <a:gd name="connsiteY44" fmla="*/ 852488 h 2065338"/>
              <a:gd name="connsiteX45" fmla="*/ 504825 w 1162050"/>
              <a:gd name="connsiteY45" fmla="*/ 862013 h 2065338"/>
              <a:gd name="connsiteX46" fmla="*/ 495300 w 1162050"/>
              <a:gd name="connsiteY46" fmla="*/ 885825 h 2065338"/>
              <a:gd name="connsiteX47" fmla="*/ 500063 w 1162050"/>
              <a:gd name="connsiteY47" fmla="*/ 914400 h 2065338"/>
              <a:gd name="connsiteX48" fmla="*/ 519113 w 1162050"/>
              <a:gd name="connsiteY48" fmla="*/ 933450 h 2065338"/>
              <a:gd name="connsiteX49" fmla="*/ 533400 w 1162050"/>
              <a:gd name="connsiteY49" fmla="*/ 938213 h 2065338"/>
              <a:gd name="connsiteX50" fmla="*/ 547688 w 1162050"/>
              <a:gd name="connsiteY50" fmla="*/ 1019175 h 2065338"/>
              <a:gd name="connsiteX51" fmla="*/ 557213 w 1162050"/>
              <a:gd name="connsiteY51" fmla="*/ 1071563 h 2065338"/>
              <a:gd name="connsiteX52" fmla="*/ 581025 w 1162050"/>
              <a:gd name="connsiteY52" fmla="*/ 1081088 h 2065338"/>
              <a:gd name="connsiteX53" fmla="*/ 600075 w 1162050"/>
              <a:gd name="connsiteY53" fmla="*/ 1090613 h 2065338"/>
              <a:gd name="connsiteX54" fmla="*/ 623888 w 1162050"/>
              <a:gd name="connsiteY54" fmla="*/ 1133475 h 2065338"/>
              <a:gd name="connsiteX55" fmla="*/ 642938 w 1162050"/>
              <a:gd name="connsiteY55" fmla="*/ 1171575 h 2065338"/>
              <a:gd name="connsiteX56" fmla="*/ 647700 w 1162050"/>
              <a:gd name="connsiteY56" fmla="*/ 1223963 h 2065338"/>
              <a:gd name="connsiteX57" fmla="*/ 647700 w 1162050"/>
              <a:gd name="connsiteY57" fmla="*/ 1238250 h 2065338"/>
              <a:gd name="connsiteX58" fmla="*/ 666750 w 1162050"/>
              <a:gd name="connsiteY58" fmla="*/ 1247775 h 2065338"/>
              <a:gd name="connsiteX59" fmla="*/ 695325 w 1162050"/>
              <a:gd name="connsiteY59" fmla="*/ 1257300 h 2065338"/>
              <a:gd name="connsiteX60" fmla="*/ 700088 w 1162050"/>
              <a:gd name="connsiteY60" fmla="*/ 1281113 h 2065338"/>
              <a:gd name="connsiteX61" fmla="*/ 657225 w 1162050"/>
              <a:gd name="connsiteY61" fmla="*/ 1304925 h 2065338"/>
              <a:gd name="connsiteX62" fmla="*/ 633413 w 1162050"/>
              <a:gd name="connsiteY62" fmla="*/ 1309688 h 2065338"/>
              <a:gd name="connsiteX63" fmla="*/ 628650 w 1162050"/>
              <a:gd name="connsiteY63" fmla="*/ 1319213 h 2065338"/>
              <a:gd name="connsiteX64" fmla="*/ 628650 w 1162050"/>
              <a:gd name="connsiteY64" fmla="*/ 1338263 h 2065338"/>
              <a:gd name="connsiteX65" fmla="*/ 619125 w 1162050"/>
              <a:gd name="connsiteY65" fmla="*/ 1366838 h 2065338"/>
              <a:gd name="connsiteX66" fmla="*/ 619125 w 1162050"/>
              <a:gd name="connsiteY66" fmla="*/ 1409700 h 2065338"/>
              <a:gd name="connsiteX67" fmla="*/ 633413 w 1162050"/>
              <a:gd name="connsiteY67" fmla="*/ 1438275 h 2065338"/>
              <a:gd name="connsiteX68" fmla="*/ 671513 w 1162050"/>
              <a:gd name="connsiteY68" fmla="*/ 1466850 h 2065338"/>
              <a:gd name="connsiteX69" fmla="*/ 676275 w 1162050"/>
              <a:gd name="connsiteY69" fmla="*/ 1471613 h 2065338"/>
              <a:gd name="connsiteX70" fmla="*/ 671513 w 1162050"/>
              <a:gd name="connsiteY70" fmla="*/ 1500188 h 2065338"/>
              <a:gd name="connsiteX71" fmla="*/ 690563 w 1162050"/>
              <a:gd name="connsiteY71" fmla="*/ 1533525 h 2065338"/>
              <a:gd name="connsiteX72" fmla="*/ 690563 w 1162050"/>
              <a:gd name="connsiteY72" fmla="*/ 1566863 h 2065338"/>
              <a:gd name="connsiteX73" fmla="*/ 685800 w 1162050"/>
              <a:gd name="connsiteY73" fmla="*/ 1614488 h 2065338"/>
              <a:gd name="connsiteX74" fmla="*/ 757238 w 1162050"/>
              <a:gd name="connsiteY74" fmla="*/ 1633538 h 2065338"/>
              <a:gd name="connsiteX75" fmla="*/ 762000 w 1162050"/>
              <a:gd name="connsiteY75" fmla="*/ 1666875 h 2065338"/>
              <a:gd name="connsiteX76" fmla="*/ 766763 w 1162050"/>
              <a:gd name="connsiteY76" fmla="*/ 1676400 h 2065338"/>
              <a:gd name="connsiteX77" fmla="*/ 795338 w 1162050"/>
              <a:gd name="connsiteY77" fmla="*/ 1676400 h 2065338"/>
              <a:gd name="connsiteX78" fmla="*/ 800100 w 1162050"/>
              <a:gd name="connsiteY78" fmla="*/ 1704975 h 2065338"/>
              <a:gd name="connsiteX79" fmla="*/ 819150 w 1162050"/>
              <a:gd name="connsiteY79" fmla="*/ 1709738 h 2065338"/>
              <a:gd name="connsiteX80" fmla="*/ 862013 w 1162050"/>
              <a:gd name="connsiteY80" fmla="*/ 1762125 h 2065338"/>
              <a:gd name="connsiteX81" fmla="*/ 890588 w 1162050"/>
              <a:gd name="connsiteY81" fmla="*/ 1766888 h 2065338"/>
              <a:gd name="connsiteX82" fmla="*/ 909638 w 1162050"/>
              <a:gd name="connsiteY82" fmla="*/ 1762125 h 2065338"/>
              <a:gd name="connsiteX83" fmla="*/ 933450 w 1162050"/>
              <a:gd name="connsiteY83" fmla="*/ 1757363 h 2065338"/>
              <a:gd name="connsiteX84" fmla="*/ 947738 w 1162050"/>
              <a:gd name="connsiteY84" fmla="*/ 1795463 h 2065338"/>
              <a:gd name="connsiteX85" fmla="*/ 952500 w 1162050"/>
              <a:gd name="connsiteY85" fmla="*/ 1838325 h 2065338"/>
              <a:gd name="connsiteX86" fmla="*/ 962025 w 1162050"/>
              <a:gd name="connsiteY86" fmla="*/ 1866900 h 2065338"/>
              <a:gd name="connsiteX87" fmla="*/ 985838 w 1162050"/>
              <a:gd name="connsiteY87" fmla="*/ 1857375 h 2065338"/>
              <a:gd name="connsiteX88" fmla="*/ 990600 w 1162050"/>
              <a:gd name="connsiteY88" fmla="*/ 1838325 h 2065338"/>
              <a:gd name="connsiteX89" fmla="*/ 1000125 w 1162050"/>
              <a:gd name="connsiteY89" fmla="*/ 1833563 h 2065338"/>
              <a:gd name="connsiteX90" fmla="*/ 1019175 w 1162050"/>
              <a:gd name="connsiteY90" fmla="*/ 1852613 h 2065338"/>
              <a:gd name="connsiteX91" fmla="*/ 1066800 w 1162050"/>
              <a:gd name="connsiteY91" fmla="*/ 1857375 h 2065338"/>
              <a:gd name="connsiteX92" fmla="*/ 1090613 w 1162050"/>
              <a:gd name="connsiteY92" fmla="*/ 1890713 h 2065338"/>
              <a:gd name="connsiteX93" fmla="*/ 1100138 w 1162050"/>
              <a:gd name="connsiteY93" fmla="*/ 1938338 h 2065338"/>
              <a:gd name="connsiteX94" fmla="*/ 1138238 w 1162050"/>
              <a:gd name="connsiteY94" fmla="*/ 1957388 h 2065338"/>
              <a:gd name="connsiteX95" fmla="*/ 1143000 w 1162050"/>
              <a:gd name="connsiteY95" fmla="*/ 1957388 h 2065338"/>
              <a:gd name="connsiteX96" fmla="*/ 1128713 w 1162050"/>
              <a:gd name="connsiteY96" fmla="*/ 1981200 h 2065338"/>
              <a:gd name="connsiteX97" fmla="*/ 1126331 w 1162050"/>
              <a:gd name="connsiteY97" fmla="*/ 1983581 h 2065338"/>
              <a:gd name="connsiteX98" fmla="*/ 1123950 w 1162050"/>
              <a:gd name="connsiteY98" fmla="*/ 2019300 h 2065338"/>
              <a:gd name="connsiteX99" fmla="*/ 1147763 w 1162050"/>
              <a:gd name="connsiteY99" fmla="*/ 2043113 h 2065338"/>
              <a:gd name="connsiteX100" fmla="*/ 1162050 w 1162050"/>
              <a:gd name="connsiteY100" fmla="*/ 2062163 h 2065338"/>
              <a:gd name="connsiteX101" fmla="*/ 1147763 w 1162050"/>
              <a:gd name="connsiteY101" fmla="*/ 2062163 h 2065338"/>
              <a:gd name="connsiteX0" fmla="*/ 0 w 1162050"/>
              <a:gd name="connsiteY0" fmla="*/ 0 h 2065338"/>
              <a:gd name="connsiteX1" fmla="*/ 33338 w 1162050"/>
              <a:gd name="connsiteY1" fmla="*/ 38100 h 2065338"/>
              <a:gd name="connsiteX2" fmla="*/ 38100 w 1162050"/>
              <a:gd name="connsiteY2" fmla="*/ 52388 h 2065338"/>
              <a:gd name="connsiteX3" fmla="*/ 52388 w 1162050"/>
              <a:gd name="connsiteY3" fmla="*/ 66675 h 2065338"/>
              <a:gd name="connsiteX4" fmla="*/ 61913 w 1162050"/>
              <a:gd name="connsiteY4" fmla="*/ 66675 h 2065338"/>
              <a:gd name="connsiteX5" fmla="*/ 61913 w 1162050"/>
              <a:gd name="connsiteY5" fmla="*/ 95250 h 2065338"/>
              <a:gd name="connsiteX6" fmla="*/ 66675 w 1162050"/>
              <a:gd name="connsiteY6" fmla="*/ 104775 h 2065338"/>
              <a:gd name="connsiteX7" fmla="*/ 85725 w 1162050"/>
              <a:gd name="connsiteY7" fmla="*/ 123825 h 2065338"/>
              <a:gd name="connsiteX8" fmla="*/ 90488 w 1162050"/>
              <a:gd name="connsiteY8" fmla="*/ 152400 h 2065338"/>
              <a:gd name="connsiteX9" fmla="*/ 123825 w 1162050"/>
              <a:gd name="connsiteY9" fmla="*/ 166688 h 2065338"/>
              <a:gd name="connsiteX10" fmla="*/ 128588 w 1162050"/>
              <a:gd name="connsiteY10" fmla="*/ 180975 h 2065338"/>
              <a:gd name="connsiteX11" fmla="*/ 133350 w 1162050"/>
              <a:gd name="connsiteY11" fmla="*/ 238125 h 2065338"/>
              <a:gd name="connsiteX12" fmla="*/ 152400 w 1162050"/>
              <a:gd name="connsiteY12" fmla="*/ 271463 h 2065338"/>
              <a:gd name="connsiteX13" fmla="*/ 176213 w 1162050"/>
              <a:gd name="connsiteY13" fmla="*/ 304800 h 2065338"/>
              <a:gd name="connsiteX14" fmla="*/ 190500 w 1162050"/>
              <a:gd name="connsiteY14" fmla="*/ 319088 h 2065338"/>
              <a:gd name="connsiteX15" fmla="*/ 209550 w 1162050"/>
              <a:gd name="connsiteY15" fmla="*/ 347663 h 2065338"/>
              <a:gd name="connsiteX16" fmla="*/ 214313 w 1162050"/>
              <a:gd name="connsiteY16" fmla="*/ 395288 h 2065338"/>
              <a:gd name="connsiteX17" fmla="*/ 223838 w 1162050"/>
              <a:gd name="connsiteY17" fmla="*/ 438150 h 2065338"/>
              <a:gd name="connsiteX18" fmla="*/ 209550 w 1162050"/>
              <a:gd name="connsiteY18" fmla="*/ 457200 h 2065338"/>
              <a:gd name="connsiteX19" fmla="*/ 204788 w 1162050"/>
              <a:gd name="connsiteY19" fmla="*/ 471488 h 2065338"/>
              <a:gd name="connsiteX20" fmla="*/ 209550 w 1162050"/>
              <a:gd name="connsiteY20" fmla="*/ 504825 h 2065338"/>
              <a:gd name="connsiteX21" fmla="*/ 219075 w 1162050"/>
              <a:gd name="connsiteY21" fmla="*/ 509588 h 2065338"/>
              <a:gd name="connsiteX22" fmla="*/ 223838 w 1162050"/>
              <a:gd name="connsiteY22" fmla="*/ 523875 h 2065338"/>
              <a:gd name="connsiteX23" fmla="*/ 223838 w 1162050"/>
              <a:gd name="connsiteY23" fmla="*/ 533400 h 2065338"/>
              <a:gd name="connsiteX24" fmla="*/ 223838 w 1162050"/>
              <a:gd name="connsiteY24" fmla="*/ 542925 h 2065338"/>
              <a:gd name="connsiteX25" fmla="*/ 238125 w 1162050"/>
              <a:gd name="connsiteY25" fmla="*/ 542925 h 2065338"/>
              <a:gd name="connsiteX26" fmla="*/ 257175 w 1162050"/>
              <a:gd name="connsiteY26" fmla="*/ 542925 h 2065338"/>
              <a:gd name="connsiteX27" fmla="*/ 261938 w 1162050"/>
              <a:gd name="connsiteY27" fmla="*/ 571500 h 2065338"/>
              <a:gd name="connsiteX28" fmla="*/ 290513 w 1162050"/>
              <a:gd name="connsiteY28" fmla="*/ 576263 h 2065338"/>
              <a:gd name="connsiteX29" fmla="*/ 314325 w 1162050"/>
              <a:gd name="connsiteY29" fmla="*/ 581025 h 2065338"/>
              <a:gd name="connsiteX30" fmla="*/ 333375 w 1162050"/>
              <a:gd name="connsiteY30" fmla="*/ 590550 h 2065338"/>
              <a:gd name="connsiteX31" fmla="*/ 366713 w 1162050"/>
              <a:gd name="connsiteY31" fmla="*/ 604838 h 2065338"/>
              <a:gd name="connsiteX32" fmla="*/ 371475 w 1162050"/>
              <a:gd name="connsiteY32" fmla="*/ 614363 h 2065338"/>
              <a:gd name="connsiteX33" fmla="*/ 381000 w 1162050"/>
              <a:gd name="connsiteY33" fmla="*/ 633413 h 2065338"/>
              <a:gd name="connsiteX34" fmla="*/ 381000 w 1162050"/>
              <a:gd name="connsiteY34" fmla="*/ 657225 h 2065338"/>
              <a:gd name="connsiteX35" fmla="*/ 395288 w 1162050"/>
              <a:gd name="connsiteY35" fmla="*/ 661988 h 2065338"/>
              <a:gd name="connsiteX36" fmla="*/ 414338 w 1162050"/>
              <a:gd name="connsiteY36" fmla="*/ 685800 h 2065338"/>
              <a:gd name="connsiteX37" fmla="*/ 409575 w 1162050"/>
              <a:gd name="connsiteY37" fmla="*/ 700088 h 2065338"/>
              <a:gd name="connsiteX38" fmla="*/ 419100 w 1162050"/>
              <a:gd name="connsiteY38" fmla="*/ 723900 h 2065338"/>
              <a:gd name="connsiteX39" fmla="*/ 438150 w 1162050"/>
              <a:gd name="connsiteY39" fmla="*/ 733425 h 2065338"/>
              <a:gd name="connsiteX40" fmla="*/ 433388 w 1162050"/>
              <a:gd name="connsiteY40" fmla="*/ 771525 h 2065338"/>
              <a:gd name="connsiteX41" fmla="*/ 442913 w 1162050"/>
              <a:gd name="connsiteY41" fmla="*/ 809625 h 2065338"/>
              <a:gd name="connsiteX42" fmla="*/ 457200 w 1162050"/>
              <a:gd name="connsiteY42" fmla="*/ 828675 h 2065338"/>
              <a:gd name="connsiteX43" fmla="*/ 481013 w 1162050"/>
              <a:gd name="connsiteY43" fmla="*/ 833438 h 2065338"/>
              <a:gd name="connsiteX44" fmla="*/ 500063 w 1162050"/>
              <a:gd name="connsiteY44" fmla="*/ 852488 h 2065338"/>
              <a:gd name="connsiteX45" fmla="*/ 504825 w 1162050"/>
              <a:gd name="connsiteY45" fmla="*/ 862013 h 2065338"/>
              <a:gd name="connsiteX46" fmla="*/ 495300 w 1162050"/>
              <a:gd name="connsiteY46" fmla="*/ 885825 h 2065338"/>
              <a:gd name="connsiteX47" fmla="*/ 500063 w 1162050"/>
              <a:gd name="connsiteY47" fmla="*/ 914400 h 2065338"/>
              <a:gd name="connsiteX48" fmla="*/ 519113 w 1162050"/>
              <a:gd name="connsiteY48" fmla="*/ 933450 h 2065338"/>
              <a:gd name="connsiteX49" fmla="*/ 533400 w 1162050"/>
              <a:gd name="connsiteY49" fmla="*/ 938213 h 2065338"/>
              <a:gd name="connsiteX50" fmla="*/ 547688 w 1162050"/>
              <a:gd name="connsiteY50" fmla="*/ 1019175 h 2065338"/>
              <a:gd name="connsiteX51" fmla="*/ 557213 w 1162050"/>
              <a:gd name="connsiteY51" fmla="*/ 1071563 h 2065338"/>
              <a:gd name="connsiteX52" fmla="*/ 581025 w 1162050"/>
              <a:gd name="connsiteY52" fmla="*/ 1081088 h 2065338"/>
              <a:gd name="connsiteX53" fmla="*/ 600075 w 1162050"/>
              <a:gd name="connsiteY53" fmla="*/ 1090613 h 2065338"/>
              <a:gd name="connsiteX54" fmla="*/ 623888 w 1162050"/>
              <a:gd name="connsiteY54" fmla="*/ 1133475 h 2065338"/>
              <a:gd name="connsiteX55" fmla="*/ 642938 w 1162050"/>
              <a:gd name="connsiteY55" fmla="*/ 1171575 h 2065338"/>
              <a:gd name="connsiteX56" fmla="*/ 647700 w 1162050"/>
              <a:gd name="connsiteY56" fmla="*/ 1223963 h 2065338"/>
              <a:gd name="connsiteX57" fmla="*/ 647700 w 1162050"/>
              <a:gd name="connsiteY57" fmla="*/ 1238250 h 2065338"/>
              <a:gd name="connsiteX58" fmla="*/ 666750 w 1162050"/>
              <a:gd name="connsiteY58" fmla="*/ 1247775 h 2065338"/>
              <a:gd name="connsiteX59" fmla="*/ 695325 w 1162050"/>
              <a:gd name="connsiteY59" fmla="*/ 1257300 h 2065338"/>
              <a:gd name="connsiteX60" fmla="*/ 700088 w 1162050"/>
              <a:gd name="connsiteY60" fmla="*/ 1281113 h 2065338"/>
              <a:gd name="connsiteX61" fmla="*/ 657225 w 1162050"/>
              <a:gd name="connsiteY61" fmla="*/ 1304925 h 2065338"/>
              <a:gd name="connsiteX62" fmla="*/ 633413 w 1162050"/>
              <a:gd name="connsiteY62" fmla="*/ 1309688 h 2065338"/>
              <a:gd name="connsiteX63" fmla="*/ 628650 w 1162050"/>
              <a:gd name="connsiteY63" fmla="*/ 1319213 h 2065338"/>
              <a:gd name="connsiteX64" fmla="*/ 628650 w 1162050"/>
              <a:gd name="connsiteY64" fmla="*/ 1338263 h 2065338"/>
              <a:gd name="connsiteX65" fmla="*/ 619125 w 1162050"/>
              <a:gd name="connsiteY65" fmla="*/ 1366838 h 2065338"/>
              <a:gd name="connsiteX66" fmla="*/ 619125 w 1162050"/>
              <a:gd name="connsiteY66" fmla="*/ 1409700 h 2065338"/>
              <a:gd name="connsiteX67" fmla="*/ 633413 w 1162050"/>
              <a:gd name="connsiteY67" fmla="*/ 1438275 h 2065338"/>
              <a:gd name="connsiteX68" fmla="*/ 671513 w 1162050"/>
              <a:gd name="connsiteY68" fmla="*/ 1466850 h 2065338"/>
              <a:gd name="connsiteX69" fmla="*/ 676275 w 1162050"/>
              <a:gd name="connsiteY69" fmla="*/ 1471613 h 2065338"/>
              <a:gd name="connsiteX70" fmla="*/ 671513 w 1162050"/>
              <a:gd name="connsiteY70" fmla="*/ 1500188 h 2065338"/>
              <a:gd name="connsiteX71" fmla="*/ 690563 w 1162050"/>
              <a:gd name="connsiteY71" fmla="*/ 1533525 h 2065338"/>
              <a:gd name="connsiteX72" fmla="*/ 690563 w 1162050"/>
              <a:gd name="connsiteY72" fmla="*/ 1566863 h 2065338"/>
              <a:gd name="connsiteX73" fmla="*/ 685800 w 1162050"/>
              <a:gd name="connsiteY73" fmla="*/ 1614488 h 2065338"/>
              <a:gd name="connsiteX74" fmla="*/ 757238 w 1162050"/>
              <a:gd name="connsiteY74" fmla="*/ 1633538 h 2065338"/>
              <a:gd name="connsiteX75" fmla="*/ 762000 w 1162050"/>
              <a:gd name="connsiteY75" fmla="*/ 1666875 h 2065338"/>
              <a:gd name="connsiteX76" fmla="*/ 766763 w 1162050"/>
              <a:gd name="connsiteY76" fmla="*/ 1676400 h 2065338"/>
              <a:gd name="connsiteX77" fmla="*/ 795338 w 1162050"/>
              <a:gd name="connsiteY77" fmla="*/ 1676400 h 2065338"/>
              <a:gd name="connsiteX78" fmla="*/ 800100 w 1162050"/>
              <a:gd name="connsiteY78" fmla="*/ 1704975 h 2065338"/>
              <a:gd name="connsiteX79" fmla="*/ 819150 w 1162050"/>
              <a:gd name="connsiteY79" fmla="*/ 1709738 h 2065338"/>
              <a:gd name="connsiteX80" fmla="*/ 862013 w 1162050"/>
              <a:gd name="connsiteY80" fmla="*/ 1762125 h 2065338"/>
              <a:gd name="connsiteX81" fmla="*/ 890588 w 1162050"/>
              <a:gd name="connsiteY81" fmla="*/ 1766888 h 2065338"/>
              <a:gd name="connsiteX82" fmla="*/ 909638 w 1162050"/>
              <a:gd name="connsiteY82" fmla="*/ 1762125 h 2065338"/>
              <a:gd name="connsiteX83" fmla="*/ 933450 w 1162050"/>
              <a:gd name="connsiteY83" fmla="*/ 1757363 h 2065338"/>
              <a:gd name="connsiteX84" fmla="*/ 947738 w 1162050"/>
              <a:gd name="connsiteY84" fmla="*/ 1795463 h 2065338"/>
              <a:gd name="connsiteX85" fmla="*/ 952500 w 1162050"/>
              <a:gd name="connsiteY85" fmla="*/ 1838325 h 2065338"/>
              <a:gd name="connsiteX86" fmla="*/ 962025 w 1162050"/>
              <a:gd name="connsiteY86" fmla="*/ 1866900 h 2065338"/>
              <a:gd name="connsiteX87" fmla="*/ 985838 w 1162050"/>
              <a:gd name="connsiteY87" fmla="*/ 1857375 h 2065338"/>
              <a:gd name="connsiteX88" fmla="*/ 990600 w 1162050"/>
              <a:gd name="connsiteY88" fmla="*/ 1838325 h 2065338"/>
              <a:gd name="connsiteX89" fmla="*/ 1000125 w 1162050"/>
              <a:gd name="connsiteY89" fmla="*/ 1833563 h 2065338"/>
              <a:gd name="connsiteX90" fmla="*/ 1019175 w 1162050"/>
              <a:gd name="connsiteY90" fmla="*/ 1852613 h 2065338"/>
              <a:gd name="connsiteX91" fmla="*/ 1066800 w 1162050"/>
              <a:gd name="connsiteY91" fmla="*/ 1857375 h 2065338"/>
              <a:gd name="connsiteX92" fmla="*/ 1090613 w 1162050"/>
              <a:gd name="connsiteY92" fmla="*/ 1890713 h 2065338"/>
              <a:gd name="connsiteX93" fmla="*/ 1100138 w 1162050"/>
              <a:gd name="connsiteY93" fmla="*/ 1938338 h 2065338"/>
              <a:gd name="connsiteX94" fmla="*/ 1138238 w 1162050"/>
              <a:gd name="connsiteY94" fmla="*/ 1957388 h 2065338"/>
              <a:gd name="connsiteX95" fmla="*/ 1143000 w 1162050"/>
              <a:gd name="connsiteY95" fmla="*/ 1957388 h 2065338"/>
              <a:gd name="connsiteX96" fmla="*/ 1128713 w 1162050"/>
              <a:gd name="connsiteY96" fmla="*/ 1981200 h 2065338"/>
              <a:gd name="connsiteX97" fmla="*/ 1126331 w 1162050"/>
              <a:gd name="connsiteY97" fmla="*/ 1983581 h 2065338"/>
              <a:gd name="connsiteX98" fmla="*/ 1123950 w 1162050"/>
              <a:gd name="connsiteY98" fmla="*/ 2019300 h 2065338"/>
              <a:gd name="connsiteX99" fmla="*/ 1147763 w 1162050"/>
              <a:gd name="connsiteY99" fmla="*/ 2043113 h 2065338"/>
              <a:gd name="connsiteX100" fmla="*/ 1162050 w 1162050"/>
              <a:gd name="connsiteY100" fmla="*/ 2062163 h 2065338"/>
              <a:gd name="connsiteX101" fmla="*/ 1147763 w 1162050"/>
              <a:gd name="connsiteY101" fmla="*/ 2062163 h 2065338"/>
              <a:gd name="connsiteX0" fmla="*/ 0 w 1162050"/>
              <a:gd name="connsiteY0" fmla="*/ 0 h 2065338"/>
              <a:gd name="connsiteX1" fmla="*/ 33338 w 1162050"/>
              <a:gd name="connsiteY1" fmla="*/ 38100 h 2065338"/>
              <a:gd name="connsiteX2" fmla="*/ 38100 w 1162050"/>
              <a:gd name="connsiteY2" fmla="*/ 52388 h 2065338"/>
              <a:gd name="connsiteX3" fmla="*/ 52388 w 1162050"/>
              <a:gd name="connsiteY3" fmla="*/ 66675 h 2065338"/>
              <a:gd name="connsiteX4" fmla="*/ 61913 w 1162050"/>
              <a:gd name="connsiteY4" fmla="*/ 66675 h 2065338"/>
              <a:gd name="connsiteX5" fmla="*/ 61913 w 1162050"/>
              <a:gd name="connsiteY5" fmla="*/ 95250 h 2065338"/>
              <a:gd name="connsiteX6" fmla="*/ 66675 w 1162050"/>
              <a:gd name="connsiteY6" fmla="*/ 104775 h 2065338"/>
              <a:gd name="connsiteX7" fmla="*/ 85725 w 1162050"/>
              <a:gd name="connsiteY7" fmla="*/ 123825 h 2065338"/>
              <a:gd name="connsiteX8" fmla="*/ 90488 w 1162050"/>
              <a:gd name="connsiteY8" fmla="*/ 152400 h 2065338"/>
              <a:gd name="connsiteX9" fmla="*/ 123825 w 1162050"/>
              <a:gd name="connsiteY9" fmla="*/ 166688 h 2065338"/>
              <a:gd name="connsiteX10" fmla="*/ 128588 w 1162050"/>
              <a:gd name="connsiteY10" fmla="*/ 180975 h 2065338"/>
              <a:gd name="connsiteX11" fmla="*/ 133350 w 1162050"/>
              <a:gd name="connsiteY11" fmla="*/ 238125 h 2065338"/>
              <a:gd name="connsiteX12" fmla="*/ 152400 w 1162050"/>
              <a:gd name="connsiteY12" fmla="*/ 271463 h 2065338"/>
              <a:gd name="connsiteX13" fmla="*/ 176213 w 1162050"/>
              <a:gd name="connsiteY13" fmla="*/ 304800 h 2065338"/>
              <a:gd name="connsiteX14" fmla="*/ 190500 w 1162050"/>
              <a:gd name="connsiteY14" fmla="*/ 319088 h 2065338"/>
              <a:gd name="connsiteX15" fmla="*/ 209550 w 1162050"/>
              <a:gd name="connsiteY15" fmla="*/ 347663 h 2065338"/>
              <a:gd name="connsiteX16" fmla="*/ 214313 w 1162050"/>
              <a:gd name="connsiteY16" fmla="*/ 395288 h 2065338"/>
              <a:gd name="connsiteX17" fmla="*/ 223838 w 1162050"/>
              <a:gd name="connsiteY17" fmla="*/ 438150 h 2065338"/>
              <a:gd name="connsiteX18" fmla="*/ 209550 w 1162050"/>
              <a:gd name="connsiteY18" fmla="*/ 457200 h 2065338"/>
              <a:gd name="connsiteX19" fmla="*/ 204788 w 1162050"/>
              <a:gd name="connsiteY19" fmla="*/ 471488 h 2065338"/>
              <a:gd name="connsiteX20" fmla="*/ 209550 w 1162050"/>
              <a:gd name="connsiteY20" fmla="*/ 504825 h 2065338"/>
              <a:gd name="connsiteX21" fmla="*/ 219075 w 1162050"/>
              <a:gd name="connsiteY21" fmla="*/ 509588 h 2065338"/>
              <a:gd name="connsiteX22" fmla="*/ 223838 w 1162050"/>
              <a:gd name="connsiteY22" fmla="*/ 523875 h 2065338"/>
              <a:gd name="connsiteX23" fmla="*/ 223838 w 1162050"/>
              <a:gd name="connsiteY23" fmla="*/ 533400 h 2065338"/>
              <a:gd name="connsiteX24" fmla="*/ 223838 w 1162050"/>
              <a:gd name="connsiteY24" fmla="*/ 542925 h 2065338"/>
              <a:gd name="connsiteX25" fmla="*/ 238125 w 1162050"/>
              <a:gd name="connsiteY25" fmla="*/ 542925 h 2065338"/>
              <a:gd name="connsiteX26" fmla="*/ 257175 w 1162050"/>
              <a:gd name="connsiteY26" fmla="*/ 542925 h 2065338"/>
              <a:gd name="connsiteX27" fmla="*/ 261938 w 1162050"/>
              <a:gd name="connsiteY27" fmla="*/ 571500 h 2065338"/>
              <a:gd name="connsiteX28" fmla="*/ 290513 w 1162050"/>
              <a:gd name="connsiteY28" fmla="*/ 576263 h 2065338"/>
              <a:gd name="connsiteX29" fmla="*/ 314325 w 1162050"/>
              <a:gd name="connsiteY29" fmla="*/ 581025 h 2065338"/>
              <a:gd name="connsiteX30" fmla="*/ 333375 w 1162050"/>
              <a:gd name="connsiteY30" fmla="*/ 590550 h 2065338"/>
              <a:gd name="connsiteX31" fmla="*/ 366713 w 1162050"/>
              <a:gd name="connsiteY31" fmla="*/ 604838 h 2065338"/>
              <a:gd name="connsiteX32" fmla="*/ 371475 w 1162050"/>
              <a:gd name="connsiteY32" fmla="*/ 614363 h 2065338"/>
              <a:gd name="connsiteX33" fmla="*/ 381000 w 1162050"/>
              <a:gd name="connsiteY33" fmla="*/ 633413 h 2065338"/>
              <a:gd name="connsiteX34" fmla="*/ 381000 w 1162050"/>
              <a:gd name="connsiteY34" fmla="*/ 657225 h 2065338"/>
              <a:gd name="connsiteX35" fmla="*/ 395288 w 1162050"/>
              <a:gd name="connsiteY35" fmla="*/ 661988 h 2065338"/>
              <a:gd name="connsiteX36" fmla="*/ 414338 w 1162050"/>
              <a:gd name="connsiteY36" fmla="*/ 685800 h 2065338"/>
              <a:gd name="connsiteX37" fmla="*/ 409575 w 1162050"/>
              <a:gd name="connsiteY37" fmla="*/ 700088 h 2065338"/>
              <a:gd name="connsiteX38" fmla="*/ 419100 w 1162050"/>
              <a:gd name="connsiteY38" fmla="*/ 723900 h 2065338"/>
              <a:gd name="connsiteX39" fmla="*/ 438150 w 1162050"/>
              <a:gd name="connsiteY39" fmla="*/ 733425 h 2065338"/>
              <a:gd name="connsiteX40" fmla="*/ 433388 w 1162050"/>
              <a:gd name="connsiteY40" fmla="*/ 771525 h 2065338"/>
              <a:gd name="connsiteX41" fmla="*/ 442913 w 1162050"/>
              <a:gd name="connsiteY41" fmla="*/ 809625 h 2065338"/>
              <a:gd name="connsiteX42" fmla="*/ 457200 w 1162050"/>
              <a:gd name="connsiteY42" fmla="*/ 828675 h 2065338"/>
              <a:gd name="connsiteX43" fmla="*/ 481013 w 1162050"/>
              <a:gd name="connsiteY43" fmla="*/ 833438 h 2065338"/>
              <a:gd name="connsiteX44" fmla="*/ 500063 w 1162050"/>
              <a:gd name="connsiteY44" fmla="*/ 852488 h 2065338"/>
              <a:gd name="connsiteX45" fmla="*/ 504825 w 1162050"/>
              <a:gd name="connsiteY45" fmla="*/ 862013 h 2065338"/>
              <a:gd name="connsiteX46" fmla="*/ 495300 w 1162050"/>
              <a:gd name="connsiteY46" fmla="*/ 885825 h 2065338"/>
              <a:gd name="connsiteX47" fmla="*/ 500063 w 1162050"/>
              <a:gd name="connsiteY47" fmla="*/ 914400 h 2065338"/>
              <a:gd name="connsiteX48" fmla="*/ 519113 w 1162050"/>
              <a:gd name="connsiteY48" fmla="*/ 933450 h 2065338"/>
              <a:gd name="connsiteX49" fmla="*/ 533400 w 1162050"/>
              <a:gd name="connsiteY49" fmla="*/ 938213 h 2065338"/>
              <a:gd name="connsiteX50" fmla="*/ 547688 w 1162050"/>
              <a:gd name="connsiteY50" fmla="*/ 1019175 h 2065338"/>
              <a:gd name="connsiteX51" fmla="*/ 557213 w 1162050"/>
              <a:gd name="connsiteY51" fmla="*/ 1071563 h 2065338"/>
              <a:gd name="connsiteX52" fmla="*/ 581025 w 1162050"/>
              <a:gd name="connsiteY52" fmla="*/ 1081088 h 2065338"/>
              <a:gd name="connsiteX53" fmla="*/ 600075 w 1162050"/>
              <a:gd name="connsiteY53" fmla="*/ 1090613 h 2065338"/>
              <a:gd name="connsiteX54" fmla="*/ 623888 w 1162050"/>
              <a:gd name="connsiteY54" fmla="*/ 1133475 h 2065338"/>
              <a:gd name="connsiteX55" fmla="*/ 642938 w 1162050"/>
              <a:gd name="connsiteY55" fmla="*/ 1171575 h 2065338"/>
              <a:gd name="connsiteX56" fmla="*/ 647700 w 1162050"/>
              <a:gd name="connsiteY56" fmla="*/ 1223963 h 2065338"/>
              <a:gd name="connsiteX57" fmla="*/ 647700 w 1162050"/>
              <a:gd name="connsiteY57" fmla="*/ 1238250 h 2065338"/>
              <a:gd name="connsiteX58" fmla="*/ 666750 w 1162050"/>
              <a:gd name="connsiteY58" fmla="*/ 1247775 h 2065338"/>
              <a:gd name="connsiteX59" fmla="*/ 695325 w 1162050"/>
              <a:gd name="connsiteY59" fmla="*/ 1257300 h 2065338"/>
              <a:gd name="connsiteX60" fmla="*/ 700088 w 1162050"/>
              <a:gd name="connsiteY60" fmla="*/ 1281113 h 2065338"/>
              <a:gd name="connsiteX61" fmla="*/ 657225 w 1162050"/>
              <a:gd name="connsiteY61" fmla="*/ 1304925 h 2065338"/>
              <a:gd name="connsiteX62" fmla="*/ 633413 w 1162050"/>
              <a:gd name="connsiteY62" fmla="*/ 1309688 h 2065338"/>
              <a:gd name="connsiteX63" fmla="*/ 628650 w 1162050"/>
              <a:gd name="connsiteY63" fmla="*/ 1319213 h 2065338"/>
              <a:gd name="connsiteX64" fmla="*/ 628650 w 1162050"/>
              <a:gd name="connsiteY64" fmla="*/ 1338263 h 2065338"/>
              <a:gd name="connsiteX65" fmla="*/ 619125 w 1162050"/>
              <a:gd name="connsiteY65" fmla="*/ 1366838 h 2065338"/>
              <a:gd name="connsiteX66" fmla="*/ 619125 w 1162050"/>
              <a:gd name="connsiteY66" fmla="*/ 1409700 h 2065338"/>
              <a:gd name="connsiteX67" fmla="*/ 633413 w 1162050"/>
              <a:gd name="connsiteY67" fmla="*/ 1438275 h 2065338"/>
              <a:gd name="connsiteX68" fmla="*/ 671513 w 1162050"/>
              <a:gd name="connsiteY68" fmla="*/ 1466850 h 2065338"/>
              <a:gd name="connsiteX69" fmla="*/ 676275 w 1162050"/>
              <a:gd name="connsiteY69" fmla="*/ 1471613 h 2065338"/>
              <a:gd name="connsiteX70" fmla="*/ 671513 w 1162050"/>
              <a:gd name="connsiteY70" fmla="*/ 1500188 h 2065338"/>
              <a:gd name="connsiteX71" fmla="*/ 690563 w 1162050"/>
              <a:gd name="connsiteY71" fmla="*/ 1533525 h 2065338"/>
              <a:gd name="connsiteX72" fmla="*/ 690563 w 1162050"/>
              <a:gd name="connsiteY72" fmla="*/ 1566863 h 2065338"/>
              <a:gd name="connsiteX73" fmla="*/ 685800 w 1162050"/>
              <a:gd name="connsiteY73" fmla="*/ 1614488 h 2065338"/>
              <a:gd name="connsiteX74" fmla="*/ 757238 w 1162050"/>
              <a:gd name="connsiteY74" fmla="*/ 1633538 h 2065338"/>
              <a:gd name="connsiteX75" fmla="*/ 762000 w 1162050"/>
              <a:gd name="connsiteY75" fmla="*/ 1666875 h 2065338"/>
              <a:gd name="connsiteX76" fmla="*/ 766763 w 1162050"/>
              <a:gd name="connsiteY76" fmla="*/ 1676400 h 2065338"/>
              <a:gd name="connsiteX77" fmla="*/ 795338 w 1162050"/>
              <a:gd name="connsiteY77" fmla="*/ 1676400 h 2065338"/>
              <a:gd name="connsiteX78" fmla="*/ 800100 w 1162050"/>
              <a:gd name="connsiteY78" fmla="*/ 1704975 h 2065338"/>
              <a:gd name="connsiteX79" fmla="*/ 819150 w 1162050"/>
              <a:gd name="connsiteY79" fmla="*/ 1709738 h 2065338"/>
              <a:gd name="connsiteX80" fmla="*/ 862013 w 1162050"/>
              <a:gd name="connsiteY80" fmla="*/ 1762125 h 2065338"/>
              <a:gd name="connsiteX81" fmla="*/ 890588 w 1162050"/>
              <a:gd name="connsiteY81" fmla="*/ 1766888 h 2065338"/>
              <a:gd name="connsiteX82" fmla="*/ 909638 w 1162050"/>
              <a:gd name="connsiteY82" fmla="*/ 1762125 h 2065338"/>
              <a:gd name="connsiteX83" fmla="*/ 933450 w 1162050"/>
              <a:gd name="connsiteY83" fmla="*/ 1757363 h 2065338"/>
              <a:gd name="connsiteX84" fmla="*/ 947738 w 1162050"/>
              <a:gd name="connsiteY84" fmla="*/ 1795463 h 2065338"/>
              <a:gd name="connsiteX85" fmla="*/ 952500 w 1162050"/>
              <a:gd name="connsiteY85" fmla="*/ 1838325 h 2065338"/>
              <a:gd name="connsiteX86" fmla="*/ 962025 w 1162050"/>
              <a:gd name="connsiteY86" fmla="*/ 1866900 h 2065338"/>
              <a:gd name="connsiteX87" fmla="*/ 985838 w 1162050"/>
              <a:gd name="connsiteY87" fmla="*/ 1857375 h 2065338"/>
              <a:gd name="connsiteX88" fmla="*/ 990600 w 1162050"/>
              <a:gd name="connsiteY88" fmla="*/ 1838325 h 2065338"/>
              <a:gd name="connsiteX89" fmla="*/ 1000125 w 1162050"/>
              <a:gd name="connsiteY89" fmla="*/ 1833563 h 2065338"/>
              <a:gd name="connsiteX90" fmla="*/ 1019175 w 1162050"/>
              <a:gd name="connsiteY90" fmla="*/ 1852613 h 2065338"/>
              <a:gd name="connsiteX91" fmla="*/ 1066800 w 1162050"/>
              <a:gd name="connsiteY91" fmla="*/ 1857375 h 2065338"/>
              <a:gd name="connsiteX92" fmla="*/ 1090613 w 1162050"/>
              <a:gd name="connsiteY92" fmla="*/ 1890713 h 2065338"/>
              <a:gd name="connsiteX93" fmla="*/ 1100138 w 1162050"/>
              <a:gd name="connsiteY93" fmla="*/ 1938338 h 2065338"/>
              <a:gd name="connsiteX94" fmla="*/ 1138238 w 1162050"/>
              <a:gd name="connsiteY94" fmla="*/ 1957388 h 2065338"/>
              <a:gd name="connsiteX95" fmla="*/ 1143000 w 1162050"/>
              <a:gd name="connsiteY95" fmla="*/ 1957388 h 2065338"/>
              <a:gd name="connsiteX96" fmla="*/ 1128713 w 1162050"/>
              <a:gd name="connsiteY96" fmla="*/ 1981200 h 2065338"/>
              <a:gd name="connsiteX97" fmla="*/ 1126331 w 1162050"/>
              <a:gd name="connsiteY97" fmla="*/ 1983581 h 2065338"/>
              <a:gd name="connsiteX98" fmla="*/ 1123950 w 1162050"/>
              <a:gd name="connsiteY98" fmla="*/ 2019300 h 2065338"/>
              <a:gd name="connsiteX99" fmla="*/ 1147763 w 1162050"/>
              <a:gd name="connsiteY99" fmla="*/ 2043113 h 2065338"/>
              <a:gd name="connsiteX100" fmla="*/ 1162050 w 1162050"/>
              <a:gd name="connsiteY100" fmla="*/ 2062163 h 2065338"/>
              <a:gd name="connsiteX101" fmla="*/ 1147763 w 1162050"/>
              <a:gd name="connsiteY101" fmla="*/ 2062163 h 2065338"/>
              <a:gd name="connsiteX0" fmla="*/ 0 w 1162050"/>
              <a:gd name="connsiteY0" fmla="*/ 0 h 2065338"/>
              <a:gd name="connsiteX1" fmla="*/ 33338 w 1162050"/>
              <a:gd name="connsiteY1" fmla="*/ 38100 h 2065338"/>
              <a:gd name="connsiteX2" fmla="*/ 38100 w 1162050"/>
              <a:gd name="connsiteY2" fmla="*/ 52388 h 2065338"/>
              <a:gd name="connsiteX3" fmla="*/ 52388 w 1162050"/>
              <a:gd name="connsiteY3" fmla="*/ 66675 h 2065338"/>
              <a:gd name="connsiteX4" fmla="*/ 61913 w 1162050"/>
              <a:gd name="connsiteY4" fmla="*/ 66675 h 2065338"/>
              <a:gd name="connsiteX5" fmla="*/ 61913 w 1162050"/>
              <a:gd name="connsiteY5" fmla="*/ 95250 h 2065338"/>
              <a:gd name="connsiteX6" fmla="*/ 66675 w 1162050"/>
              <a:gd name="connsiteY6" fmla="*/ 104775 h 2065338"/>
              <a:gd name="connsiteX7" fmla="*/ 85725 w 1162050"/>
              <a:gd name="connsiteY7" fmla="*/ 123825 h 2065338"/>
              <a:gd name="connsiteX8" fmla="*/ 90488 w 1162050"/>
              <a:gd name="connsiteY8" fmla="*/ 152400 h 2065338"/>
              <a:gd name="connsiteX9" fmla="*/ 123825 w 1162050"/>
              <a:gd name="connsiteY9" fmla="*/ 166688 h 2065338"/>
              <a:gd name="connsiteX10" fmla="*/ 128588 w 1162050"/>
              <a:gd name="connsiteY10" fmla="*/ 180975 h 2065338"/>
              <a:gd name="connsiteX11" fmla="*/ 133350 w 1162050"/>
              <a:gd name="connsiteY11" fmla="*/ 238125 h 2065338"/>
              <a:gd name="connsiteX12" fmla="*/ 152400 w 1162050"/>
              <a:gd name="connsiteY12" fmla="*/ 271463 h 2065338"/>
              <a:gd name="connsiteX13" fmla="*/ 176213 w 1162050"/>
              <a:gd name="connsiteY13" fmla="*/ 304800 h 2065338"/>
              <a:gd name="connsiteX14" fmla="*/ 190500 w 1162050"/>
              <a:gd name="connsiteY14" fmla="*/ 319088 h 2065338"/>
              <a:gd name="connsiteX15" fmla="*/ 209550 w 1162050"/>
              <a:gd name="connsiteY15" fmla="*/ 347663 h 2065338"/>
              <a:gd name="connsiteX16" fmla="*/ 214313 w 1162050"/>
              <a:gd name="connsiteY16" fmla="*/ 395288 h 2065338"/>
              <a:gd name="connsiteX17" fmla="*/ 223838 w 1162050"/>
              <a:gd name="connsiteY17" fmla="*/ 438150 h 2065338"/>
              <a:gd name="connsiteX18" fmla="*/ 209550 w 1162050"/>
              <a:gd name="connsiteY18" fmla="*/ 457200 h 2065338"/>
              <a:gd name="connsiteX19" fmla="*/ 204788 w 1162050"/>
              <a:gd name="connsiteY19" fmla="*/ 471488 h 2065338"/>
              <a:gd name="connsiteX20" fmla="*/ 209550 w 1162050"/>
              <a:gd name="connsiteY20" fmla="*/ 504825 h 2065338"/>
              <a:gd name="connsiteX21" fmla="*/ 219075 w 1162050"/>
              <a:gd name="connsiteY21" fmla="*/ 509588 h 2065338"/>
              <a:gd name="connsiteX22" fmla="*/ 223838 w 1162050"/>
              <a:gd name="connsiteY22" fmla="*/ 523875 h 2065338"/>
              <a:gd name="connsiteX23" fmla="*/ 223838 w 1162050"/>
              <a:gd name="connsiteY23" fmla="*/ 533400 h 2065338"/>
              <a:gd name="connsiteX24" fmla="*/ 223838 w 1162050"/>
              <a:gd name="connsiteY24" fmla="*/ 542925 h 2065338"/>
              <a:gd name="connsiteX25" fmla="*/ 238125 w 1162050"/>
              <a:gd name="connsiteY25" fmla="*/ 542925 h 2065338"/>
              <a:gd name="connsiteX26" fmla="*/ 257175 w 1162050"/>
              <a:gd name="connsiteY26" fmla="*/ 542925 h 2065338"/>
              <a:gd name="connsiteX27" fmla="*/ 261938 w 1162050"/>
              <a:gd name="connsiteY27" fmla="*/ 571500 h 2065338"/>
              <a:gd name="connsiteX28" fmla="*/ 290513 w 1162050"/>
              <a:gd name="connsiteY28" fmla="*/ 576263 h 2065338"/>
              <a:gd name="connsiteX29" fmla="*/ 314325 w 1162050"/>
              <a:gd name="connsiteY29" fmla="*/ 581025 h 2065338"/>
              <a:gd name="connsiteX30" fmla="*/ 333375 w 1162050"/>
              <a:gd name="connsiteY30" fmla="*/ 590550 h 2065338"/>
              <a:gd name="connsiteX31" fmla="*/ 366713 w 1162050"/>
              <a:gd name="connsiteY31" fmla="*/ 604838 h 2065338"/>
              <a:gd name="connsiteX32" fmla="*/ 371475 w 1162050"/>
              <a:gd name="connsiteY32" fmla="*/ 614363 h 2065338"/>
              <a:gd name="connsiteX33" fmla="*/ 381000 w 1162050"/>
              <a:gd name="connsiteY33" fmla="*/ 633413 h 2065338"/>
              <a:gd name="connsiteX34" fmla="*/ 381000 w 1162050"/>
              <a:gd name="connsiteY34" fmla="*/ 657225 h 2065338"/>
              <a:gd name="connsiteX35" fmla="*/ 395288 w 1162050"/>
              <a:gd name="connsiteY35" fmla="*/ 661988 h 2065338"/>
              <a:gd name="connsiteX36" fmla="*/ 414338 w 1162050"/>
              <a:gd name="connsiteY36" fmla="*/ 685800 h 2065338"/>
              <a:gd name="connsiteX37" fmla="*/ 409575 w 1162050"/>
              <a:gd name="connsiteY37" fmla="*/ 700088 h 2065338"/>
              <a:gd name="connsiteX38" fmla="*/ 419100 w 1162050"/>
              <a:gd name="connsiteY38" fmla="*/ 723900 h 2065338"/>
              <a:gd name="connsiteX39" fmla="*/ 438150 w 1162050"/>
              <a:gd name="connsiteY39" fmla="*/ 733425 h 2065338"/>
              <a:gd name="connsiteX40" fmla="*/ 433388 w 1162050"/>
              <a:gd name="connsiteY40" fmla="*/ 771525 h 2065338"/>
              <a:gd name="connsiteX41" fmla="*/ 442913 w 1162050"/>
              <a:gd name="connsiteY41" fmla="*/ 809625 h 2065338"/>
              <a:gd name="connsiteX42" fmla="*/ 457200 w 1162050"/>
              <a:gd name="connsiteY42" fmla="*/ 828675 h 2065338"/>
              <a:gd name="connsiteX43" fmla="*/ 481013 w 1162050"/>
              <a:gd name="connsiteY43" fmla="*/ 833438 h 2065338"/>
              <a:gd name="connsiteX44" fmla="*/ 500063 w 1162050"/>
              <a:gd name="connsiteY44" fmla="*/ 852488 h 2065338"/>
              <a:gd name="connsiteX45" fmla="*/ 504825 w 1162050"/>
              <a:gd name="connsiteY45" fmla="*/ 862013 h 2065338"/>
              <a:gd name="connsiteX46" fmla="*/ 495300 w 1162050"/>
              <a:gd name="connsiteY46" fmla="*/ 885825 h 2065338"/>
              <a:gd name="connsiteX47" fmla="*/ 500063 w 1162050"/>
              <a:gd name="connsiteY47" fmla="*/ 914400 h 2065338"/>
              <a:gd name="connsiteX48" fmla="*/ 519113 w 1162050"/>
              <a:gd name="connsiteY48" fmla="*/ 933450 h 2065338"/>
              <a:gd name="connsiteX49" fmla="*/ 533400 w 1162050"/>
              <a:gd name="connsiteY49" fmla="*/ 938213 h 2065338"/>
              <a:gd name="connsiteX50" fmla="*/ 547688 w 1162050"/>
              <a:gd name="connsiteY50" fmla="*/ 1019175 h 2065338"/>
              <a:gd name="connsiteX51" fmla="*/ 557213 w 1162050"/>
              <a:gd name="connsiteY51" fmla="*/ 1071563 h 2065338"/>
              <a:gd name="connsiteX52" fmla="*/ 581025 w 1162050"/>
              <a:gd name="connsiteY52" fmla="*/ 1081088 h 2065338"/>
              <a:gd name="connsiteX53" fmla="*/ 600075 w 1162050"/>
              <a:gd name="connsiteY53" fmla="*/ 1090613 h 2065338"/>
              <a:gd name="connsiteX54" fmla="*/ 623888 w 1162050"/>
              <a:gd name="connsiteY54" fmla="*/ 1133475 h 2065338"/>
              <a:gd name="connsiteX55" fmla="*/ 642938 w 1162050"/>
              <a:gd name="connsiteY55" fmla="*/ 1171575 h 2065338"/>
              <a:gd name="connsiteX56" fmla="*/ 647700 w 1162050"/>
              <a:gd name="connsiteY56" fmla="*/ 1223963 h 2065338"/>
              <a:gd name="connsiteX57" fmla="*/ 647700 w 1162050"/>
              <a:gd name="connsiteY57" fmla="*/ 1238250 h 2065338"/>
              <a:gd name="connsiteX58" fmla="*/ 666750 w 1162050"/>
              <a:gd name="connsiteY58" fmla="*/ 1247775 h 2065338"/>
              <a:gd name="connsiteX59" fmla="*/ 695325 w 1162050"/>
              <a:gd name="connsiteY59" fmla="*/ 1257300 h 2065338"/>
              <a:gd name="connsiteX60" fmla="*/ 700088 w 1162050"/>
              <a:gd name="connsiteY60" fmla="*/ 1281113 h 2065338"/>
              <a:gd name="connsiteX61" fmla="*/ 657225 w 1162050"/>
              <a:gd name="connsiteY61" fmla="*/ 1304925 h 2065338"/>
              <a:gd name="connsiteX62" fmla="*/ 633413 w 1162050"/>
              <a:gd name="connsiteY62" fmla="*/ 1309688 h 2065338"/>
              <a:gd name="connsiteX63" fmla="*/ 628650 w 1162050"/>
              <a:gd name="connsiteY63" fmla="*/ 1319213 h 2065338"/>
              <a:gd name="connsiteX64" fmla="*/ 628650 w 1162050"/>
              <a:gd name="connsiteY64" fmla="*/ 1338263 h 2065338"/>
              <a:gd name="connsiteX65" fmla="*/ 619125 w 1162050"/>
              <a:gd name="connsiteY65" fmla="*/ 1366838 h 2065338"/>
              <a:gd name="connsiteX66" fmla="*/ 619125 w 1162050"/>
              <a:gd name="connsiteY66" fmla="*/ 1409700 h 2065338"/>
              <a:gd name="connsiteX67" fmla="*/ 633413 w 1162050"/>
              <a:gd name="connsiteY67" fmla="*/ 1438275 h 2065338"/>
              <a:gd name="connsiteX68" fmla="*/ 671513 w 1162050"/>
              <a:gd name="connsiteY68" fmla="*/ 1466850 h 2065338"/>
              <a:gd name="connsiteX69" fmla="*/ 676275 w 1162050"/>
              <a:gd name="connsiteY69" fmla="*/ 1471613 h 2065338"/>
              <a:gd name="connsiteX70" fmla="*/ 671513 w 1162050"/>
              <a:gd name="connsiteY70" fmla="*/ 1500188 h 2065338"/>
              <a:gd name="connsiteX71" fmla="*/ 690563 w 1162050"/>
              <a:gd name="connsiteY71" fmla="*/ 1533525 h 2065338"/>
              <a:gd name="connsiteX72" fmla="*/ 690563 w 1162050"/>
              <a:gd name="connsiteY72" fmla="*/ 1566863 h 2065338"/>
              <a:gd name="connsiteX73" fmla="*/ 685800 w 1162050"/>
              <a:gd name="connsiteY73" fmla="*/ 1614488 h 2065338"/>
              <a:gd name="connsiteX74" fmla="*/ 757238 w 1162050"/>
              <a:gd name="connsiteY74" fmla="*/ 1633538 h 2065338"/>
              <a:gd name="connsiteX75" fmla="*/ 762000 w 1162050"/>
              <a:gd name="connsiteY75" fmla="*/ 1666875 h 2065338"/>
              <a:gd name="connsiteX76" fmla="*/ 766763 w 1162050"/>
              <a:gd name="connsiteY76" fmla="*/ 1676400 h 2065338"/>
              <a:gd name="connsiteX77" fmla="*/ 795338 w 1162050"/>
              <a:gd name="connsiteY77" fmla="*/ 1676400 h 2065338"/>
              <a:gd name="connsiteX78" fmla="*/ 800100 w 1162050"/>
              <a:gd name="connsiteY78" fmla="*/ 1704975 h 2065338"/>
              <a:gd name="connsiteX79" fmla="*/ 819150 w 1162050"/>
              <a:gd name="connsiteY79" fmla="*/ 1709738 h 2065338"/>
              <a:gd name="connsiteX80" fmla="*/ 862013 w 1162050"/>
              <a:gd name="connsiteY80" fmla="*/ 1762125 h 2065338"/>
              <a:gd name="connsiteX81" fmla="*/ 890588 w 1162050"/>
              <a:gd name="connsiteY81" fmla="*/ 1766888 h 2065338"/>
              <a:gd name="connsiteX82" fmla="*/ 909638 w 1162050"/>
              <a:gd name="connsiteY82" fmla="*/ 1762125 h 2065338"/>
              <a:gd name="connsiteX83" fmla="*/ 933450 w 1162050"/>
              <a:gd name="connsiteY83" fmla="*/ 1757363 h 2065338"/>
              <a:gd name="connsiteX84" fmla="*/ 947738 w 1162050"/>
              <a:gd name="connsiteY84" fmla="*/ 1795463 h 2065338"/>
              <a:gd name="connsiteX85" fmla="*/ 952500 w 1162050"/>
              <a:gd name="connsiteY85" fmla="*/ 1838325 h 2065338"/>
              <a:gd name="connsiteX86" fmla="*/ 962025 w 1162050"/>
              <a:gd name="connsiteY86" fmla="*/ 1866900 h 2065338"/>
              <a:gd name="connsiteX87" fmla="*/ 985838 w 1162050"/>
              <a:gd name="connsiteY87" fmla="*/ 1857375 h 2065338"/>
              <a:gd name="connsiteX88" fmla="*/ 990600 w 1162050"/>
              <a:gd name="connsiteY88" fmla="*/ 1838325 h 2065338"/>
              <a:gd name="connsiteX89" fmla="*/ 1000125 w 1162050"/>
              <a:gd name="connsiteY89" fmla="*/ 1833563 h 2065338"/>
              <a:gd name="connsiteX90" fmla="*/ 1019175 w 1162050"/>
              <a:gd name="connsiteY90" fmla="*/ 1852613 h 2065338"/>
              <a:gd name="connsiteX91" fmla="*/ 1066800 w 1162050"/>
              <a:gd name="connsiteY91" fmla="*/ 1857375 h 2065338"/>
              <a:gd name="connsiteX92" fmla="*/ 1090613 w 1162050"/>
              <a:gd name="connsiteY92" fmla="*/ 1890713 h 2065338"/>
              <a:gd name="connsiteX93" fmla="*/ 1100138 w 1162050"/>
              <a:gd name="connsiteY93" fmla="*/ 1938338 h 2065338"/>
              <a:gd name="connsiteX94" fmla="*/ 1138238 w 1162050"/>
              <a:gd name="connsiteY94" fmla="*/ 1957388 h 2065338"/>
              <a:gd name="connsiteX95" fmla="*/ 1143000 w 1162050"/>
              <a:gd name="connsiteY95" fmla="*/ 1957388 h 2065338"/>
              <a:gd name="connsiteX96" fmla="*/ 1128713 w 1162050"/>
              <a:gd name="connsiteY96" fmla="*/ 1981200 h 2065338"/>
              <a:gd name="connsiteX97" fmla="*/ 1126331 w 1162050"/>
              <a:gd name="connsiteY97" fmla="*/ 1983581 h 2065338"/>
              <a:gd name="connsiteX98" fmla="*/ 1126331 w 1162050"/>
              <a:gd name="connsiteY98" fmla="*/ 1983581 h 2065338"/>
              <a:gd name="connsiteX99" fmla="*/ 1123950 w 1162050"/>
              <a:gd name="connsiteY99" fmla="*/ 2019300 h 2065338"/>
              <a:gd name="connsiteX100" fmla="*/ 1147763 w 1162050"/>
              <a:gd name="connsiteY100" fmla="*/ 2043113 h 2065338"/>
              <a:gd name="connsiteX101" fmla="*/ 1162050 w 1162050"/>
              <a:gd name="connsiteY101" fmla="*/ 2062163 h 2065338"/>
              <a:gd name="connsiteX102" fmla="*/ 1147763 w 1162050"/>
              <a:gd name="connsiteY102" fmla="*/ 2062163 h 2065338"/>
              <a:gd name="connsiteX0" fmla="*/ 0 w 1165226"/>
              <a:gd name="connsiteY0" fmla="*/ 0 h 2065338"/>
              <a:gd name="connsiteX1" fmla="*/ 33338 w 1165226"/>
              <a:gd name="connsiteY1" fmla="*/ 38100 h 2065338"/>
              <a:gd name="connsiteX2" fmla="*/ 38100 w 1165226"/>
              <a:gd name="connsiteY2" fmla="*/ 52388 h 2065338"/>
              <a:gd name="connsiteX3" fmla="*/ 52388 w 1165226"/>
              <a:gd name="connsiteY3" fmla="*/ 66675 h 2065338"/>
              <a:gd name="connsiteX4" fmla="*/ 61913 w 1165226"/>
              <a:gd name="connsiteY4" fmla="*/ 66675 h 2065338"/>
              <a:gd name="connsiteX5" fmla="*/ 61913 w 1165226"/>
              <a:gd name="connsiteY5" fmla="*/ 95250 h 2065338"/>
              <a:gd name="connsiteX6" fmla="*/ 66675 w 1165226"/>
              <a:gd name="connsiteY6" fmla="*/ 104775 h 2065338"/>
              <a:gd name="connsiteX7" fmla="*/ 85725 w 1165226"/>
              <a:gd name="connsiteY7" fmla="*/ 123825 h 2065338"/>
              <a:gd name="connsiteX8" fmla="*/ 90488 w 1165226"/>
              <a:gd name="connsiteY8" fmla="*/ 152400 h 2065338"/>
              <a:gd name="connsiteX9" fmla="*/ 123825 w 1165226"/>
              <a:gd name="connsiteY9" fmla="*/ 166688 h 2065338"/>
              <a:gd name="connsiteX10" fmla="*/ 128588 w 1165226"/>
              <a:gd name="connsiteY10" fmla="*/ 180975 h 2065338"/>
              <a:gd name="connsiteX11" fmla="*/ 133350 w 1165226"/>
              <a:gd name="connsiteY11" fmla="*/ 238125 h 2065338"/>
              <a:gd name="connsiteX12" fmla="*/ 152400 w 1165226"/>
              <a:gd name="connsiteY12" fmla="*/ 271463 h 2065338"/>
              <a:gd name="connsiteX13" fmla="*/ 176213 w 1165226"/>
              <a:gd name="connsiteY13" fmla="*/ 304800 h 2065338"/>
              <a:gd name="connsiteX14" fmla="*/ 190500 w 1165226"/>
              <a:gd name="connsiteY14" fmla="*/ 319088 h 2065338"/>
              <a:gd name="connsiteX15" fmla="*/ 209550 w 1165226"/>
              <a:gd name="connsiteY15" fmla="*/ 347663 h 2065338"/>
              <a:gd name="connsiteX16" fmla="*/ 214313 w 1165226"/>
              <a:gd name="connsiteY16" fmla="*/ 395288 h 2065338"/>
              <a:gd name="connsiteX17" fmla="*/ 223838 w 1165226"/>
              <a:gd name="connsiteY17" fmla="*/ 438150 h 2065338"/>
              <a:gd name="connsiteX18" fmla="*/ 209550 w 1165226"/>
              <a:gd name="connsiteY18" fmla="*/ 457200 h 2065338"/>
              <a:gd name="connsiteX19" fmla="*/ 204788 w 1165226"/>
              <a:gd name="connsiteY19" fmla="*/ 471488 h 2065338"/>
              <a:gd name="connsiteX20" fmla="*/ 209550 w 1165226"/>
              <a:gd name="connsiteY20" fmla="*/ 504825 h 2065338"/>
              <a:gd name="connsiteX21" fmla="*/ 219075 w 1165226"/>
              <a:gd name="connsiteY21" fmla="*/ 509588 h 2065338"/>
              <a:gd name="connsiteX22" fmla="*/ 223838 w 1165226"/>
              <a:gd name="connsiteY22" fmla="*/ 523875 h 2065338"/>
              <a:gd name="connsiteX23" fmla="*/ 223838 w 1165226"/>
              <a:gd name="connsiteY23" fmla="*/ 533400 h 2065338"/>
              <a:gd name="connsiteX24" fmla="*/ 223838 w 1165226"/>
              <a:gd name="connsiteY24" fmla="*/ 542925 h 2065338"/>
              <a:gd name="connsiteX25" fmla="*/ 238125 w 1165226"/>
              <a:gd name="connsiteY25" fmla="*/ 542925 h 2065338"/>
              <a:gd name="connsiteX26" fmla="*/ 257175 w 1165226"/>
              <a:gd name="connsiteY26" fmla="*/ 542925 h 2065338"/>
              <a:gd name="connsiteX27" fmla="*/ 261938 w 1165226"/>
              <a:gd name="connsiteY27" fmla="*/ 571500 h 2065338"/>
              <a:gd name="connsiteX28" fmla="*/ 290513 w 1165226"/>
              <a:gd name="connsiteY28" fmla="*/ 576263 h 2065338"/>
              <a:gd name="connsiteX29" fmla="*/ 314325 w 1165226"/>
              <a:gd name="connsiteY29" fmla="*/ 581025 h 2065338"/>
              <a:gd name="connsiteX30" fmla="*/ 333375 w 1165226"/>
              <a:gd name="connsiteY30" fmla="*/ 590550 h 2065338"/>
              <a:gd name="connsiteX31" fmla="*/ 366713 w 1165226"/>
              <a:gd name="connsiteY31" fmla="*/ 604838 h 2065338"/>
              <a:gd name="connsiteX32" fmla="*/ 371475 w 1165226"/>
              <a:gd name="connsiteY32" fmla="*/ 614363 h 2065338"/>
              <a:gd name="connsiteX33" fmla="*/ 381000 w 1165226"/>
              <a:gd name="connsiteY33" fmla="*/ 633413 h 2065338"/>
              <a:gd name="connsiteX34" fmla="*/ 381000 w 1165226"/>
              <a:gd name="connsiteY34" fmla="*/ 657225 h 2065338"/>
              <a:gd name="connsiteX35" fmla="*/ 395288 w 1165226"/>
              <a:gd name="connsiteY35" fmla="*/ 661988 h 2065338"/>
              <a:gd name="connsiteX36" fmla="*/ 414338 w 1165226"/>
              <a:gd name="connsiteY36" fmla="*/ 685800 h 2065338"/>
              <a:gd name="connsiteX37" fmla="*/ 409575 w 1165226"/>
              <a:gd name="connsiteY37" fmla="*/ 700088 h 2065338"/>
              <a:gd name="connsiteX38" fmla="*/ 419100 w 1165226"/>
              <a:gd name="connsiteY38" fmla="*/ 723900 h 2065338"/>
              <a:gd name="connsiteX39" fmla="*/ 438150 w 1165226"/>
              <a:gd name="connsiteY39" fmla="*/ 733425 h 2065338"/>
              <a:gd name="connsiteX40" fmla="*/ 433388 w 1165226"/>
              <a:gd name="connsiteY40" fmla="*/ 771525 h 2065338"/>
              <a:gd name="connsiteX41" fmla="*/ 442913 w 1165226"/>
              <a:gd name="connsiteY41" fmla="*/ 809625 h 2065338"/>
              <a:gd name="connsiteX42" fmla="*/ 457200 w 1165226"/>
              <a:gd name="connsiteY42" fmla="*/ 828675 h 2065338"/>
              <a:gd name="connsiteX43" fmla="*/ 481013 w 1165226"/>
              <a:gd name="connsiteY43" fmla="*/ 833438 h 2065338"/>
              <a:gd name="connsiteX44" fmla="*/ 500063 w 1165226"/>
              <a:gd name="connsiteY44" fmla="*/ 852488 h 2065338"/>
              <a:gd name="connsiteX45" fmla="*/ 504825 w 1165226"/>
              <a:gd name="connsiteY45" fmla="*/ 862013 h 2065338"/>
              <a:gd name="connsiteX46" fmla="*/ 495300 w 1165226"/>
              <a:gd name="connsiteY46" fmla="*/ 885825 h 2065338"/>
              <a:gd name="connsiteX47" fmla="*/ 500063 w 1165226"/>
              <a:gd name="connsiteY47" fmla="*/ 914400 h 2065338"/>
              <a:gd name="connsiteX48" fmla="*/ 519113 w 1165226"/>
              <a:gd name="connsiteY48" fmla="*/ 933450 h 2065338"/>
              <a:gd name="connsiteX49" fmla="*/ 533400 w 1165226"/>
              <a:gd name="connsiteY49" fmla="*/ 938213 h 2065338"/>
              <a:gd name="connsiteX50" fmla="*/ 547688 w 1165226"/>
              <a:gd name="connsiteY50" fmla="*/ 1019175 h 2065338"/>
              <a:gd name="connsiteX51" fmla="*/ 557213 w 1165226"/>
              <a:gd name="connsiteY51" fmla="*/ 1071563 h 2065338"/>
              <a:gd name="connsiteX52" fmla="*/ 581025 w 1165226"/>
              <a:gd name="connsiteY52" fmla="*/ 1081088 h 2065338"/>
              <a:gd name="connsiteX53" fmla="*/ 600075 w 1165226"/>
              <a:gd name="connsiteY53" fmla="*/ 1090613 h 2065338"/>
              <a:gd name="connsiteX54" fmla="*/ 623888 w 1165226"/>
              <a:gd name="connsiteY54" fmla="*/ 1133475 h 2065338"/>
              <a:gd name="connsiteX55" fmla="*/ 642938 w 1165226"/>
              <a:gd name="connsiteY55" fmla="*/ 1171575 h 2065338"/>
              <a:gd name="connsiteX56" fmla="*/ 647700 w 1165226"/>
              <a:gd name="connsiteY56" fmla="*/ 1223963 h 2065338"/>
              <a:gd name="connsiteX57" fmla="*/ 647700 w 1165226"/>
              <a:gd name="connsiteY57" fmla="*/ 1238250 h 2065338"/>
              <a:gd name="connsiteX58" fmla="*/ 666750 w 1165226"/>
              <a:gd name="connsiteY58" fmla="*/ 1247775 h 2065338"/>
              <a:gd name="connsiteX59" fmla="*/ 695325 w 1165226"/>
              <a:gd name="connsiteY59" fmla="*/ 1257300 h 2065338"/>
              <a:gd name="connsiteX60" fmla="*/ 700088 w 1165226"/>
              <a:gd name="connsiteY60" fmla="*/ 1281113 h 2065338"/>
              <a:gd name="connsiteX61" fmla="*/ 657225 w 1165226"/>
              <a:gd name="connsiteY61" fmla="*/ 1304925 h 2065338"/>
              <a:gd name="connsiteX62" fmla="*/ 633413 w 1165226"/>
              <a:gd name="connsiteY62" fmla="*/ 1309688 h 2065338"/>
              <a:gd name="connsiteX63" fmla="*/ 628650 w 1165226"/>
              <a:gd name="connsiteY63" fmla="*/ 1319213 h 2065338"/>
              <a:gd name="connsiteX64" fmla="*/ 628650 w 1165226"/>
              <a:gd name="connsiteY64" fmla="*/ 1338263 h 2065338"/>
              <a:gd name="connsiteX65" fmla="*/ 619125 w 1165226"/>
              <a:gd name="connsiteY65" fmla="*/ 1366838 h 2065338"/>
              <a:gd name="connsiteX66" fmla="*/ 619125 w 1165226"/>
              <a:gd name="connsiteY66" fmla="*/ 1409700 h 2065338"/>
              <a:gd name="connsiteX67" fmla="*/ 633413 w 1165226"/>
              <a:gd name="connsiteY67" fmla="*/ 1438275 h 2065338"/>
              <a:gd name="connsiteX68" fmla="*/ 671513 w 1165226"/>
              <a:gd name="connsiteY68" fmla="*/ 1466850 h 2065338"/>
              <a:gd name="connsiteX69" fmla="*/ 676275 w 1165226"/>
              <a:gd name="connsiteY69" fmla="*/ 1471613 h 2065338"/>
              <a:gd name="connsiteX70" fmla="*/ 671513 w 1165226"/>
              <a:gd name="connsiteY70" fmla="*/ 1500188 h 2065338"/>
              <a:gd name="connsiteX71" fmla="*/ 690563 w 1165226"/>
              <a:gd name="connsiteY71" fmla="*/ 1533525 h 2065338"/>
              <a:gd name="connsiteX72" fmla="*/ 690563 w 1165226"/>
              <a:gd name="connsiteY72" fmla="*/ 1566863 h 2065338"/>
              <a:gd name="connsiteX73" fmla="*/ 685800 w 1165226"/>
              <a:gd name="connsiteY73" fmla="*/ 1614488 h 2065338"/>
              <a:gd name="connsiteX74" fmla="*/ 757238 w 1165226"/>
              <a:gd name="connsiteY74" fmla="*/ 1633538 h 2065338"/>
              <a:gd name="connsiteX75" fmla="*/ 762000 w 1165226"/>
              <a:gd name="connsiteY75" fmla="*/ 1666875 h 2065338"/>
              <a:gd name="connsiteX76" fmla="*/ 766763 w 1165226"/>
              <a:gd name="connsiteY76" fmla="*/ 1676400 h 2065338"/>
              <a:gd name="connsiteX77" fmla="*/ 795338 w 1165226"/>
              <a:gd name="connsiteY77" fmla="*/ 1676400 h 2065338"/>
              <a:gd name="connsiteX78" fmla="*/ 800100 w 1165226"/>
              <a:gd name="connsiteY78" fmla="*/ 1704975 h 2065338"/>
              <a:gd name="connsiteX79" fmla="*/ 819150 w 1165226"/>
              <a:gd name="connsiteY79" fmla="*/ 1709738 h 2065338"/>
              <a:gd name="connsiteX80" fmla="*/ 862013 w 1165226"/>
              <a:gd name="connsiteY80" fmla="*/ 1762125 h 2065338"/>
              <a:gd name="connsiteX81" fmla="*/ 890588 w 1165226"/>
              <a:gd name="connsiteY81" fmla="*/ 1766888 h 2065338"/>
              <a:gd name="connsiteX82" fmla="*/ 909638 w 1165226"/>
              <a:gd name="connsiteY82" fmla="*/ 1762125 h 2065338"/>
              <a:gd name="connsiteX83" fmla="*/ 933450 w 1165226"/>
              <a:gd name="connsiteY83" fmla="*/ 1757363 h 2065338"/>
              <a:gd name="connsiteX84" fmla="*/ 947738 w 1165226"/>
              <a:gd name="connsiteY84" fmla="*/ 1795463 h 2065338"/>
              <a:gd name="connsiteX85" fmla="*/ 952500 w 1165226"/>
              <a:gd name="connsiteY85" fmla="*/ 1838325 h 2065338"/>
              <a:gd name="connsiteX86" fmla="*/ 962025 w 1165226"/>
              <a:gd name="connsiteY86" fmla="*/ 1866900 h 2065338"/>
              <a:gd name="connsiteX87" fmla="*/ 985838 w 1165226"/>
              <a:gd name="connsiteY87" fmla="*/ 1857375 h 2065338"/>
              <a:gd name="connsiteX88" fmla="*/ 990600 w 1165226"/>
              <a:gd name="connsiteY88" fmla="*/ 1838325 h 2065338"/>
              <a:gd name="connsiteX89" fmla="*/ 1000125 w 1165226"/>
              <a:gd name="connsiteY89" fmla="*/ 1833563 h 2065338"/>
              <a:gd name="connsiteX90" fmla="*/ 1019175 w 1165226"/>
              <a:gd name="connsiteY90" fmla="*/ 1852613 h 2065338"/>
              <a:gd name="connsiteX91" fmla="*/ 1066800 w 1165226"/>
              <a:gd name="connsiteY91" fmla="*/ 1857375 h 2065338"/>
              <a:gd name="connsiteX92" fmla="*/ 1090613 w 1165226"/>
              <a:gd name="connsiteY92" fmla="*/ 1890713 h 2065338"/>
              <a:gd name="connsiteX93" fmla="*/ 1100138 w 1165226"/>
              <a:gd name="connsiteY93" fmla="*/ 1938338 h 2065338"/>
              <a:gd name="connsiteX94" fmla="*/ 1138238 w 1165226"/>
              <a:gd name="connsiteY94" fmla="*/ 1957388 h 2065338"/>
              <a:gd name="connsiteX95" fmla="*/ 1143000 w 1165226"/>
              <a:gd name="connsiteY95" fmla="*/ 1957388 h 2065338"/>
              <a:gd name="connsiteX96" fmla="*/ 1128713 w 1165226"/>
              <a:gd name="connsiteY96" fmla="*/ 1981200 h 2065338"/>
              <a:gd name="connsiteX97" fmla="*/ 1126331 w 1165226"/>
              <a:gd name="connsiteY97" fmla="*/ 1983581 h 2065338"/>
              <a:gd name="connsiteX98" fmla="*/ 1126331 w 1165226"/>
              <a:gd name="connsiteY98" fmla="*/ 1983581 h 2065338"/>
              <a:gd name="connsiteX99" fmla="*/ 1123950 w 1165226"/>
              <a:gd name="connsiteY99" fmla="*/ 2019300 h 2065338"/>
              <a:gd name="connsiteX100" fmla="*/ 1147763 w 1165226"/>
              <a:gd name="connsiteY100" fmla="*/ 2043113 h 2065338"/>
              <a:gd name="connsiteX101" fmla="*/ 1162050 w 1165226"/>
              <a:gd name="connsiteY101" fmla="*/ 2062163 h 2065338"/>
              <a:gd name="connsiteX102" fmla="*/ 1147763 w 1165226"/>
              <a:gd name="connsiteY102" fmla="*/ 2062163 h 2065338"/>
              <a:gd name="connsiteX0" fmla="*/ 0 w 1175543"/>
              <a:gd name="connsiteY0" fmla="*/ 0 h 2065338"/>
              <a:gd name="connsiteX1" fmla="*/ 33338 w 1175543"/>
              <a:gd name="connsiteY1" fmla="*/ 38100 h 2065338"/>
              <a:gd name="connsiteX2" fmla="*/ 38100 w 1175543"/>
              <a:gd name="connsiteY2" fmla="*/ 52388 h 2065338"/>
              <a:gd name="connsiteX3" fmla="*/ 52388 w 1175543"/>
              <a:gd name="connsiteY3" fmla="*/ 66675 h 2065338"/>
              <a:gd name="connsiteX4" fmla="*/ 61913 w 1175543"/>
              <a:gd name="connsiteY4" fmla="*/ 66675 h 2065338"/>
              <a:gd name="connsiteX5" fmla="*/ 61913 w 1175543"/>
              <a:gd name="connsiteY5" fmla="*/ 95250 h 2065338"/>
              <a:gd name="connsiteX6" fmla="*/ 66675 w 1175543"/>
              <a:gd name="connsiteY6" fmla="*/ 104775 h 2065338"/>
              <a:gd name="connsiteX7" fmla="*/ 85725 w 1175543"/>
              <a:gd name="connsiteY7" fmla="*/ 123825 h 2065338"/>
              <a:gd name="connsiteX8" fmla="*/ 90488 w 1175543"/>
              <a:gd name="connsiteY8" fmla="*/ 152400 h 2065338"/>
              <a:gd name="connsiteX9" fmla="*/ 123825 w 1175543"/>
              <a:gd name="connsiteY9" fmla="*/ 166688 h 2065338"/>
              <a:gd name="connsiteX10" fmla="*/ 128588 w 1175543"/>
              <a:gd name="connsiteY10" fmla="*/ 180975 h 2065338"/>
              <a:gd name="connsiteX11" fmla="*/ 133350 w 1175543"/>
              <a:gd name="connsiteY11" fmla="*/ 238125 h 2065338"/>
              <a:gd name="connsiteX12" fmla="*/ 152400 w 1175543"/>
              <a:gd name="connsiteY12" fmla="*/ 271463 h 2065338"/>
              <a:gd name="connsiteX13" fmla="*/ 176213 w 1175543"/>
              <a:gd name="connsiteY13" fmla="*/ 304800 h 2065338"/>
              <a:gd name="connsiteX14" fmla="*/ 190500 w 1175543"/>
              <a:gd name="connsiteY14" fmla="*/ 319088 h 2065338"/>
              <a:gd name="connsiteX15" fmla="*/ 209550 w 1175543"/>
              <a:gd name="connsiteY15" fmla="*/ 347663 h 2065338"/>
              <a:gd name="connsiteX16" fmla="*/ 214313 w 1175543"/>
              <a:gd name="connsiteY16" fmla="*/ 395288 h 2065338"/>
              <a:gd name="connsiteX17" fmla="*/ 223838 w 1175543"/>
              <a:gd name="connsiteY17" fmla="*/ 438150 h 2065338"/>
              <a:gd name="connsiteX18" fmla="*/ 209550 w 1175543"/>
              <a:gd name="connsiteY18" fmla="*/ 457200 h 2065338"/>
              <a:gd name="connsiteX19" fmla="*/ 204788 w 1175543"/>
              <a:gd name="connsiteY19" fmla="*/ 471488 h 2065338"/>
              <a:gd name="connsiteX20" fmla="*/ 209550 w 1175543"/>
              <a:gd name="connsiteY20" fmla="*/ 504825 h 2065338"/>
              <a:gd name="connsiteX21" fmla="*/ 219075 w 1175543"/>
              <a:gd name="connsiteY21" fmla="*/ 509588 h 2065338"/>
              <a:gd name="connsiteX22" fmla="*/ 223838 w 1175543"/>
              <a:gd name="connsiteY22" fmla="*/ 523875 h 2065338"/>
              <a:gd name="connsiteX23" fmla="*/ 223838 w 1175543"/>
              <a:gd name="connsiteY23" fmla="*/ 533400 h 2065338"/>
              <a:gd name="connsiteX24" fmla="*/ 223838 w 1175543"/>
              <a:gd name="connsiteY24" fmla="*/ 542925 h 2065338"/>
              <a:gd name="connsiteX25" fmla="*/ 238125 w 1175543"/>
              <a:gd name="connsiteY25" fmla="*/ 542925 h 2065338"/>
              <a:gd name="connsiteX26" fmla="*/ 257175 w 1175543"/>
              <a:gd name="connsiteY26" fmla="*/ 542925 h 2065338"/>
              <a:gd name="connsiteX27" fmla="*/ 261938 w 1175543"/>
              <a:gd name="connsiteY27" fmla="*/ 571500 h 2065338"/>
              <a:gd name="connsiteX28" fmla="*/ 290513 w 1175543"/>
              <a:gd name="connsiteY28" fmla="*/ 576263 h 2065338"/>
              <a:gd name="connsiteX29" fmla="*/ 314325 w 1175543"/>
              <a:gd name="connsiteY29" fmla="*/ 581025 h 2065338"/>
              <a:gd name="connsiteX30" fmla="*/ 333375 w 1175543"/>
              <a:gd name="connsiteY30" fmla="*/ 590550 h 2065338"/>
              <a:gd name="connsiteX31" fmla="*/ 366713 w 1175543"/>
              <a:gd name="connsiteY31" fmla="*/ 604838 h 2065338"/>
              <a:gd name="connsiteX32" fmla="*/ 371475 w 1175543"/>
              <a:gd name="connsiteY32" fmla="*/ 614363 h 2065338"/>
              <a:gd name="connsiteX33" fmla="*/ 381000 w 1175543"/>
              <a:gd name="connsiteY33" fmla="*/ 633413 h 2065338"/>
              <a:gd name="connsiteX34" fmla="*/ 381000 w 1175543"/>
              <a:gd name="connsiteY34" fmla="*/ 657225 h 2065338"/>
              <a:gd name="connsiteX35" fmla="*/ 395288 w 1175543"/>
              <a:gd name="connsiteY35" fmla="*/ 661988 h 2065338"/>
              <a:gd name="connsiteX36" fmla="*/ 414338 w 1175543"/>
              <a:gd name="connsiteY36" fmla="*/ 685800 h 2065338"/>
              <a:gd name="connsiteX37" fmla="*/ 409575 w 1175543"/>
              <a:gd name="connsiteY37" fmla="*/ 700088 h 2065338"/>
              <a:gd name="connsiteX38" fmla="*/ 419100 w 1175543"/>
              <a:gd name="connsiteY38" fmla="*/ 723900 h 2065338"/>
              <a:gd name="connsiteX39" fmla="*/ 438150 w 1175543"/>
              <a:gd name="connsiteY39" fmla="*/ 733425 h 2065338"/>
              <a:gd name="connsiteX40" fmla="*/ 433388 w 1175543"/>
              <a:gd name="connsiteY40" fmla="*/ 771525 h 2065338"/>
              <a:gd name="connsiteX41" fmla="*/ 442913 w 1175543"/>
              <a:gd name="connsiteY41" fmla="*/ 809625 h 2065338"/>
              <a:gd name="connsiteX42" fmla="*/ 457200 w 1175543"/>
              <a:gd name="connsiteY42" fmla="*/ 828675 h 2065338"/>
              <a:gd name="connsiteX43" fmla="*/ 481013 w 1175543"/>
              <a:gd name="connsiteY43" fmla="*/ 833438 h 2065338"/>
              <a:gd name="connsiteX44" fmla="*/ 500063 w 1175543"/>
              <a:gd name="connsiteY44" fmla="*/ 852488 h 2065338"/>
              <a:gd name="connsiteX45" fmla="*/ 504825 w 1175543"/>
              <a:gd name="connsiteY45" fmla="*/ 862013 h 2065338"/>
              <a:gd name="connsiteX46" fmla="*/ 495300 w 1175543"/>
              <a:gd name="connsiteY46" fmla="*/ 885825 h 2065338"/>
              <a:gd name="connsiteX47" fmla="*/ 500063 w 1175543"/>
              <a:gd name="connsiteY47" fmla="*/ 914400 h 2065338"/>
              <a:gd name="connsiteX48" fmla="*/ 519113 w 1175543"/>
              <a:gd name="connsiteY48" fmla="*/ 933450 h 2065338"/>
              <a:gd name="connsiteX49" fmla="*/ 533400 w 1175543"/>
              <a:gd name="connsiteY49" fmla="*/ 938213 h 2065338"/>
              <a:gd name="connsiteX50" fmla="*/ 547688 w 1175543"/>
              <a:gd name="connsiteY50" fmla="*/ 1019175 h 2065338"/>
              <a:gd name="connsiteX51" fmla="*/ 557213 w 1175543"/>
              <a:gd name="connsiteY51" fmla="*/ 1071563 h 2065338"/>
              <a:gd name="connsiteX52" fmla="*/ 581025 w 1175543"/>
              <a:gd name="connsiteY52" fmla="*/ 1081088 h 2065338"/>
              <a:gd name="connsiteX53" fmla="*/ 600075 w 1175543"/>
              <a:gd name="connsiteY53" fmla="*/ 1090613 h 2065338"/>
              <a:gd name="connsiteX54" fmla="*/ 623888 w 1175543"/>
              <a:gd name="connsiteY54" fmla="*/ 1133475 h 2065338"/>
              <a:gd name="connsiteX55" fmla="*/ 642938 w 1175543"/>
              <a:gd name="connsiteY55" fmla="*/ 1171575 h 2065338"/>
              <a:gd name="connsiteX56" fmla="*/ 647700 w 1175543"/>
              <a:gd name="connsiteY56" fmla="*/ 1223963 h 2065338"/>
              <a:gd name="connsiteX57" fmla="*/ 647700 w 1175543"/>
              <a:gd name="connsiteY57" fmla="*/ 1238250 h 2065338"/>
              <a:gd name="connsiteX58" fmla="*/ 666750 w 1175543"/>
              <a:gd name="connsiteY58" fmla="*/ 1247775 h 2065338"/>
              <a:gd name="connsiteX59" fmla="*/ 695325 w 1175543"/>
              <a:gd name="connsiteY59" fmla="*/ 1257300 h 2065338"/>
              <a:gd name="connsiteX60" fmla="*/ 700088 w 1175543"/>
              <a:gd name="connsiteY60" fmla="*/ 1281113 h 2065338"/>
              <a:gd name="connsiteX61" fmla="*/ 657225 w 1175543"/>
              <a:gd name="connsiteY61" fmla="*/ 1304925 h 2065338"/>
              <a:gd name="connsiteX62" fmla="*/ 633413 w 1175543"/>
              <a:gd name="connsiteY62" fmla="*/ 1309688 h 2065338"/>
              <a:gd name="connsiteX63" fmla="*/ 628650 w 1175543"/>
              <a:gd name="connsiteY63" fmla="*/ 1319213 h 2065338"/>
              <a:gd name="connsiteX64" fmla="*/ 628650 w 1175543"/>
              <a:gd name="connsiteY64" fmla="*/ 1338263 h 2065338"/>
              <a:gd name="connsiteX65" fmla="*/ 619125 w 1175543"/>
              <a:gd name="connsiteY65" fmla="*/ 1366838 h 2065338"/>
              <a:gd name="connsiteX66" fmla="*/ 619125 w 1175543"/>
              <a:gd name="connsiteY66" fmla="*/ 1409700 h 2065338"/>
              <a:gd name="connsiteX67" fmla="*/ 633413 w 1175543"/>
              <a:gd name="connsiteY67" fmla="*/ 1438275 h 2065338"/>
              <a:gd name="connsiteX68" fmla="*/ 671513 w 1175543"/>
              <a:gd name="connsiteY68" fmla="*/ 1466850 h 2065338"/>
              <a:gd name="connsiteX69" fmla="*/ 676275 w 1175543"/>
              <a:gd name="connsiteY69" fmla="*/ 1471613 h 2065338"/>
              <a:gd name="connsiteX70" fmla="*/ 671513 w 1175543"/>
              <a:gd name="connsiteY70" fmla="*/ 1500188 h 2065338"/>
              <a:gd name="connsiteX71" fmla="*/ 690563 w 1175543"/>
              <a:gd name="connsiteY71" fmla="*/ 1533525 h 2065338"/>
              <a:gd name="connsiteX72" fmla="*/ 690563 w 1175543"/>
              <a:gd name="connsiteY72" fmla="*/ 1566863 h 2065338"/>
              <a:gd name="connsiteX73" fmla="*/ 685800 w 1175543"/>
              <a:gd name="connsiteY73" fmla="*/ 1614488 h 2065338"/>
              <a:gd name="connsiteX74" fmla="*/ 757238 w 1175543"/>
              <a:gd name="connsiteY74" fmla="*/ 1633538 h 2065338"/>
              <a:gd name="connsiteX75" fmla="*/ 762000 w 1175543"/>
              <a:gd name="connsiteY75" fmla="*/ 1666875 h 2065338"/>
              <a:gd name="connsiteX76" fmla="*/ 766763 w 1175543"/>
              <a:gd name="connsiteY76" fmla="*/ 1676400 h 2065338"/>
              <a:gd name="connsiteX77" fmla="*/ 795338 w 1175543"/>
              <a:gd name="connsiteY77" fmla="*/ 1676400 h 2065338"/>
              <a:gd name="connsiteX78" fmla="*/ 800100 w 1175543"/>
              <a:gd name="connsiteY78" fmla="*/ 1704975 h 2065338"/>
              <a:gd name="connsiteX79" fmla="*/ 819150 w 1175543"/>
              <a:gd name="connsiteY79" fmla="*/ 1709738 h 2065338"/>
              <a:gd name="connsiteX80" fmla="*/ 862013 w 1175543"/>
              <a:gd name="connsiteY80" fmla="*/ 1762125 h 2065338"/>
              <a:gd name="connsiteX81" fmla="*/ 890588 w 1175543"/>
              <a:gd name="connsiteY81" fmla="*/ 1766888 h 2065338"/>
              <a:gd name="connsiteX82" fmla="*/ 909638 w 1175543"/>
              <a:gd name="connsiteY82" fmla="*/ 1762125 h 2065338"/>
              <a:gd name="connsiteX83" fmla="*/ 933450 w 1175543"/>
              <a:gd name="connsiteY83" fmla="*/ 1757363 h 2065338"/>
              <a:gd name="connsiteX84" fmla="*/ 947738 w 1175543"/>
              <a:gd name="connsiteY84" fmla="*/ 1795463 h 2065338"/>
              <a:gd name="connsiteX85" fmla="*/ 952500 w 1175543"/>
              <a:gd name="connsiteY85" fmla="*/ 1838325 h 2065338"/>
              <a:gd name="connsiteX86" fmla="*/ 962025 w 1175543"/>
              <a:gd name="connsiteY86" fmla="*/ 1866900 h 2065338"/>
              <a:gd name="connsiteX87" fmla="*/ 985838 w 1175543"/>
              <a:gd name="connsiteY87" fmla="*/ 1857375 h 2065338"/>
              <a:gd name="connsiteX88" fmla="*/ 990600 w 1175543"/>
              <a:gd name="connsiteY88" fmla="*/ 1838325 h 2065338"/>
              <a:gd name="connsiteX89" fmla="*/ 1000125 w 1175543"/>
              <a:gd name="connsiteY89" fmla="*/ 1833563 h 2065338"/>
              <a:gd name="connsiteX90" fmla="*/ 1019175 w 1175543"/>
              <a:gd name="connsiteY90" fmla="*/ 1852613 h 2065338"/>
              <a:gd name="connsiteX91" fmla="*/ 1066800 w 1175543"/>
              <a:gd name="connsiteY91" fmla="*/ 1857375 h 2065338"/>
              <a:gd name="connsiteX92" fmla="*/ 1090613 w 1175543"/>
              <a:gd name="connsiteY92" fmla="*/ 1890713 h 2065338"/>
              <a:gd name="connsiteX93" fmla="*/ 1100138 w 1175543"/>
              <a:gd name="connsiteY93" fmla="*/ 1938338 h 2065338"/>
              <a:gd name="connsiteX94" fmla="*/ 1138238 w 1175543"/>
              <a:gd name="connsiteY94" fmla="*/ 1957388 h 2065338"/>
              <a:gd name="connsiteX95" fmla="*/ 1143000 w 1175543"/>
              <a:gd name="connsiteY95" fmla="*/ 1957388 h 2065338"/>
              <a:gd name="connsiteX96" fmla="*/ 1128713 w 1175543"/>
              <a:gd name="connsiteY96" fmla="*/ 1981200 h 2065338"/>
              <a:gd name="connsiteX97" fmla="*/ 1126331 w 1175543"/>
              <a:gd name="connsiteY97" fmla="*/ 1983581 h 2065338"/>
              <a:gd name="connsiteX98" fmla="*/ 1126331 w 1175543"/>
              <a:gd name="connsiteY98" fmla="*/ 1983581 h 2065338"/>
              <a:gd name="connsiteX99" fmla="*/ 1123950 w 1175543"/>
              <a:gd name="connsiteY99" fmla="*/ 2019300 h 2065338"/>
              <a:gd name="connsiteX100" fmla="*/ 1147763 w 1175543"/>
              <a:gd name="connsiteY100" fmla="*/ 2043113 h 2065338"/>
              <a:gd name="connsiteX101" fmla="*/ 1162050 w 1175543"/>
              <a:gd name="connsiteY101" fmla="*/ 2062163 h 2065338"/>
              <a:gd name="connsiteX102" fmla="*/ 1147763 w 1175543"/>
              <a:gd name="connsiteY102" fmla="*/ 2062163 h 2065338"/>
              <a:gd name="connsiteX0" fmla="*/ 0 w 1165226"/>
              <a:gd name="connsiteY0" fmla="*/ 0 h 2065338"/>
              <a:gd name="connsiteX1" fmla="*/ 33338 w 1165226"/>
              <a:gd name="connsiteY1" fmla="*/ 38100 h 2065338"/>
              <a:gd name="connsiteX2" fmla="*/ 38100 w 1165226"/>
              <a:gd name="connsiteY2" fmla="*/ 52388 h 2065338"/>
              <a:gd name="connsiteX3" fmla="*/ 52388 w 1165226"/>
              <a:gd name="connsiteY3" fmla="*/ 66675 h 2065338"/>
              <a:gd name="connsiteX4" fmla="*/ 61913 w 1165226"/>
              <a:gd name="connsiteY4" fmla="*/ 66675 h 2065338"/>
              <a:gd name="connsiteX5" fmla="*/ 61913 w 1165226"/>
              <a:gd name="connsiteY5" fmla="*/ 95250 h 2065338"/>
              <a:gd name="connsiteX6" fmla="*/ 66675 w 1165226"/>
              <a:gd name="connsiteY6" fmla="*/ 104775 h 2065338"/>
              <a:gd name="connsiteX7" fmla="*/ 85725 w 1165226"/>
              <a:gd name="connsiteY7" fmla="*/ 123825 h 2065338"/>
              <a:gd name="connsiteX8" fmla="*/ 90488 w 1165226"/>
              <a:gd name="connsiteY8" fmla="*/ 152400 h 2065338"/>
              <a:gd name="connsiteX9" fmla="*/ 123825 w 1165226"/>
              <a:gd name="connsiteY9" fmla="*/ 166688 h 2065338"/>
              <a:gd name="connsiteX10" fmla="*/ 128588 w 1165226"/>
              <a:gd name="connsiteY10" fmla="*/ 180975 h 2065338"/>
              <a:gd name="connsiteX11" fmla="*/ 133350 w 1165226"/>
              <a:gd name="connsiteY11" fmla="*/ 238125 h 2065338"/>
              <a:gd name="connsiteX12" fmla="*/ 152400 w 1165226"/>
              <a:gd name="connsiteY12" fmla="*/ 271463 h 2065338"/>
              <a:gd name="connsiteX13" fmla="*/ 176213 w 1165226"/>
              <a:gd name="connsiteY13" fmla="*/ 304800 h 2065338"/>
              <a:gd name="connsiteX14" fmla="*/ 190500 w 1165226"/>
              <a:gd name="connsiteY14" fmla="*/ 319088 h 2065338"/>
              <a:gd name="connsiteX15" fmla="*/ 209550 w 1165226"/>
              <a:gd name="connsiteY15" fmla="*/ 347663 h 2065338"/>
              <a:gd name="connsiteX16" fmla="*/ 214313 w 1165226"/>
              <a:gd name="connsiteY16" fmla="*/ 395288 h 2065338"/>
              <a:gd name="connsiteX17" fmla="*/ 223838 w 1165226"/>
              <a:gd name="connsiteY17" fmla="*/ 438150 h 2065338"/>
              <a:gd name="connsiteX18" fmla="*/ 209550 w 1165226"/>
              <a:gd name="connsiteY18" fmla="*/ 457200 h 2065338"/>
              <a:gd name="connsiteX19" fmla="*/ 204788 w 1165226"/>
              <a:gd name="connsiteY19" fmla="*/ 471488 h 2065338"/>
              <a:gd name="connsiteX20" fmla="*/ 209550 w 1165226"/>
              <a:gd name="connsiteY20" fmla="*/ 504825 h 2065338"/>
              <a:gd name="connsiteX21" fmla="*/ 219075 w 1165226"/>
              <a:gd name="connsiteY21" fmla="*/ 509588 h 2065338"/>
              <a:gd name="connsiteX22" fmla="*/ 223838 w 1165226"/>
              <a:gd name="connsiteY22" fmla="*/ 523875 h 2065338"/>
              <a:gd name="connsiteX23" fmla="*/ 223838 w 1165226"/>
              <a:gd name="connsiteY23" fmla="*/ 533400 h 2065338"/>
              <a:gd name="connsiteX24" fmla="*/ 223838 w 1165226"/>
              <a:gd name="connsiteY24" fmla="*/ 542925 h 2065338"/>
              <a:gd name="connsiteX25" fmla="*/ 238125 w 1165226"/>
              <a:gd name="connsiteY25" fmla="*/ 542925 h 2065338"/>
              <a:gd name="connsiteX26" fmla="*/ 257175 w 1165226"/>
              <a:gd name="connsiteY26" fmla="*/ 542925 h 2065338"/>
              <a:gd name="connsiteX27" fmla="*/ 261938 w 1165226"/>
              <a:gd name="connsiteY27" fmla="*/ 571500 h 2065338"/>
              <a:gd name="connsiteX28" fmla="*/ 290513 w 1165226"/>
              <a:gd name="connsiteY28" fmla="*/ 576263 h 2065338"/>
              <a:gd name="connsiteX29" fmla="*/ 314325 w 1165226"/>
              <a:gd name="connsiteY29" fmla="*/ 581025 h 2065338"/>
              <a:gd name="connsiteX30" fmla="*/ 333375 w 1165226"/>
              <a:gd name="connsiteY30" fmla="*/ 590550 h 2065338"/>
              <a:gd name="connsiteX31" fmla="*/ 366713 w 1165226"/>
              <a:gd name="connsiteY31" fmla="*/ 604838 h 2065338"/>
              <a:gd name="connsiteX32" fmla="*/ 371475 w 1165226"/>
              <a:gd name="connsiteY32" fmla="*/ 614363 h 2065338"/>
              <a:gd name="connsiteX33" fmla="*/ 381000 w 1165226"/>
              <a:gd name="connsiteY33" fmla="*/ 633413 h 2065338"/>
              <a:gd name="connsiteX34" fmla="*/ 381000 w 1165226"/>
              <a:gd name="connsiteY34" fmla="*/ 657225 h 2065338"/>
              <a:gd name="connsiteX35" fmla="*/ 395288 w 1165226"/>
              <a:gd name="connsiteY35" fmla="*/ 661988 h 2065338"/>
              <a:gd name="connsiteX36" fmla="*/ 414338 w 1165226"/>
              <a:gd name="connsiteY36" fmla="*/ 685800 h 2065338"/>
              <a:gd name="connsiteX37" fmla="*/ 409575 w 1165226"/>
              <a:gd name="connsiteY37" fmla="*/ 700088 h 2065338"/>
              <a:gd name="connsiteX38" fmla="*/ 419100 w 1165226"/>
              <a:gd name="connsiteY38" fmla="*/ 723900 h 2065338"/>
              <a:gd name="connsiteX39" fmla="*/ 438150 w 1165226"/>
              <a:gd name="connsiteY39" fmla="*/ 733425 h 2065338"/>
              <a:gd name="connsiteX40" fmla="*/ 433388 w 1165226"/>
              <a:gd name="connsiteY40" fmla="*/ 771525 h 2065338"/>
              <a:gd name="connsiteX41" fmla="*/ 442913 w 1165226"/>
              <a:gd name="connsiteY41" fmla="*/ 809625 h 2065338"/>
              <a:gd name="connsiteX42" fmla="*/ 457200 w 1165226"/>
              <a:gd name="connsiteY42" fmla="*/ 828675 h 2065338"/>
              <a:gd name="connsiteX43" fmla="*/ 481013 w 1165226"/>
              <a:gd name="connsiteY43" fmla="*/ 833438 h 2065338"/>
              <a:gd name="connsiteX44" fmla="*/ 500063 w 1165226"/>
              <a:gd name="connsiteY44" fmla="*/ 852488 h 2065338"/>
              <a:gd name="connsiteX45" fmla="*/ 504825 w 1165226"/>
              <a:gd name="connsiteY45" fmla="*/ 862013 h 2065338"/>
              <a:gd name="connsiteX46" fmla="*/ 495300 w 1165226"/>
              <a:gd name="connsiteY46" fmla="*/ 885825 h 2065338"/>
              <a:gd name="connsiteX47" fmla="*/ 500063 w 1165226"/>
              <a:gd name="connsiteY47" fmla="*/ 914400 h 2065338"/>
              <a:gd name="connsiteX48" fmla="*/ 519113 w 1165226"/>
              <a:gd name="connsiteY48" fmla="*/ 933450 h 2065338"/>
              <a:gd name="connsiteX49" fmla="*/ 533400 w 1165226"/>
              <a:gd name="connsiteY49" fmla="*/ 938213 h 2065338"/>
              <a:gd name="connsiteX50" fmla="*/ 547688 w 1165226"/>
              <a:gd name="connsiteY50" fmla="*/ 1019175 h 2065338"/>
              <a:gd name="connsiteX51" fmla="*/ 557213 w 1165226"/>
              <a:gd name="connsiteY51" fmla="*/ 1071563 h 2065338"/>
              <a:gd name="connsiteX52" fmla="*/ 581025 w 1165226"/>
              <a:gd name="connsiteY52" fmla="*/ 1081088 h 2065338"/>
              <a:gd name="connsiteX53" fmla="*/ 600075 w 1165226"/>
              <a:gd name="connsiteY53" fmla="*/ 1090613 h 2065338"/>
              <a:gd name="connsiteX54" fmla="*/ 623888 w 1165226"/>
              <a:gd name="connsiteY54" fmla="*/ 1133475 h 2065338"/>
              <a:gd name="connsiteX55" fmla="*/ 642938 w 1165226"/>
              <a:gd name="connsiteY55" fmla="*/ 1171575 h 2065338"/>
              <a:gd name="connsiteX56" fmla="*/ 647700 w 1165226"/>
              <a:gd name="connsiteY56" fmla="*/ 1223963 h 2065338"/>
              <a:gd name="connsiteX57" fmla="*/ 647700 w 1165226"/>
              <a:gd name="connsiteY57" fmla="*/ 1238250 h 2065338"/>
              <a:gd name="connsiteX58" fmla="*/ 666750 w 1165226"/>
              <a:gd name="connsiteY58" fmla="*/ 1247775 h 2065338"/>
              <a:gd name="connsiteX59" fmla="*/ 695325 w 1165226"/>
              <a:gd name="connsiteY59" fmla="*/ 1257300 h 2065338"/>
              <a:gd name="connsiteX60" fmla="*/ 700088 w 1165226"/>
              <a:gd name="connsiteY60" fmla="*/ 1281113 h 2065338"/>
              <a:gd name="connsiteX61" fmla="*/ 657225 w 1165226"/>
              <a:gd name="connsiteY61" fmla="*/ 1304925 h 2065338"/>
              <a:gd name="connsiteX62" fmla="*/ 633413 w 1165226"/>
              <a:gd name="connsiteY62" fmla="*/ 1309688 h 2065338"/>
              <a:gd name="connsiteX63" fmla="*/ 628650 w 1165226"/>
              <a:gd name="connsiteY63" fmla="*/ 1319213 h 2065338"/>
              <a:gd name="connsiteX64" fmla="*/ 628650 w 1165226"/>
              <a:gd name="connsiteY64" fmla="*/ 1338263 h 2065338"/>
              <a:gd name="connsiteX65" fmla="*/ 619125 w 1165226"/>
              <a:gd name="connsiteY65" fmla="*/ 1366838 h 2065338"/>
              <a:gd name="connsiteX66" fmla="*/ 619125 w 1165226"/>
              <a:gd name="connsiteY66" fmla="*/ 1409700 h 2065338"/>
              <a:gd name="connsiteX67" fmla="*/ 633413 w 1165226"/>
              <a:gd name="connsiteY67" fmla="*/ 1438275 h 2065338"/>
              <a:gd name="connsiteX68" fmla="*/ 671513 w 1165226"/>
              <a:gd name="connsiteY68" fmla="*/ 1466850 h 2065338"/>
              <a:gd name="connsiteX69" fmla="*/ 676275 w 1165226"/>
              <a:gd name="connsiteY69" fmla="*/ 1471613 h 2065338"/>
              <a:gd name="connsiteX70" fmla="*/ 671513 w 1165226"/>
              <a:gd name="connsiteY70" fmla="*/ 1500188 h 2065338"/>
              <a:gd name="connsiteX71" fmla="*/ 690563 w 1165226"/>
              <a:gd name="connsiteY71" fmla="*/ 1533525 h 2065338"/>
              <a:gd name="connsiteX72" fmla="*/ 690563 w 1165226"/>
              <a:gd name="connsiteY72" fmla="*/ 1566863 h 2065338"/>
              <a:gd name="connsiteX73" fmla="*/ 685800 w 1165226"/>
              <a:gd name="connsiteY73" fmla="*/ 1614488 h 2065338"/>
              <a:gd name="connsiteX74" fmla="*/ 757238 w 1165226"/>
              <a:gd name="connsiteY74" fmla="*/ 1633538 h 2065338"/>
              <a:gd name="connsiteX75" fmla="*/ 762000 w 1165226"/>
              <a:gd name="connsiteY75" fmla="*/ 1666875 h 2065338"/>
              <a:gd name="connsiteX76" fmla="*/ 766763 w 1165226"/>
              <a:gd name="connsiteY76" fmla="*/ 1676400 h 2065338"/>
              <a:gd name="connsiteX77" fmla="*/ 795338 w 1165226"/>
              <a:gd name="connsiteY77" fmla="*/ 1676400 h 2065338"/>
              <a:gd name="connsiteX78" fmla="*/ 800100 w 1165226"/>
              <a:gd name="connsiteY78" fmla="*/ 1704975 h 2065338"/>
              <a:gd name="connsiteX79" fmla="*/ 819150 w 1165226"/>
              <a:gd name="connsiteY79" fmla="*/ 1709738 h 2065338"/>
              <a:gd name="connsiteX80" fmla="*/ 862013 w 1165226"/>
              <a:gd name="connsiteY80" fmla="*/ 1762125 h 2065338"/>
              <a:gd name="connsiteX81" fmla="*/ 890588 w 1165226"/>
              <a:gd name="connsiteY81" fmla="*/ 1766888 h 2065338"/>
              <a:gd name="connsiteX82" fmla="*/ 909638 w 1165226"/>
              <a:gd name="connsiteY82" fmla="*/ 1762125 h 2065338"/>
              <a:gd name="connsiteX83" fmla="*/ 933450 w 1165226"/>
              <a:gd name="connsiteY83" fmla="*/ 1757363 h 2065338"/>
              <a:gd name="connsiteX84" fmla="*/ 947738 w 1165226"/>
              <a:gd name="connsiteY84" fmla="*/ 1795463 h 2065338"/>
              <a:gd name="connsiteX85" fmla="*/ 952500 w 1165226"/>
              <a:gd name="connsiteY85" fmla="*/ 1838325 h 2065338"/>
              <a:gd name="connsiteX86" fmla="*/ 962025 w 1165226"/>
              <a:gd name="connsiteY86" fmla="*/ 1866900 h 2065338"/>
              <a:gd name="connsiteX87" fmla="*/ 985838 w 1165226"/>
              <a:gd name="connsiteY87" fmla="*/ 1857375 h 2065338"/>
              <a:gd name="connsiteX88" fmla="*/ 990600 w 1165226"/>
              <a:gd name="connsiteY88" fmla="*/ 1838325 h 2065338"/>
              <a:gd name="connsiteX89" fmla="*/ 1000125 w 1165226"/>
              <a:gd name="connsiteY89" fmla="*/ 1833563 h 2065338"/>
              <a:gd name="connsiteX90" fmla="*/ 1019175 w 1165226"/>
              <a:gd name="connsiteY90" fmla="*/ 1852613 h 2065338"/>
              <a:gd name="connsiteX91" fmla="*/ 1066800 w 1165226"/>
              <a:gd name="connsiteY91" fmla="*/ 1857375 h 2065338"/>
              <a:gd name="connsiteX92" fmla="*/ 1090613 w 1165226"/>
              <a:gd name="connsiteY92" fmla="*/ 1890713 h 2065338"/>
              <a:gd name="connsiteX93" fmla="*/ 1100138 w 1165226"/>
              <a:gd name="connsiteY93" fmla="*/ 1938338 h 2065338"/>
              <a:gd name="connsiteX94" fmla="*/ 1138238 w 1165226"/>
              <a:gd name="connsiteY94" fmla="*/ 1957388 h 2065338"/>
              <a:gd name="connsiteX95" fmla="*/ 1143000 w 1165226"/>
              <a:gd name="connsiteY95" fmla="*/ 1957388 h 2065338"/>
              <a:gd name="connsiteX96" fmla="*/ 1128713 w 1165226"/>
              <a:gd name="connsiteY96" fmla="*/ 1981200 h 2065338"/>
              <a:gd name="connsiteX97" fmla="*/ 1126331 w 1165226"/>
              <a:gd name="connsiteY97" fmla="*/ 1983581 h 2065338"/>
              <a:gd name="connsiteX98" fmla="*/ 1126331 w 1165226"/>
              <a:gd name="connsiteY98" fmla="*/ 1983581 h 2065338"/>
              <a:gd name="connsiteX99" fmla="*/ 1123950 w 1165226"/>
              <a:gd name="connsiteY99" fmla="*/ 2019300 h 2065338"/>
              <a:gd name="connsiteX100" fmla="*/ 1147763 w 1165226"/>
              <a:gd name="connsiteY100" fmla="*/ 2043113 h 2065338"/>
              <a:gd name="connsiteX101" fmla="*/ 1162050 w 1165226"/>
              <a:gd name="connsiteY101" fmla="*/ 2062163 h 2065338"/>
              <a:gd name="connsiteX102" fmla="*/ 1147763 w 1165226"/>
              <a:gd name="connsiteY102" fmla="*/ 2062163 h 2065338"/>
              <a:gd name="connsiteX0" fmla="*/ 0 w 1166813"/>
              <a:gd name="connsiteY0" fmla="*/ 0 h 2065338"/>
              <a:gd name="connsiteX1" fmla="*/ 33338 w 1166813"/>
              <a:gd name="connsiteY1" fmla="*/ 38100 h 2065338"/>
              <a:gd name="connsiteX2" fmla="*/ 38100 w 1166813"/>
              <a:gd name="connsiteY2" fmla="*/ 52388 h 2065338"/>
              <a:gd name="connsiteX3" fmla="*/ 52388 w 1166813"/>
              <a:gd name="connsiteY3" fmla="*/ 66675 h 2065338"/>
              <a:gd name="connsiteX4" fmla="*/ 61913 w 1166813"/>
              <a:gd name="connsiteY4" fmla="*/ 66675 h 2065338"/>
              <a:gd name="connsiteX5" fmla="*/ 61913 w 1166813"/>
              <a:gd name="connsiteY5" fmla="*/ 95250 h 2065338"/>
              <a:gd name="connsiteX6" fmla="*/ 66675 w 1166813"/>
              <a:gd name="connsiteY6" fmla="*/ 104775 h 2065338"/>
              <a:gd name="connsiteX7" fmla="*/ 85725 w 1166813"/>
              <a:gd name="connsiteY7" fmla="*/ 123825 h 2065338"/>
              <a:gd name="connsiteX8" fmla="*/ 90488 w 1166813"/>
              <a:gd name="connsiteY8" fmla="*/ 152400 h 2065338"/>
              <a:gd name="connsiteX9" fmla="*/ 123825 w 1166813"/>
              <a:gd name="connsiteY9" fmla="*/ 166688 h 2065338"/>
              <a:gd name="connsiteX10" fmla="*/ 128588 w 1166813"/>
              <a:gd name="connsiteY10" fmla="*/ 180975 h 2065338"/>
              <a:gd name="connsiteX11" fmla="*/ 133350 w 1166813"/>
              <a:gd name="connsiteY11" fmla="*/ 238125 h 2065338"/>
              <a:gd name="connsiteX12" fmla="*/ 152400 w 1166813"/>
              <a:gd name="connsiteY12" fmla="*/ 271463 h 2065338"/>
              <a:gd name="connsiteX13" fmla="*/ 176213 w 1166813"/>
              <a:gd name="connsiteY13" fmla="*/ 304800 h 2065338"/>
              <a:gd name="connsiteX14" fmla="*/ 190500 w 1166813"/>
              <a:gd name="connsiteY14" fmla="*/ 319088 h 2065338"/>
              <a:gd name="connsiteX15" fmla="*/ 209550 w 1166813"/>
              <a:gd name="connsiteY15" fmla="*/ 347663 h 2065338"/>
              <a:gd name="connsiteX16" fmla="*/ 214313 w 1166813"/>
              <a:gd name="connsiteY16" fmla="*/ 395288 h 2065338"/>
              <a:gd name="connsiteX17" fmla="*/ 223838 w 1166813"/>
              <a:gd name="connsiteY17" fmla="*/ 438150 h 2065338"/>
              <a:gd name="connsiteX18" fmla="*/ 209550 w 1166813"/>
              <a:gd name="connsiteY18" fmla="*/ 457200 h 2065338"/>
              <a:gd name="connsiteX19" fmla="*/ 204788 w 1166813"/>
              <a:gd name="connsiteY19" fmla="*/ 471488 h 2065338"/>
              <a:gd name="connsiteX20" fmla="*/ 209550 w 1166813"/>
              <a:gd name="connsiteY20" fmla="*/ 504825 h 2065338"/>
              <a:gd name="connsiteX21" fmla="*/ 219075 w 1166813"/>
              <a:gd name="connsiteY21" fmla="*/ 509588 h 2065338"/>
              <a:gd name="connsiteX22" fmla="*/ 223838 w 1166813"/>
              <a:gd name="connsiteY22" fmla="*/ 523875 h 2065338"/>
              <a:gd name="connsiteX23" fmla="*/ 223838 w 1166813"/>
              <a:gd name="connsiteY23" fmla="*/ 533400 h 2065338"/>
              <a:gd name="connsiteX24" fmla="*/ 223838 w 1166813"/>
              <a:gd name="connsiteY24" fmla="*/ 542925 h 2065338"/>
              <a:gd name="connsiteX25" fmla="*/ 238125 w 1166813"/>
              <a:gd name="connsiteY25" fmla="*/ 542925 h 2065338"/>
              <a:gd name="connsiteX26" fmla="*/ 257175 w 1166813"/>
              <a:gd name="connsiteY26" fmla="*/ 542925 h 2065338"/>
              <a:gd name="connsiteX27" fmla="*/ 261938 w 1166813"/>
              <a:gd name="connsiteY27" fmla="*/ 571500 h 2065338"/>
              <a:gd name="connsiteX28" fmla="*/ 290513 w 1166813"/>
              <a:gd name="connsiteY28" fmla="*/ 576263 h 2065338"/>
              <a:gd name="connsiteX29" fmla="*/ 314325 w 1166813"/>
              <a:gd name="connsiteY29" fmla="*/ 581025 h 2065338"/>
              <a:gd name="connsiteX30" fmla="*/ 333375 w 1166813"/>
              <a:gd name="connsiteY30" fmla="*/ 590550 h 2065338"/>
              <a:gd name="connsiteX31" fmla="*/ 366713 w 1166813"/>
              <a:gd name="connsiteY31" fmla="*/ 604838 h 2065338"/>
              <a:gd name="connsiteX32" fmla="*/ 371475 w 1166813"/>
              <a:gd name="connsiteY32" fmla="*/ 614363 h 2065338"/>
              <a:gd name="connsiteX33" fmla="*/ 381000 w 1166813"/>
              <a:gd name="connsiteY33" fmla="*/ 633413 h 2065338"/>
              <a:gd name="connsiteX34" fmla="*/ 381000 w 1166813"/>
              <a:gd name="connsiteY34" fmla="*/ 657225 h 2065338"/>
              <a:gd name="connsiteX35" fmla="*/ 395288 w 1166813"/>
              <a:gd name="connsiteY35" fmla="*/ 661988 h 2065338"/>
              <a:gd name="connsiteX36" fmla="*/ 414338 w 1166813"/>
              <a:gd name="connsiteY36" fmla="*/ 685800 h 2065338"/>
              <a:gd name="connsiteX37" fmla="*/ 409575 w 1166813"/>
              <a:gd name="connsiteY37" fmla="*/ 700088 h 2065338"/>
              <a:gd name="connsiteX38" fmla="*/ 419100 w 1166813"/>
              <a:gd name="connsiteY38" fmla="*/ 723900 h 2065338"/>
              <a:gd name="connsiteX39" fmla="*/ 438150 w 1166813"/>
              <a:gd name="connsiteY39" fmla="*/ 733425 h 2065338"/>
              <a:gd name="connsiteX40" fmla="*/ 433388 w 1166813"/>
              <a:gd name="connsiteY40" fmla="*/ 771525 h 2065338"/>
              <a:gd name="connsiteX41" fmla="*/ 442913 w 1166813"/>
              <a:gd name="connsiteY41" fmla="*/ 809625 h 2065338"/>
              <a:gd name="connsiteX42" fmla="*/ 457200 w 1166813"/>
              <a:gd name="connsiteY42" fmla="*/ 828675 h 2065338"/>
              <a:gd name="connsiteX43" fmla="*/ 481013 w 1166813"/>
              <a:gd name="connsiteY43" fmla="*/ 833438 h 2065338"/>
              <a:gd name="connsiteX44" fmla="*/ 500063 w 1166813"/>
              <a:gd name="connsiteY44" fmla="*/ 852488 h 2065338"/>
              <a:gd name="connsiteX45" fmla="*/ 504825 w 1166813"/>
              <a:gd name="connsiteY45" fmla="*/ 862013 h 2065338"/>
              <a:gd name="connsiteX46" fmla="*/ 495300 w 1166813"/>
              <a:gd name="connsiteY46" fmla="*/ 885825 h 2065338"/>
              <a:gd name="connsiteX47" fmla="*/ 500063 w 1166813"/>
              <a:gd name="connsiteY47" fmla="*/ 914400 h 2065338"/>
              <a:gd name="connsiteX48" fmla="*/ 519113 w 1166813"/>
              <a:gd name="connsiteY48" fmla="*/ 933450 h 2065338"/>
              <a:gd name="connsiteX49" fmla="*/ 533400 w 1166813"/>
              <a:gd name="connsiteY49" fmla="*/ 938213 h 2065338"/>
              <a:gd name="connsiteX50" fmla="*/ 547688 w 1166813"/>
              <a:gd name="connsiteY50" fmla="*/ 1019175 h 2065338"/>
              <a:gd name="connsiteX51" fmla="*/ 557213 w 1166813"/>
              <a:gd name="connsiteY51" fmla="*/ 1071563 h 2065338"/>
              <a:gd name="connsiteX52" fmla="*/ 581025 w 1166813"/>
              <a:gd name="connsiteY52" fmla="*/ 1081088 h 2065338"/>
              <a:gd name="connsiteX53" fmla="*/ 600075 w 1166813"/>
              <a:gd name="connsiteY53" fmla="*/ 1090613 h 2065338"/>
              <a:gd name="connsiteX54" fmla="*/ 623888 w 1166813"/>
              <a:gd name="connsiteY54" fmla="*/ 1133475 h 2065338"/>
              <a:gd name="connsiteX55" fmla="*/ 642938 w 1166813"/>
              <a:gd name="connsiteY55" fmla="*/ 1171575 h 2065338"/>
              <a:gd name="connsiteX56" fmla="*/ 647700 w 1166813"/>
              <a:gd name="connsiteY56" fmla="*/ 1223963 h 2065338"/>
              <a:gd name="connsiteX57" fmla="*/ 647700 w 1166813"/>
              <a:gd name="connsiteY57" fmla="*/ 1238250 h 2065338"/>
              <a:gd name="connsiteX58" fmla="*/ 666750 w 1166813"/>
              <a:gd name="connsiteY58" fmla="*/ 1247775 h 2065338"/>
              <a:gd name="connsiteX59" fmla="*/ 695325 w 1166813"/>
              <a:gd name="connsiteY59" fmla="*/ 1257300 h 2065338"/>
              <a:gd name="connsiteX60" fmla="*/ 700088 w 1166813"/>
              <a:gd name="connsiteY60" fmla="*/ 1281113 h 2065338"/>
              <a:gd name="connsiteX61" fmla="*/ 657225 w 1166813"/>
              <a:gd name="connsiteY61" fmla="*/ 1304925 h 2065338"/>
              <a:gd name="connsiteX62" fmla="*/ 633413 w 1166813"/>
              <a:gd name="connsiteY62" fmla="*/ 1309688 h 2065338"/>
              <a:gd name="connsiteX63" fmla="*/ 628650 w 1166813"/>
              <a:gd name="connsiteY63" fmla="*/ 1319213 h 2065338"/>
              <a:gd name="connsiteX64" fmla="*/ 628650 w 1166813"/>
              <a:gd name="connsiteY64" fmla="*/ 1338263 h 2065338"/>
              <a:gd name="connsiteX65" fmla="*/ 619125 w 1166813"/>
              <a:gd name="connsiteY65" fmla="*/ 1366838 h 2065338"/>
              <a:gd name="connsiteX66" fmla="*/ 619125 w 1166813"/>
              <a:gd name="connsiteY66" fmla="*/ 1409700 h 2065338"/>
              <a:gd name="connsiteX67" fmla="*/ 633413 w 1166813"/>
              <a:gd name="connsiteY67" fmla="*/ 1438275 h 2065338"/>
              <a:gd name="connsiteX68" fmla="*/ 671513 w 1166813"/>
              <a:gd name="connsiteY68" fmla="*/ 1466850 h 2065338"/>
              <a:gd name="connsiteX69" fmla="*/ 676275 w 1166813"/>
              <a:gd name="connsiteY69" fmla="*/ 1471613 h 2065338"/>
              <a:gd name="connsiteX70" fmla="*/ 671513 w 1166813"/>
              <a:gd name="connsiteY70" fmla="*/ 1500188 h 2065338"/>
              <a:gd name="connsiteX71" fmla="*/ 690563 w 1166813"/>
              <a:gd name="connsiteY71" fmla="*/ 1533525 h 2065338"/>
              <a:gd name="connsiteX72" fmla="*/ 690563 w 1166813"/>
              <a:gd name="connsiteY72" fmla="*/ 1566863 h 2065338"/>
              <a:gd name="connsiteX73" fmla="*/ 685800 w 1166813"/>
              <a:gd name="connsiteY73" fmla="*/ 1614488 h 2065338"/>
              <a:gd name="connsiteX74" fmla="*/ 757238 w 1166813"/>
              <a:gd name="connsiteY74" fmla="*/ 1633538 h 2065338"/>
              <a:gd name="connsiteX75" fmla="*/ 762000 w 1166813"/>
              <a:gd name="connsiteY75" fmla="*/ 1666875 h 2065338"/>
              <a:gd name="connsiteX76" fmla="*/ 766763 w 1166813"/>
              <a:gd name="connsiteY76" fmla="*/ 1676400 h 2065338"/>
              <a:gd name="connsiteX77" fmla="*/ 795338 w 1166813"/>
              <a:gd name="connsiteY77" fmla="*/ 1676400 h 2065338"/>
              <a:gd name="connsiteX78" fmla="*/ 800100 w 1166813"/>
              <a:gd name="connsiteY78" fmla="*/ 1704975 h 2065338"/>
              <a:gd name="connsiteX79" fmla="*/ 819150 w 1166813"/>
              <a:gd name="connsiteY79" fmla="*/ 1709738 h 2065338"/>
              <a:gd name="connsiteX80" fmla="*/ 862013 w 1166813"/>
              <a:gd name="connsiteY80" fmla="*/ 1762125 h 2065338"/>
              <a:gd name="connsiteX81" fmla="*/ 890588 w 1166813"/>
              <a:gd name="connsiteY81" fmla="*/ 1766888 h 2065338"/>
              <a:gd name="connsiteX82" fmla="*/ 909638 w 1166813"/>
              <a:gd name="connsiteY82" fmla="*/ 1762125 h 2065338"/>
              <a:gd name="connsiteX83" fmla="*/ 933450 w 1166813"/>
              <a:gd name="connsiteY83" fmla="*/ 1757363 h 2065338"/>
              <a:gd name="connsiteX84" fmla="*/ 947738 w 1166813"/>
              <a:gd name="connsiteY84" fmla="*/ 1795463 h 2065338"/>
              <a:gd name="connsiteX85" fmla="*/ 952500 w 1166813"/>
              <a:gd name="connsiteY85" fmla="*/ 1838325 h 2065338"/>
              <a:gd name="connsiteX86" fmla="*/ 962025 w 1166813"/>
              <a:gd name="connsiteY86" fmla="*/ 1866900 h 2065338"/>
              <a:gd name="connsiteX87" fmla="*/ 985838 w 1166813"/>
              <a:gd name="connsiteY87" fmla="*/ 1857375 h 2065338"/>
              <a:gd name="connsiteX88" fmla="*/ 990600 w 1166813"/>
              <a:gd name="connsiteY88" fmla="*/ 1838325 h 2065338"/>
              <a:gd name="connsiteX89" fmla="*/ 1000125 w 1166813"/>
              <a:gd name="connsiteY89" fmla="*/ 1833563 h 2065338"/>
              <a:gd name="connsiteX90" fmla="*/ 1019175 w 1166813"/>
              <a:gd name="connsiteY90" fmla="*/ 1852613 h 2065338"/>
              <a:gd name="connsiteX91" fmla="*/ 1066800 w 1166813"/>
              <a:gd name="connsiteY91" fmla="*/ 1857375 h 2065338"/>
              <a:gd name="connsiteX92" fmla="*/ 1090613 w 1166813"/>
              <a:gd name="connsiteY92" fmla="*/ 1890713 h 2065338"/>
              <a:gd name="connsiteX93" fmla="*/ 1100138 w 1166813"/>
              <a:gd name="connsiteY93" fmla="*/ 1938338 h 2065338"/>
              <a:gd name="connsiteX94" fmla="*/ 1138238 w 1166813"/>
              <a:gd name="connsiteY94" fmla="*/ 1957388 h 2065338"/>
              <a:gd name="connsiteX95" fmla="*/ 1143000 w 1166813"/>
              <a:gd name="connsiteY95" fmla="*/ 1957388 h 2065338"/>
              <a:gd name="connsiteX96" fmla="*/ 1128713 w 1166813"/>
              <a:gd name="connsiteY96" fmla="*/ 1981200 h 2065338"/>
              <a:gd name="connsiteX97" fmla="*/ 1126331 w 1166813"/>
              <a:gd name="connsiteY97" fmla="*/ 1983581 h 2065338"/>
              <a:gd name="connsiteX98" fmla="*/ 1126331 w 1166813"/>
              <a:gd name="connsiteY98" fmla="*/ 1983581 h 2065338"/>
              <a:gd name="connsiteX99" fmla="*/ 1123950 w 1166813"/>
              <a:gd name="connsiteY99" fmla="*/ 2019300 h 2065338"/>
              <a:gd name="connsiteX100" fmla="*/ 1147763 w 1166813"/>
              <a:gd name="connsiteY100" fmla="*/ 2043113 h 2065338"/>
              <a:gd name="connsiteX101" fmla="*/ 1162050 w 1166813"/>
              <a:gd name="connsiteY101" fmla="*/ 2062163 h 2065338"/>
              <a:gd name="connsiteX102" fmla="*/ 1147763 w 1166813"/>
              <a:gd name="connsiteY102" fmla="*/ 2062163 h 2065338"/>
              <a:gd name="connsiteX0" fmla="*/ 0 w 1166813"/>
              <a:gd name="connsiteY0" fmla="*/ 0 h 2065338"/>
              <a:gd name="connsiteX1" fmla="*/ 33338 w 1166813"/>
              <a:gd name="connsiteY1" fmla="*/ 38100 h 2065338"/>
              <a:gd name="connsiteX2" fmla="*/ 38100 w 1166813"/>
              <a:gd name="connsiteY2" fmla="*/ 52388 h 2065338"/>
              <a:gd name="connsiteX3" fmla="*/ 52388 w 1166813"/>
              <a:gd name="connsiteY3" fmla="*/ 66675 h 2065338"/>
              <a:gd name="connsiteX4" fmla="*/ 61913 w 1166813"/>
              <a:gd name="connsiteY4" fmla="*/ 66675 h 2065338"/>
              <a:gd name="connsiteX5" fmla="*/ 61913 w 1166813"/>
              <a:gd name="connsiteY5" fmla="*/ 95250 h 2065338"/>
              <a:gd name="connsiteX6" fmla="*/ 66675 w 1166813"/>
              <a:gd name="connsiteY6" fmla="*/ 104775 h 2065338"/>
              <a:gd name="connsiteX7" fmla="*/ 85725 w 1166813"/>
              <a:gd name="connsiteY7" fmla="*/ 123825 h 2065338"/>
              <a:gd name="connsiteX8" fmla="*/ 90488 w 1166813"/>
              <a:gd name="connsiteY8" fmla="*/ 152400 h 2065338"/>
              <a:gd name="connsiteX9" fmla="*/ 123825 w 1166813"/>
              <a:gd name="connsiteY9" fmla="*/ 166688 h 2065338"/>
              <a:gd name="connsiteX10" fmla="*/ 128588 w 1166813"/>
              <a:gd name="connsiteY10" fmla="*/ 180975 h 2065338"/>
              <a:gd name="connsiteX11" fmla="*/ 133350 w 1166813"/>
              <a:gd name="connsiteY11" fmla="*/ 238125 h 2065338"/>
              <a:gd name="connsiteX12" fmla="*/ 152400 w 1166813"/>
              <a:gd name="connsiteY12" fmla="*/ 271463 h 2065338"/>
              <a:gd name="connsiteX13" fmla="*/ 176213 w 1166813"/>
              <a:gd name="connsiteY13" fmla="*/ 304800 h 2065338"/>
              <a:gd name="connsiteX14" fmla="*/ 190500 w 1166813"/>
              <a:gd name="connsiteY14" fmla="*/ 319088 h 2065338"/>
              <a:gd name="connsiteX15" fmla="*/ 209550 w 1166813"/>
              <a:gd name="connsiteY15" fmla="*/ 347663 h 2065338"/>
              <a:gd name="connsiteX16" fmla="*/ 214313 w 1166813"/>
              <a:gd name="connsiteY16" fmla="*/ 395288 h 2065338"/>
              <a:gd name="connsiteX17" fmla="*/ 223838 w 1166813"/>
              <a:gd name="connsiteY17" fmla="*/ 438150 h 2065338"/>
              <a:gd name="connsiteX18" fmla="*/ 209550 w 1166813"/>
              <a:gd name="connsiteY18" fmla="*/ 457200 h 2065338"/>
              <a:gd name="connsiteX19" fmla="*/ 204788 w 1166813"/>
              <a:gd name="connsiteY19" fmla="*/ 471488 h 2065338"/>
              <a:gd name="connsiteX20" fmla="*/ 209550 w 1166813"/>
              <a:gd name="connsiteY20" fmla="*/ 504825 h 2065338"/>
              <a:gd name="connsiteX21" fmla="*/ 219075 w 1166813"/>
              <a:gd name="connsiteY21" fmla="*/ 509588 h 2065338"/>
              <a:gd name="connsiteX22" fmla="*/ 223838 w 1166813"/>
              <a:gd name="connsiteY22" fmla="*/ 523875 h 2065338"/>
              <a:gd name="connsiteX23" fmla="*/ 223838 w 1166813"/>
              <a:gd name="connsiteY23" fmla="*/ 533400 h 2065338"/>
              <a:gd name="connsiteX24" fmla="*/ 223838 w 1166813"/>
              <a:gd name="connsiteY24" fmla="*/ 542925 h 2065338"/>
              <a:gd name="connsiteX25" fmla="*/ 238125 w 1166813"/>
              <a:gd name="connsiteY25" fmla="*/ 542925 h 2065338"/>
              <a:gd name="connsiteX26" fmla="*/ 257175 w 1166813"/>
              <a:gd name="connsiteY26" fmla="*/ 542925 h 2065338"/>
              <a:gd name="connsiteX27" fmla="*/ 261938 w 1166813"/>
              <a:gd name="connsiteY27" fmla="*/ 571500 h 2065338"/>
              <a:gd name="connsiteX28" fmla="*/ 290513 w 1166813"/>
              <a:gd name="connsiteY28" fmla="*/ 576263 h 2065338"/>
              <a:gd name="connsiteX29" fmla="*/ 314325 w 1166813"/>
              <a:gd name="connsiteY29" fmla="*/ 581025 h 2065338"/>
              <a:gd name="connsiteX30" fmla="*/ 333375 w 1166813"/>
              <a:gd name="connsiteY30" fmla="*/ 590550 h 2065338"/>
              <a:gd name="connsiteX31" fmla="*/ 366713 w 1166813"/>
              <a:gd name="connsiteY31" fmla="*/ 604838 h 2065338"/>
              <a:gd name="connsiteX32" fmla="*/ 371475 w 1166813"/>
              <a:gd name="connsiteY32" fmla="*/ 614363 h 2065338"/>
              <a:gd name="connsiteX33" fmla="*/ 381000 w 1166813"/>
              <a:gd name="connsiteY33" fmla="*/ 633413 h 2065338"/>
              <a:gd name="connsiteX34" fmla="*/ 381000 w 1166813"/>
              <a:gd name="connsiteY34" fmla="*/ 657225 h 2065338"/>
              <a:gd name="connsiteX35" fmla="*/ 395288 w 1166813"/>
              <a:gd name="connsiteY35" fmla="*/ 661988 h 2065338"/>
              <a:gd name="connsiteX36" fmla="*/ 414338 w 1166813"/>
              <a:gd name="connsiteY36" fmla="*/ 685800 h 2065338"/>
              <a:gd name="connsiteX37" fmla="*/ 409575 w 1166813"/>
              <a:gd name="connsiteY37" fmla="*/ 700088 h 2065338"/>
              <a:gd name="connsiteX38" fmla="*/ 419100 w 1166813"/>
              <a:gd name="connsiteY38" fmla="*/ 723900 h 2065338"/>
              <a:gd name="connsiteX39" fmla="*/ 438150 w 1166813"/>
              <a:gd name="connsiteY39" fmla="*/ 733425 h 2065338"/>
              <a:gd name="connsiteX40" fmla="*/ 433388 w 1166813"/>
              <a:gd name="connsiteY40" fmla="*/ 771525 h 2065338"/>
              <a:gd name="connsiteX41" fmla="*/ 442913 w 1166813"/>
              <a:gd name="connsiteY41" fmla="*/ 809625 h 2065338"/>
              <a:gd name="connsiteX42" fmla="*/ 457200 w 1166813"/>
              <a:gd name="connsiteY42" fmla="*/ 828675 h 2065338"/>
              <a:gd name="connsiteX43" fmla="*/ 481013 w 1166813"/>
              <a:gd name="connsiteY43" fmla="*/ 833438 h 2065338"/>
              <a:gd name="connsiteX44" fmla="*/ 500063 w 1166813"/>
              <a:gd name="connsiteY44" fmla="*/ 852488 h 2065338"/>
              <a:gd name="connsiteX45" fmla="*/ 504825 w 1166813"/>
              <a:gd name="connsiteY45" fmla="*/ 862013 h 2065338"/>
              <a:gd name="connsiteX46" fmla="*/ 495300 w 1166813"/>
              <a:gd name="connsiteY46" fmla="*/ 885825 h 2065338"/>
              <a:gd name="connsiteX47" fmla="*/ 500063 w 1166813"/>
              <a:gd name="connsiteY47" fmla="*/ 914400 h 2065338"/>
              <a:gd name="connsiteX48" fmla="*/ 519113 w 1166813"/>
              <a:gd name="connsiteY48" fmla="*/ 933450 h 2065338"/>
              <a:gd name="connsiteX49" fmla="*/ 533400 w 1166813"/>
              <a:gd name="connsiteY49" fmla="*/ 938213 h 2065338"/>
              <a:gd name="connsiteX50" fmla="*/ 547688 w 1166813"/>
              <a:gd name="connsiteY50" fmla="*/ 1019175 h 2065338"/>
              <a:gd name="connsiteX51" fmla="*/ 557213 w 1166813"/>
              <a:gd name="connsiteY51" fmla="*/ 1071563 h 2065338"/>
              <a:gd name="connsiteX52" fmla="*/ 581025 w 1166813"/>
              <a:gd name="connsiteY52" fmla="*/ 1081088 h 2065338"/>
              <a:gd name="connsiteX53" fmla="*/ 600075 w 1166813"/>
              <a:gd name="connsiteY53" fmla="*/ 1090613 h 2065338"/>
              <a:gd name="connsiteX54" fmla="*/ 623888 w 1166813"/>
              <a:gd name="connsiteY54" fmla="*/ 1133475 h 2065338"/>
              <a:gd name="connsiteX55" fmla="*/ 642938 w 1166813"/>
              <a:gd name="connsiteY55" fmla="*/ 1171575 h 2065338"/>
              <a:gd name="connsiteX56" fmla="*/ 647700 w 1166813"/>
              <a:gd name="connsiteY56" fmla="*/ 1223963 h 2065338"/>
              <a:gd name="connsiteX57" fmla="*/ 647700 w 1166813"/>
              <a:gd name="connsiteY57" fmla="*/ 1238250 h 2065338"/>
              <a:gd name="connsiteX58" fmla="*/ 666750 w 1166813"/>
              <a:gd name="connsiteY58" fmla="*/ 1247775 h 2065338"/>
              <a:gd name="connsiteX59" fmla="*/ 695325 w 1166813"/>
              <a:gd name="connsiteY59" fmla="*/ 1257300 h 2065338"/>
              <a:gd name="connsiteX60" fmla="*/ 700088 w 1166813"/>
              <a:gd name="connsiteY60" fmla="*/ 1281113 h 2065338"/>
              <a:gd name="connsiteX61" fmla="*/ 657225 w 1166813"/>
              <a:gd name="connsiteY61" fmla="*/ 1304925 h 2065338"/>
              <a:gd name="connsiteX62" fmla="*/ 633413 w 1166813"/>
              <a:gd name="connsiteY62" fmla="*/ 1309688 h 2065338"/>
              <a:gd name="connsiteX63" fmla="*/ 628650 w 1166813"/>
              <a:gd name="connsiteY63" fmla="*/ 1319213 h 2065338"/>
              <a:gd name="connsiteX64" fmla="*/ 628650 w 1166813"/>
              <a:gd name="connsiteY64" fmla="*/ 1338263 h 2065338"/>
              <a:gd name="connsiteX65" fmla="*/ 619125 w 1166813"/>
              <a:gd name="connsiteY65" fmla="*/ 1366838 h 2065338"/>
              <a:gd name="connsiteX66" fmla="*/ 619125 w 1166813"/>
              <a:gd name="connsiteY66" fmla="*/ 1409700 h 2065338"/>
              <a:gd name="connsiteX67" fmla="*/ 633413 w 1166813"/>
              <a:gd name="connsiteY67" fmla="*/ 1438275 h 2065338"/>
              <a:gd name="connsiteX68" fmla="*/ 671513 w 1166813"/>
              <a:gd name="connsiteY68" fmla="*/ 1466850 h 2065338"/>
              <a:gd name="connsiteX69" fmla="*/ 676275 w 1166813"/>
              <a:gd name="connsiteY69" fmla="*/ 1471613 h 2065338"/>
              <a:gd name="connsiteX70" fmla="*/ 671513 w 1166813"/>
              <a:gd name="connsiteY70" fmla="*/ 1500188 h 2065338"/>
              <a:gd name="connsiteX71" fmla="*/ 690563 w 1166813"/>
              <a:gd name="connsiteY71" fmla="*/ 1533525 h 2065338"/>
              <a:gd name="connsiteX72" fmla="*/ 690563 w 1166813"/>
              <a:gd name="connsiteY72" fmla="*/ 1566863 h 2065338"/>
              <a:gd name="connsiteX73" fmla="*/ 685800 w 1166813"/>
              <a:gd name="connsiteY73" fmla="*/ 1614488 h 2065338"/>
              <a:gd name="connsiteX74" fmla="*/ 757238 w 1166813"/>
              <a:gd name="connsiteY74" fmla="*/ 1633538 h 2065338"/>
              <a:gd name="connsiteX75" fmla="*/ 762000 w 1166813"/>
              <a:gd name="connsiteY75" fmla="*/ 1666875 h 2065338"/>
              <a:gd name="connsiteX76" fmla="*/ 766763 w 1166813"/>
              <a:gd name="connsiteY76" fmla="*/ 1676400 h 2065338"/>
              <a:gd name="connsiteX77" fmla="*/ 795338 w 1166813"/>
              <a:gd name="connsiteY77" fmla="*/ 1676400 h 2065338"/>
              <a:gd name="connsiteX78" fmla="*/ 800100 w 1166813"/>
              <a:gd name="connsiteY78" fmla="*/ 1704975 h 2065338"/>
              <a:gd name="connsiteX79" fmla="*/ 819150 w 1166813"/>
              <a:gd name="connsiteY79" fmla="*/ 1709738 h 2065338"/>
              <a:gd name="connsiteX80" fmla="*/ 862013 w 1166813"/>
              <a:gd name="connsiteY80" fmla="*/ 1762125 h 2065338"/>
              <a:gd name="connsiteX81" fmla="*/ 890588 w 1166813"/>
              <a:gd name="connsiteY81" fmla="*/ 1766888 h 2065338"/>
              <a:gd name="connsiteX82" fmla="*/ 909638 w 1166813"/>
              <a:gd name="connsiteY82" fmla="*/ 1762125 h 2065338"/>
              <a:gd name="connsiteX83" fmla="*/ 933450 w 1166813"/>
              <a:gd name="connsiteY83" fmla="*/ 1757363 h 2065338"/>
              <a:gd name="connsiteX84" fmla="*/ 947738 w 1166813"/>
              <a:gd name="connsiteY84" fmla="*/ 1795463 h 2065338"/>
              <a:gd name="connsiteX85" fmla="*/ 952500 w 1166813"/>
              <a:gd name="connsiteY85" fmla="*/ 1838325 h 2065338"/>
              <a:gd name="connsiteX86" fmla="*/ 962025 w 1166813"/>
              <a:gd name="connsiteY86" fmla="*/ 1866900 h 2065338"/>
              <a:gd name="connsiteX87" fmla="*/ 985838 w 1166813"/>
              <a:gd name="connsiteY87" fmla="*/ 1857375 h 2065338"/>
              <a:gd name="connsiteX88" fmla="*/ 990600 w 1166813"/>
              <a:gd name="connsiteY88" fmla="*/ 1838325 h 2065338"/>
              <a:gd name="connsiteX89" fmla="*/ 1000125 w 1166813"/>
              <a:gd name="connsiteY89" fmla="*/ 1833563 h 2065338"/>
              <a:gd name="connsiteX90" fmla="*/ 1019175 w 1166813"/>
              <a:gd name="connsiteY90" fmla="*/ 1852613 h 2065338"/>
              <a:gd name="connsiteX91" fmla="*/ 1066800 w 1166813"/>
              <a:gd name="connsiteY91" fmla="*/ 1857375 h 2065338"/>
              <a:gd name="connsiteX92" fmla="*/ 1090613 w 1166813"/>
              <a:gd name="connsiteY92" fmla="*/ 1890713 h 2065338"/>
              <a:gd name="connsiteX93" fmla="*/ 1100138 w 1166813"/>
              <a:gd name="connsiteY93" fmla="*/ 1938338 h 2065338"/>
              <a:gd name="connsiteX94" fmla="*/ 1138238 w 1166813"/>
              <a:gd name="connsiteY94" fmla="*/ 1957388 h 2065338"/>
              <a:gd name="connsiteX95" fmla="*/ 1143000 w 1166813"/>
              <a:gd name="connsiteY95" fmla="*/ 1957388 h 2065338"/>
              <a:gd name="connsiteX96" fmla="*/ 1128713 w 1166813"/>
              <a:gd name="connsiteY96" fmla="*/ 1981200 h 2065338"/>
              <a:gd name="connsiteX97" fmla="*/ 1126331 w 1166813"/>
              <a:gd name="connsiteY97" fmla="*/ 1983581 h 2065338"/>
              <a:gd name="connsiteX98" fmla="*/ 1126331 w 1166813"/>
              <a:gd name="connsiteY98" fmla="*/ 1983581 h 2065338"/>
              <a:gd name="connsiteX99" fmla="*/ 1123950 w 1166813"/>
              <a:gd name="connsiteY99" fmla="*/ 2019300 h 2065338"/>
              <a:gd name="connsiteX100" fmla="*/ 1147763 w 1166813"/>
              <a:gd name="connsiteY100" fmla="*/ 2043113 h 2065338"/>
              <a:gd name="connsiteX101" fmla="*/ 1162050 w 1166813"/>
              <a:gd name="connsiteY101" fmla="*/ 2062163 h 2065338"/>
              <a:gd name="connsiteX102" fmla="*/ 1147763 w 1166813"/>
              <a:gd name="connsiteY102" fmla="*/ 2062163 h 2065338"/>
              <a:gd name="connsiteX0" fmla="*/ 0 w 1166813"/>
              <a:gd name="connsiteY0" fmla="*/ 0 h 2065338"/>
              <a:gd name="connsiteX1" fmla="*/ 33338 w 1166813"/>
              <a:gd name="connsiteY1" fmla="*/ 38100 h 2065338"/>
              <a:gd name="connsiteX2" fmla="*/ 38100 w 1166813"/>
              <a:gd name="connsiteY2" fmla="*/ 52388 h 2065338"/>
              <a:gd name="connsiteX3" fmla="*/ 52388 w 1166813"/>
              <a:gd name="connsiteY3" fmla="*/ 66675 h 2065338"/>
              <a:gd name="connsiteX4" fmla="*/ 61913 w 1166813"/>
              <a:gd name="connsiteY4" fmla="*/ 66675 h 2065338"/>
              <a:gd name="connsiteX5" fmla="*/ 61913 w 1166813"/>
              <a:gd name="connsiteY5" fmla="*/ 95250 h 2065338"/>
              <a:gd name="connsiteX6" fmla="*/ 66675 w 1166813"/>
              <a:gd name="connsiteY6" fmla="*/ 104775 h 2065338"/>
              <a:gd name="connsiteX7" fmla="*/ 85725 w 1166813"/>
              <a:gd name="connsiteY7" fmla="*/ 123825 h 2065338"/>
              <a:gd name="connsiteX8" fmla="*/ 90488 w 1166813"/>
              <a:gd name="connsiteY8" fmla="*/ 152400 h 2065338"/>
              <a:gd name="connsiteX9" fmla="*/ 123825 w 1166813"/>
              <a:gd name="connsiteY9" fmla="*/ 166688 h 2065338"/>
              <a:gd name="connsiteX10" fmla="*/ 128588 w 1166813"/>
              <a:gd name="connsiteY10" fmla="*/ 180975 h 2065338"/>
              <a:gd name="connsiteX11" fmla="*/ 133350 w 1166813"/>
              <a:gd name="connsiteY11" fmla="*/ 238125 h 2065338"/>
              <a:gd name="connsiteX12" fmla="*/ 152400 w 1166813"/>
              <a:gd name="connsiteY12" fmla="*/ 271463 h 2065338"/>
              <a:gd name="connsiteX13" fmla="*/ 176213 w 1166813"/>
              <a:gd name="connsiteY13" fmla="*/ 304800 h 2065338"/>
              <a:gd name="connsiteX14" fmla="*/ 190500 w 1166813"/>
              <a:gd name="connsiteY14" fmla="*/ 319088 h 2065338"/>
              <a:gd name="connsiteX15" fmla="*/ 209550 w 1166813"/>
              <a:gd name="connsiteY15" fmla="*/ 347663 h 2065338"/>
              <a:gd name="connsiteX16" fmla="*/ 214313 w 1166813"/>
              <a:gd name="connsiteY16" fmla="*/ 395288 h 2065338"/>
              <a:gd name="connsiteX17" fmla="*/ 223838 w 1166813"/>
              <a:gd name="connsiteY17" fmla="*/ 438150 h 2065338"/>
              <a:gd name="connsiteX18" fmla="*/ 209550 w 1166813"/>
              <a:gd name="connsiteY18" fmla="*/ 457200 h 2065338"/>
              <a:gd name="connsiteX19" fmla="*/ 204788 w 1166813"/>
              <a:gd name="connsiteY19" fmla="*/ 471488 h 2065338"/>
              <a:gd name="connsiteX20" fmla="*/ 209550 w 1166813"/>
              <a:gd name="connsiteY20" fmla="*/ 504825 h 2065338"/>
              <a:gd name="connsiteX21" fmla="*/ 219075 w 1166813"/>
              <a:gd name="connsiteY21" fmla="*/ 509588 h 2065338"/>
              <a:gd name="connsiteX22" fmla="*/ 223838 w 1166813"/>
              <a:gd name="connsiteY22" fmla="*/ 523875 h 2065338"/>
              <a:gd name="connsiteX23" fmla="*/ 223838 w 1166813"/>
              <a:gd name="connsiteY23" fmla="*/ 533400 h 2065338"/>
              <a:gd name="connsiteX24" fmla="*/ 223838 w 1166813"/>
              <a:gd name="connsiteY24" fmla="*/ 542925 h 2065338"/>
              <a:gd name="connsiteX25" fmla="*/ 238125 w 1166813"/>
              <a:gd name="connsiteY25" fmla="*/ 542925 h 2065338"/>
              <a:gd name="connsiteX26" fmla="*/ 257175 w 1166813"/>
              <a:gd name="connsiteY26" fmla="*/ 542925 h 2065338"/>
              <a:gd name="connsiteX27" fmla="*/ 261938 w 1166813"/>
              <a:gd name="connsiteY27" fmla="*/ 571500 h 2065338"/>
              <a:gd name="connsiteX28" fmla="*/ 290513 w 1166813"/>
              <a:gd name="connsiteY28" fmla="*/ 576263 h 2065338"/>
              <a:gd name="connsiteX29" fmla="*/ 314325 w 1166813"/>
              <a:gd name="connsiteY29" fmla="*/ 581025 h 2065338"/>
              <a:gd name="connsiteX30" fmla="*/ 333375 w 1166813"/>
              <a:gd name="connsiteY30" fmla="*/ 590550 h 2065338"/>
              <a:gd name="connsiteX31" fmla="*/ 366713 w 1166813"/>
              <a:gd name="connsiteY31" fmla="*/ 604838 h 2065338"/>
              <a:gd name="connsiteX32" fmla="*/ 371475 w 1166813"/>
              <a:gd name="connsiteY32" fmla="*/ 614363 h 2065338"/>
              <a:gd name="connsiteX33" fmla="*/ 381000 w 1166813"/>
              <a:gd name="connsiteY33" fmla="*/ 633413 h 2065338"/>
              <a:gd name="connsiteX34" fmla="*/ 381000 w 1166813"/>
              <a:gd name="connsiteY34" fmla="*/ 657225 h 2065338"/>
              <a:gd name="connsiteX35" fmla="*/ 395288 w 1166813"/>
              <a:gd name="connsiteY35" fmla="*/ 661988 h 2065338"/>
              <a:gd name="connsiteX36" fmla="*/ 414338 w 1166813"/>
              <a:gd name="connsiteY36" fmla="*/ 685800 h 2065338"/>
              <a:gd name="connsiteX37" fmla="*/ 409575 w 1166813"/>
              <a:gd name="connsiteY37" fmla="*/ 700088 h 2065338"/>
              <a:gd name="connsiteX38" fmla="*/ 419100 w 1166813"/>
              <a:gd name="connsiteY38" fmla="*/ 723900 h 2065338"/>
              <a:gd name="connsiteX39" fmla="*/ 438150 w 1166813"/>
              <a:gd name="connsiteY39" fmla="*/ 733425 h 2065338"/>
              <a:gd name="connsiteX40" fmla="*/ 433388 w 1166813"/>
              <a:gd name="connsiteY40" fmla="*/ 771525 h 2065338"/>
              <a:gd name="connsiteX41" fmla="*/ 442913 w 1166813"/>
              <a:gd name="connsiteY41" fmla="*/ 809625 h 2065338"/>
              <a:gd name="connsiteX42" fmla="*/ 457200 w 1166813"/>
              <a:gd name="connsiteY42" fmla="*/ 828675 h 2065338"/>
              <a:gd name="connsiteX43" fmla="*/ 481013 w 1166813"/>
              <a:gd name="connsiteY43" fmla="*/ 833438 h 2065338"/>
              <a:gd name="connsiteX44" fmla="*/ 500063 w 1166813"/>
              <a:gd name="connsiteY44" fmla="*/ 852488 h 2065338"/>
              <a:gd name="connsiteX45" fmla="*/ 504825 w 1166813"/>
              <a:gd name="connsiteY45" fmla="*/ 862013 h 2065338"/>
              <a:gd name="connsiteX46" fmla="*/ 495300 w 1166813"/>
              <a:gd name="connsiteY46" fmla="*/ 885825 h 2065338"/>
              <a:gd name="connsiteX47" fmla="*/ 500063 w 1166813"/>
              <a:gd name="connsiteY47" fmla="*/ 914400 h 2065338"/>
              <a:gd name="connsiteX48" fmla="*/ 519113 w 1166813"/>
              <a:gd name="connsiteY48" fmla="*/ 933450 h 2065338"/>
              <a:gd name="connsiteX49" fmla="*/ 533400 w 1166813"/>
              <a:gd name="connsiteY49" fmla="*/ 938213 h 2065338"/>
              <a:gd name="connsiteX50" fmla="*/ 547688 w 1166813"/>
              <a:gd name="connsiteY50" fmla="*/ 1019175 h 2065338"/>
              <a:gd name="connsiteX51" fmla="*/ 557213 w 1166813"/>
              <a:gd name="connsiteY51" fmla="*/ 1071563 h 2065338"/>
              <a:gd name="connsiteX52" fmla="*/ 581025 w 1166813"/>
              <a:gd name="connsiteY52" fmla="*/ 1081088 h 2065338"/>
              <a:gd name="connsiteX53" fmla="*/ 600075 w 1166813"/>
              <a:gd name="connsiteY53" fmla="*/ 1090613 h 2065338"/>
              <a:gd name="connsiteX54" fmla="*/ 623888 w 1166813"/>
              <a:gd name="connsiteY54" fmla="*/ 1133475 h 2065338"/>
              <a:gd name="connsiteX55" fmla="*/ 642938 w 1166813"/>
              <a:gd name="connsiteY55" fmla="*/ 1171575 h 2065338"/>
              <a:gd name="connsiteX56" fmla="*/ 647700 w 1166813"/>
              <a:gd name="connsiteY56" fmla="*/ 1223963 h 2065338"/>
              <a:gd name="connsiteX57" fmla="*/ 647700 w 1166813"/>
              <a:gd name="connsiteY57" fmla="*/ 1238250 h 2065338"/>
              <a:gd name="connsiteX58" fmla="*/ 666750 w 1166813"/>
              <a:gd name="connsiteY58" fmla="*/ 1247775 h 2065338"/>
              <a:gd name="connsiteX59" fmla="*/ 695325 w 1166813"/>
              <a:gd name="connsiteY59" fmla="*/ 1257300 h 2065338"/>
              <a:gd name="connsiteX60" fmla="*/ 700088 w 1166813"/>
              <a:gd name="connsiteY60" fmla="*/ 1281113 h 2065338"/>
              <a:gd name="connsiteX61" fmla="*/ 657225 w 1166813"/>
              <a:gd name="connsiteY61" fmla="*/ 1304925 h 2065338"/>
              <a:gd name="connsiteX62" fmla="*/ 633413 w 1166813"/>
              <a:gd name="connsiteY62" fmla="*/ 1309688 h 2065338"/>
              <a:gd name="connsiteX63" fmla="*/ 628650 w 1166813"/>
              <a:gd name="connsiteY63" fmla="*/ 1319213 h 2065338"/>
              <a:gd name="connsiteX64" fmla="*/ 628650 w 1166813"/>
              <a:gd name="connsiteY64" fmla="*/ 1338263 h 2065338"/>
              <a:gd name="connsiteX65" fmla="*/ 619125 w 1166813"/>
              <a:gd name="connsiteY65" fmla="*/ 1366838 h 2065338"/>
              <a:gd name="connsiteX66" fmla="*/ 619125 w 1166813"/>
              <a:gd name="connsiteY66" fmla="*/ 1409700 h 2065338"/>
              <a:gd name="connsiteX67" fmla="*/ 633413 w 1166813"/>
              <a:gd name="connsiteY67" fmla="*/ 1438275 h 2065338"/>
              <a:gd name="connsiteX68" fmla="*/ 671513 w 1166813"/>
              <a:gd name="connsiteY68" fmla="*/ 1466850 h 2065338"/>
              <a:gd name="connsiteX69" fmla="*/ 676275 w 1166813"/>
              <a:gd name="connsiteY69" fmla="*/ 1471613 h 2065338"/>
              <a:gd name="connsiteX70" fmla="*/ 671513 w 1166813"/>
              <a:gd name="connsiteY70" fmla="*/ 1500188 h 2065338"/>
              <a:gd name="connsiteX71" fmla="*/ 690563 w 1166813"/>
              <a:gd name="connsiteY71" fmla="*/ 1533525 h 2065338"/>
              <a:gd name="connsiteX72" fmla="*/ 690563 w 1166813"/>
              <a:gd name="connsiteY72" fmla="*/ 1566863 h 2065338"/>
              <a:gd name="connsiteX73" fmla="*/ 685800 w 1166813"/>
              <a:gd name="connsiteY73" fmla="*/ 1614488 h 2065338"/>
              <a:gd name="connsiteX74" fmla="*/ 757238 w 1166813"/>
              <a:gd name="connsiteY74" fmla="*/ 1633538 h 2065338"/>
              <a:gd name="connsiteX75" fmla="*/ 762000 w 1166813"/>
              <a:gd name="connsiteY75" fmla="*/ 1666875 h 2065338"/>
              <a:gd name="connsiteX76" fmla="*/ 766763 w 1166813"/>
              <a:gd name="connsiteY76" fmla="*/ 1676400 h 2065338"/>
              <a:gd name="connsiteX77" fmla="*/ 795338 w 1166813"/>
              <a:gd name="connsiteY77" fmla="*/ 1676400 h 2065338"/>
              <a:gd name="connsiteX78" fmla="*/ 800100 w 1166813"/>
              <a:gd name="connsiteY78" fmla="*/ 1704975 h 2065338"/>
              <a:gd name="connsiteX79" fmla="*/ 819150 w 1166813"/>
              <a:gd name="connsiteY79" fmla="*/ 1709738 h 2065338"/>
              <a:gd name="connsiteX80" fmla="*/ 862013 w 1166813"/>
              <a:gd name="connsiteY80" fmla="*/ 1762125 h 2065338"/>
              <a:gd name="connsiteX81" fmla="*/ 890588 w 1166813"/>
              <a:gd name="connsiteY81" fmla="*/ 1766888 h 2065338"/>
              <a:gd name="connsiteX82" fmla="*/ 909638 w 1166813"/>
              <a:gd name="connsiteY82" fmla="*/ 1762125 h 2065338"/>
              <a:gd name="connsiteX83" fmla="*/ 933450 w 1166813"/>
              <a:gd name="connsiteY83" fmla="*/ 1757363 h 2065338"/>
              <a:gd name="connsiteX84" fmla="*/ 947738 w 1166813"/>
              <a:gd name="connsiteY84" fmla="*/ 1795463 h 2065338"/>
              <a:gd name="connsiteX85" fmla="*/ 952500 w 1166813"/>
              <a:gd name="connsiteY85" fmla="*/ 1838325 h 2065338"/>
              <a:gd name="connsiteX86" fmla="*/ 962025 w 1166813"/>
              <a:gd name="connsiteY86" fmla="*/ 1866900 h 2065338"/>
              <a:gd name="connsiteX87" fmla="*/ 985838 w 1166813"/>
              <a:gd name="connsiteY87" fmla="*/ 1857375 h 2065338"/>
              <a:gd name="connsiteX88" fmla="*/ 990600 w 1166813"/>
              <a:gd name="connsiteY88" fmla="*/ 1838325 h 2065338"/>
              <a:gd name="connsiteX89" fmla="*/ 1000125 w 1166813"/>
              <a:gd name="connsiteY89" fmla="*/ 1833563 h 2065338"/>
              <a:gd name="connsiteX90" fmla="*/ 1019175 w 1166813"/>
              <a:gd name="connsiteY90" fmla="*/ 1852613 h 2065338"/>
              <a:gd name="connsiteX91" fmla="*/ 1066800 w 1166813"/>
              <a:gd name="connsiteY91" fmla="*/ 1857375 h 2065338"/>
              <a:gd name="connsiteX92" fmla="*/ 1090613 w 1166813"/>
              <a:gd name="connsiteY92" fmla="*/ 1890713 h 2065338"/>
              <a:gd name="connsiteX93" fmla="*/ 1100138 w 1166813"/>
              <a:gd name="connsiteY93" fmla="*/ 1938338 h 2065338"/>
              <a:gd name="connsiteX94" fmla="*/ 1138238 w 1166813"/>
              <a:gd name="connsiteY94" fmla="*/ 1957388 h 2065338"/>
              <a:gd name="connsiteX95" fmla="*/ 1143000 w 1166813"/>
              <a:gd name="connsiteY95" fmla="*/ 1957388 h 2065338"/>
              <a:gd name="connsiteX96" fmla="*/ 1128713 w 1166813"/>
              <a:gd name="connsiteY96" fmla="*/ 1981200 h 2065338"/>
              <a:gd name="connsiteX97" fmla="*/ 1126331 w 1166813"/>
              <a:gd name="connsiteY97" fmla="*/ 1983581 h 2065338"/>
              <a:gd name="connsiteX98" fmla="*/ 1126331 w 1166813"/>
              <a:gd name="connsiteY98" fmla="*/ 1983581 h 2065338"/>
              <a:gd name="connsiteX99" fmla="*/ 1123950 w 1166813"/>
              <a:gd name="connsiteY99" fmla="*/ 2019300 h 2065338"/>
              <a:gd name="connsiteX100" fmla="*/ 1147763 w 1166813"/>
              <a:gd name="connsiteY100" fmla="*/ 2043113 h 2065338"/>
              <a:gd name="connsiteX101" fmla="*/ 1162050 w 1166813"/>
              <a:gd name="connsiteY101" fmla="*/ 2062163 h 2065338"/>
              <a:gd name="connsiteX102" fmla="*/ 1147763 w 1166813"/>
              <a:gd name="connsiteY102" fmla="*/ 2062163 h 2065338"/>
              <a:gd name="connsiteX0" fmla="*/ 0 w 1166813"/>
              <a:gd name="connsiteY0" fmla="*/ 0 h 2065338"/>
              <a:gd name="connsiteX1" fmla="*/ 33338 w 1166813"/>
              <a:gd name="connsiteY1" fmla="*/ 38100 h 2065338"/>
              <a:gd name="connsiteX2" fmla="*/ 38100 w 1166813"/>
              <a:gd name="connsiteY2" fmla="*/ 52388 h 2065338"/>
              <a:gd name="connsiteX3" fmla="*/ 52388 w 1166813"/>
              <a:gd name="connsiteY3" fmla="*/ 66675 h 2065338"/>
              <a:gd name="connsiteX4" fmla="*/ 61913 w 1166813"/>
              <a:gd name="connsiteY4" fmla="*/ 66675 h 2065338"/>
              <a:gd name="connsiteX5" fmla="*/ 61913 w 1166813"/>
              <a:gd name="connsiteY5" fmla="*/ 95250 h 2065338"/>
              <a:gd name="connsiteX6" fmla="*/ 66675 w 1166813"/>
              <a:gd name="connsiteY6" fmla="*/ 104775 h 2065338"/>
              <a:gd name="connsiteX7" fmla="*/ 85725 w 1166813"/>
              <a:gd name="connsiteY7" fmla="*/ 123825 h 2065338"/>
              <a:gd name="connsiteX8" fmla="*/ 90488 w 1166813"/>
              <a:gd name="connsiteY8" fmla="*/ 152400 h 2065338"/>
              <a:gd name="connsiteX9" fmla="*/ 123825 w 1166813"/>
              <a:gd name="connsiteY9" fmla="*/ 166688 h 2065338"/>
              <a:gd name="connsiteX10" fmla="*/ 128588 w 1166813"/>
              <a:gd name="connsiteY10" fmla="*/ 180975 h 2065338"/>
              <a:gd name="connsiteX11" fmla="*/ 133350 w 1166813"/>
              <a:gd name="connsiteY11" fmla="*/ 238125 h 2065338"/>
              <a:gd name="connsiteX12" fmla="*/ 152400 w 1166813"/>
              <a:gd name="connsiteY12" fmla="*/ 271463 h 2065338"/>
              <a:gd name="connsiteX13" fmla="*/ 176213 w 1166813"/>
              <a:gd name="connsiteY13" fmla="*/ 304800 h 2065338"/>
              <a:gd name="connsiteX14" fmla="*/ 190500 w 1166813"/>
              <a:gd name="connsiteY14" fmla="*/ 319088 h 2065338"/>
              <a:gd name="connsiteX15" fmla="*/ 209550 w 1166813"/>
              <a:gd name="connsiteY15" fmla="*/ 347663 h 2065338"/>
              <a:gd name="connsiteX16" fmla="*/ 214313 w 1166813"/>
              <a:gd name="connsiteY16" fmla="*/ 395288 h 2065338"/>
              <a:gd name="connsiteX17" fmla="*/ 223838 w 1166813"/>
              <a:gd name="connsiteY17" fmla="*/ 438150 h 2065338"/>
              <a:gd name="connsiteX18" fmla="*/ 209550 w 1166813"/>
              <a:gd name="connsiteY18" fmla="*/ 457200 h 2065338"/>
              <a:gd name="connsiteX19" fmla="*/ 204788 w 1166813"/>
              <a:gd name="connsiteY19" fmla="*/ 471488 h 2065338"/>
              <a:gd name="connsiteX20" fmla="*/ 209550 w 1166813"/>
              <a:gd name="connsiteY20" fmla="*/ 504825 h 2065338"/>
              <a:gd name="connsiteX21" fmla="*/ 219075 w 1166813"/>
              <a:gd name="connsiteY21" fmla="*/ 509588 h 2065338"/>
              <a:gd name="connsiteX22" fmla="*/ 223838 w 1166813"/>
              <a:gd name="connsiteY22" fmla="*/ 523875 h 2065338"/>
              <a:gd name="connsiteX23" fmla="*/ 223838 w 1166813"/>
              <a:gd name="connsiteY23" fmla="*/ 533400 h 2065338"/>
              <a:gd name="connsiteX24" fmla="*/ 223838 w 1166813"/>
              <a:gd name="connsiteY24" fmla="*/ 542925 h 2065338"/>
              <a:gd name="connsiteX25" fmla="*/ 238125 w 1166813"/>
              <a:gd name="connsiteY25" fmla="*/ 542925 h 2065338"/>
              <a:gd name="connsiteX26" fmla="*/ 257175 w 1166813"/>
              <a:gd name="connsiteY26" fmla="*/ 542925 h 2065338"/>
              <a:gd name="connsiteX27" fmla="*/ 261938 w 1166813"/>
              <a:gd name="connsiteY27" fmla="*/ 571500 h 2065338"/>
              <a:gd name="connsiteX28" fmla="*/ 290513 w 1166813"/>
              <a:gd name="connsiteY28" fmla="*/ 576263 h 2065338"/>
              <a:gd name="connsiteX29" fmla="*/ 314325 w 1166813"/>
              <a:gd name="connsiteY29" fmla="*/ 581025 h 2065338"/>
              <a:gd name="connsiteX30" fmla="*/ 333375 w 1166813"/>
              <a:gd name="connsiteY30" fmla="*/ 590550 h 2065338"/>
              <a:gd name="connsiteX31" fmla="*/ 366713 w 1166813"/>
              <a:gd name="connsiteY31" fmla="*/ 604838 h 2065338"/>
              <a:gd name="connsiteX32" fmla="*/ 371475 w 1166813"/>
              <a:gd name="connsiteY32" fmla="*/ 614363 h 2065338"/>
              <a:gd name="connsiteX33" fmla="*/ 381000 w 1166813"/>
              <a:gd name="connsiteY33" fmla="*/ 633413 h 2065338"/>
              <a:gd name="connsiteX34" fmla="*/ 381000 w 1166813"/>
              <a:gd name="connsiteY34" fmla="*/ 657225 h 2065338"/>
              <a:gd name="connsiteX35" fmla="*/ 395288 w 1166813"/>
              <a:gd name="connsiteY35" fmla="*/ 661988 h 2065338"/>
              <a:gd name="connsiteX36" fmla="*/ 414338 w 1166813"/>
              <a:gd name="connsiteY36" fmla="*/ 685800 h 2065338"/>
              <a:gd name="connsiteX37" fmla="*/ 409575 w 1166813"/>
              <a:gd name="connsiteY37" fmla="*/ 700088 h 2065338"/>
              <a:gd name="connsiteX38" fmla="*/ 419100 w 1166813"/>
              <a:gd name="connsiteY38" fmla="*/ 723900 h 2065338"/>
              <a:gd name="connsiteX39" fmla="*/ 438150 w 1166813"/>
              <a:gd name="connsiteY39" fmla="*/ 733425 h 2065338"/>
              <a:gd name="connsiteX40" fmla="*/ 433388 w 1166813"/>
              <a:gd name="connsiteY40" fmla="*/ 771525 h 2065338"/>
              <a:gd name="connsiteX41" fmla="*/ 442913 w 1166813"/>
              <a:gd name="connsiteY41" fmla="*/ 809625 h 2065338"/>
              <a:gd name="connsiteX42" fmla="*/ 457200 w 1166813"/>
              <a:gd name="connsiteY42" fmla="*/ 828675 h 2065338"/>
              <a:gd name="connsiteX43" fmla="*/ 481013 w 1166813"/>
              <a:gd name="connsiteY43" fmla="*/ 833438 h 2065338"/>
              <a:gd name="connsiteX44" fmla="*/ 500063 w 1166813"/>
              <a:gd name="connsiteY44" fmla="*/ 852488 h 2065338"/>
              <a:gd name="connsiteX45" fmla="*/ 504825 w 1166813"/>
              <a:gd name="connsiteY45" fmla="*/ 862013 h 2065338"/>
              <a:gd name="connsiteX46" fmla="*/ 495300 w 1166813"/>
              <a:gd name="connsiteY46" fmla="*/ 885825 h 2065338"/>
              <a:gd name="connsiteX47" fmla="*/ 500063 w 1166813"/>
              <a:gd name="connsiteY47" fmla="*/ 914400 h 2065338"/>
              <a:gd name="connsiteX48" fmla="*/ 519113 w 1166813"/>
              <a:gd name="connsiteY48" fmla="*/ 933450 h 2065338"/>
              <a:gd name="connsiteX49" fmla="*/ 533400 w 1166813"/>
              <a:gd name="connsiteY49" fmla="*/ 938213 h 2065338"/>
              <a:gd name="connsiteX50" fmla="*/ 547688 w 1166813"/>
              <a:gd name="connsiteY50" fmla="*/ 1019175 h 2065338"/>
              <a:gd name="connsiteX51" fmla="*/ 557213 w 1166813"/>
              <a:gd name="connsiteY51" fmla="*/ 1071563 h 2065338"/>
              <a:gd name="connsiteX52" fmla="*/ 581025 w 1166813"/>
              <a:gd name="connsiteY52" fmla="*/ 1081088 h 2065338"/>
              <a:gd name="connsiteX53" fmla="*/ 600075 w 1166813"/>
              <a:gd name="connsiteY53" fmla="*/ 1090613 h 2065338"/>
              <a:gd name="connsiteX54" fmla="*/ 623888 w 1166813"/>
              <a:gd name="connsiteY54" fmla="*/ 1133475 h 2065338"/>
              <a:gd name="connsiteX55" fmla="*/ 642938 w 1166813"/>
              <a:gd name="connsiteY55" fmla="*/ 1171575 h 2065338"/>
              <a:gd name="connsiteX56" fmla="*/ 647700 w 1166813"/>
              <a:gd name="connsiteY56" fmla="*/ 1223963 h 2065338"/>
              <a:gd name="connsiteX57" fmla="*/ 647700 w 1166813"/>
              <a:gd name="connsiteY57" fmla="*/ 1238250 h 2065338"/>
              <a:gd name="connsiteX58" fmla="*/ 666750 w 1166813"/>
              <a:gd name="connsiteY58" fmla="*/ 1247775 h 2065338"/>
              <a:gd name="connsiteX59" fmla="*/ 695325 w 1166813"/>
              <a:gd name="connsiteY59" fmla="*/ 1257300 h 2065338"/>
              <a:gd name="connsiteX60" fmla="*/ 700088 w 1166813"/>
              <a:gd name="connsiteY60" fmla="*/ 1281113 h 2065338"/>
              <a:gd name="connsiteX61" fmla="*/ 657225 w 1166813"/>
              <a:gd name="connsiteY61" fmla="*/ 1304925 h 2065338"/>
              <a:gd name="connsiteX62" fmla="*/ 633413 w 1166813"/>
              <a:gd name="connsiteY62" fmla="*/ 1309688 h 2065338"/>
              <a:gd name="connsiteX63" fmla="*/ 628650 w 1166813"/>
              <a:gd name="connsiteY63" fmla="*/ 1319213 h 2065338"/>
              <a:gd name="connsiteX64" fmla="*/ 628650 w 1166813"/>
              <a:gd name="connsiteY64" fmla="*/ 1338263 h 2065338"/>
              <a:gd name="connsiteX65" fmla="*/ 619125 w 1166813"/>
              <a:gd name="connsiteY65" fmla="*/ 1366838 h 2065338"/>
              <a:gd name="connsiteX66" fmla="*/ 619125 w 1166813"/>
              <a:gd name="connsiteY66" fmla="*/ 1409700 h 2065338"/>
              <a:gd name="connsiteX67" fmla="*/ 633413 w 1166813"/>
              <a:gd name="connsiteY67" fmla="*/ 1438275 h 2065338"/>
              <a:gd name="connsiteX68" fmla="*/ 671513 w 1166813"/>
              <a:gd name="connsiteY68" fmla="*/ 1466850 h 2065338"/>
              <a:gd name="connsiteX69" fmla="*/ 676275 w 1166813"/>
              <a:gd name="connsiteY69" fmla="*/ 1471613 h 2065338"/>
              <a:gd name="connsiteX70" fmla="*/ 671513 w 1166813"/>
              <a:gd name="connsiteY70" fmla="*/ 1500188 h 2065338"/>
              <a:gd name="connsiteX71" fmla="*/ 690563 w 1166813"/>
              <a:gd name="connsiteY71" fmla="*/ 1533525 h 2065338"/>
              <a:gd name="connsiteX72" fmla="*/ 690563 w 1166813"/>
              <a:gd name="connsiteY72" fmla="*/ 1566863 h 2065338"/>
              <a:gd name="connsiteX73" fmla="*/ 685800 w 1166813"/>
              <a:gd name="connsiteY73" fmla="*/ 1614488 h 2065338"/>
              <a:gd name="connsiteX74" fmla="*/ 757238 w 1166813"/>
              <a:gd name="connsiteY74" fmla="*/ 1633538 h 2065338"/>
              <a:gd name="connsiteX75" fmla="*/ 762000 w 1166813"/>
              <a:gd name="connsiteY75" fmla="*/ 1666875 h 2065338"/>
              <a:gd name="connsiteX76" fmla="*/ 766763 w 1166813"/>
              <a:gd name="connsiteY76" fmla="*/ 1676400 h 2065338"/>
              <a:gd name="connsiteX77" fmla="*/ 795338 w 1166813"/>
              <a:gd name="connsiteY77" fmla="*/ 1676400 h 2065338"/>
              <a:gd name="connsiteX78" fmla="*/ 800100 w 1166813"/>
              <a:gd name="connsiteY78" fmla="*/ 1704975 h 2065338"/>
              <a:gd name="connsiteX79" fmla="*/ 819150 w 1166813"/>
              <a:gd name="connsiteY79" fmla="*/ 1709738 h 2065338"/>
              <a:gd name="connsiteX80" fmla="*/ 862013 w 1166813"/>
              <a:gd name="connsiteY80" fmla="*/ 1762125 h 2065338"/>
              <a:gd name="connsiteX81" fmla="*/ 890588 w 1166813"/>
              <a:gd name="connsiteY81" fmla="*/ 1766888 h 2065338"/>
              <a:gd name="connsiteX82" fmla="*/ 909638 w 1166813"/>
              <a:gd name="connsiteY82" fmla="*/ 1762125 h 2065338"/>
              <a:gd name="connsiteX83" fmla="*/ 933450 w 1166813"/>
              <a:gd name="connsiteY83" fmla="*/ 1757363 h 2065338"/>
              <a:gd name="connsiteX84" fmla="*/ 947738 w 1166813"/>
              <a:gd name="connsiteY84" fmla="*/ 1795463 h 2065338"/>
              <a:gd name="connsiteX85" fmla="*/ 952500 w 1166813"/>
              <a:gd name="connsiteY85" fmla="*/ 1838325 h 2065338"/>
              <a:gd name="connsiteX86" fmla="*/ 962025 w 1166813"/>
              <a:gd name="connsiteY86" fmla="*/ 1866900 h 2065338"/>
              <a:gd name="connsiteX87" fmla="*/ 985838 w 1166813"/>
              <a:gd name="connsiteY87" fmla="*/ 1857375 h 2065338"/>
              <a:gd name="connsiteX88" fmla="*/ 990600 w 1166813"/>
              <a:gd name="connsiteY88" fmla="*/ 1838325 h 2065338"/>
              <a:gd name="connsiteX89" fmla="*/ 1000125 w 1166813"/>
              <a:gd name="connsiteY89" fmla="*/ 1833563 h 2065338"/>
              <a:gd name="connsiteX90" fmla="*/ 1019175 w 1166813"/>
              <a:gd name="connsiteY90" fmla="*/ 1852613 h 2065338"/>
              <a:gd name="connsiteX91" fmla="*/ 1066800 w 1166813"/>
              <a:gd name="connsiteY91" fmla="*/ 1857375 h 2065338"/>
              <a:gd name="connsiteX92" fmla="*/ 1090613 w 1166813"/>
              <a:gd name="connsiteY92" fmla="*/ 1890713 h 2065338"/>
              <a:gd name="connsiteX93" fmla="*/ 1100138 w 1166813"/>
              <a:gd name="connsiteY93" fmla="*/ 1938338 h 2065338"/>
              <a:gd name="connsiteX94" fmla="*/ 1138238 w 1166813"/>
              <a:gd name="connsiteY94" fmla="*/ 1957388 h 2065338"/>
              <a:gd name="connsiteX95" fmla="*/ 1143000 w 1166813"/>
              <a:gd name="connsiteY95" fmla="*/ 1957388 h 2065338"/>
              <a:gd name="connsiteX96" fmla="*/ 1128713 w 1166813"/>
              <a:gd name="connsiteY96" fmla="*/ 1981200 h 2065338"/>
              <a:gd name="connsiteX97" fmla="*/ 1126331 w 1166813"/>
              <a:gd name="connsiteY97" fmla="*/ 1983581 h 2065338"/>
              <a:gd name="connsiteX98" fmla="*/ 1126331 w 1166813"/>
              <a:gd name="connsiteY98" fmla="*/ 1983581 h 2065338"/>
              <a:gd name="connsiteX99" fmla="*/ 1123950 w 1166813"/>
              <a:gd name="connsiteY99" fmla="*/ 2019300 h 2065338"/>
              <a:gd name="connsiteX100" fmla="*/ 1147763 w 1166813"/>
              <a:gd name="connsiteY100" fmla="*/ 2043113 h 2065338"/>
              <a:gd name="connsiteX101" fmla="*/ 1162050 w 1166813"/>
              <a:gd name="connsiteY101" fmla="*/ 2062163 h 2065338"/>
              <a:gd name="connsiteX102" fmla="*/ 1147763 w 1166813"/>
              <a:gd name="connsiteY102" fmla="*/ 2062163 h 2065338"/>
              <a:gd name="connsiteX0" fmla="*/ 0 w 1166813"/>
              <a:gd name="connsiteY0" fmla="*/ 0 h 2065338"/>
              <a:gd name="connsiteX1" fmla="*/ 33338 w 1166813"/>
              <a:gd name="connsiteY1" fmla="*/ 38100 h 2065338"/>
              <a:gd name="connsiteX2" fmla="*/ 38100 w 1166813"/>
              <a:gd name="connsiteY2" fmla="*/ 52388 h 2065338"/>
              <a:gd name="connsiteX3" fmla="*/ 52388 w 1166813"/>
              <a:gd name="connsiteY3" fmla="*/ 66675 h 2065338"/>
              <a:gd name="connsiteX4" fmla="*/ 61913 w 1166813"/>
              <a:gd name="connsiteY4" fmla="*/ 66675 h 2065338"/>
              <a:gd name="connsiteX5" fmla="*/ 61913 w 1166813"/>
              <a:gd name="connsiteY5" fmla="*/ 95250 h 2065338"/>
              <a:gd name="connsiteX6" fmla="*/ 66675 w 1166813"/>
              <a:gd name="connsiteY6" fmla="*/ 104775 h 2065338"/>
              <a:gd name="connsiteX7" fmla="*/ 85725 w 1166813"/>
              <a:gd name="connsiteY7" fmla="*/ 123825 h 2065338"/>
              <a:gd name="connsiteX8" fmla="*/ 90488 w 1166813"/>
              <a:gd name="connsiteY8" fmla="*/ 152400 h 2065338"/>
              <a:gd name="connsiteX9" fmla="*/ 123825 w 1166813"/>
              <a:gd name="connsiteY9" fmla="*/ 166688 h 2065338"/>
              <a:gd name="connsiteX10" fmla="*/ 128588 w 1166813"/>
              <a:gd name="connsiteY10" fmla="*/ 180975 h 2065338"/>
              <a:gd name="connsiteX11" fmla="*/ 133350 w 1166813"/>
              <a:gd name="connsiteY11" fmla="*/ 238125 h 2065338"/>
              <a:gd name="connsiteX12" fmla="*/ 152400 w 1166813"/>
              <a:gd name="connsiteY12" fmla="*/ 271463 h 2065338"/>
              <a:gd name="connsiteX13" fmla="*/ 176213 w 1166813"/>
              <a:gd name="connsiteY13" fmla="*/ 304800 h 2065338"/>
              <a:gd name="connsiteX14" fmla="*/ 190500 w 1166813"/>
              <a:gd name="connsiteY14" fmla="*/ 319088 h 2065338"/>
              <a:gd name="connsiteX15" fmla="*/ 209550 w 1166813"/>
              <a:gd name="connsiteY15" fmla="*/ 347663 h 2065338"/>
              <a:gd name="connsiteX16" fmla="*/ 214313 w 1166813"/>
              <a:gd name="connsiteY16" fmla="*/ 395288 h 2065338"/>
              <a:gd name="connsiteX17" fmla="*/ 223838 w 1166813"/>
              <a:gd name="connsiteY17" fmla="*/ 438150 h 2065338"/>
              <a:gd name="connsiteX18" fmla="*/ 209550 w 1166813"/>
              <a:gd name="connsiteY18" fmla="*/ 457200 h 2065338"/>
              <a:gd name="connsiteX19" fmla="*/ 204788 w 1166813"/>
              <a:gd name="connsiteY19" fmla="*/ 471488 h 2065338"/>
              <a:gd name="connsiteX20" fmla="*/ 209550 w 1166813"/>
              <a:gd name="connsiteY20" fmla="*/ 504825 h 2065338"/>
              <a:gd name="connsiteX21" fmla="*/ 219075 w 1166813"/>
              <a:gd name="connsiteY21" fmla="*/ 509588 h 2065338"/>
              <a:gd name="connsiteX22" fmla="*/ 223838 w 1166813"/>
              <a:gd name="connsiteY22" fmla="*/ 523875 h 2065338"/>
              <a:gd name="connsiteX23" fmla="*/ 223838 w 1166813"/>
              <a:gd name="connsiteY23" fmla="*/ 533400 h 2065338"/>
              <a:gd name="connsiteX24" fmla="*/ 223838 w 1166813"/>
              <a:gd name="connsiteY24" fmla="*/ 542925 h 2065338"/>
              <a:gd name="connsiteX25" fmla="*/ 238125 w 1166813"/>
              <a:gd name="connsiteY25" fmla="*/ 542925 h 2065338"/>
              <a:gd name="connsiteX26" fmla="*/ 257175 w 1166813"/>
              <a:gd name="connsiteY26" fmla="*/ 542925 h 2065338"/>
              <a:gd name="connsiteX27" fmla="*/ 261938 w 1166813"/>
              <a:gd name="connsiteY27" fmla="*/ 571500 h 2065338"/>
              <a:gd name="connsiteX28" fmla="*/ 290513 w 1166813"/>
              <a:gd name="connsiteY28" fmla="*/ 576263 h 2065338"/>
              <a:gd name="connsiteX29" fmla="*/ 314325 w 1166813"/>
              <a:gd name="connsiteY29" fmla="*/ 581025 h 2065338"/>
              <a:gd name="connsiteX30" fmla="*/ 333375 w 1166813"/>
              <a:gd name="connsiteY30" fmla="*/ 590550 h 2065338"/>
              <a:gd name="connsiteX31" fmla="*/ 366713 w 1166813"/>
              <a:gd name="connsiteY31" fmla="*/ 604838 h 2065338"/>
              <a:gd name="connsiteX32" fmla="*/ 371475 w 1166813"/>
              <a:gd name="connsiteY32" fmla="*/ 614363 h 2065338"/>
              <a:gd name="connsiteX33" fmla="*/ 381000 w 1166813"/>
              <a:gd name="connsiteY33" fmla="*/ 633413 h 2065338"/>
              <a:gd name="connsiteX34" fmla="*/ 381000 w 1166813"/>
              <a:gd name="connsiteY34" fmla="*/ 657225 h 2065338"/>
              <a:gd name="connsiteX35" fmla="*/ 395288 w 1166813"/>
              <a:gd name="connsiteY35" fmla="*/ 661988 h 2065338"/>
              <a:gd name="connsiteX36" fmla="*/ 414338 w 1166813"/>
              <a:gd name="connsiteY36" fmla="*/ 685800 h 2065338"/>
              <a:gd name="connsiteX37" fmla="*/ 409575 w 1166813"/>
              <a:gd name="connsiteY37" fmla="*/ 700088 h 2065338"/>
              <a:gd name="connsiteX38" fmla="*/ 419100 w 1166813"/>
              <a:gd name="connsiteY38" fmla="*/ 723900 h 2065338"/>
              <a:gd name="connsiteX39" fmla="*/ 438150 w 1166813"/>
              <a:gd name="connsiteY39" fmla="*/ 733425 h 2065338"/>
              <a:gd name="connsiteX40" fmla="*/ 433388 w 1166813"/>
              <a:gd name="connsiteY40" fmla="*/ 771525 h 2065338"/>
              <a:gd name="connsiteX41" fmla="*/ 442913 w 1166813"/>
              <a:gd name="connsiteY41" fmla="*/ 809625 h 2065338"/>
              <a:gd name="connsiteX42" fmla="*/ 457200 w 1166813"/>
              <a:gd name="connsiteY42" fmla="*/ 828675 h 2065338"/>
              <a:gd name="connsiteX43" fmla="*/ 481013 w 1166813"/>
              <a:gd name="connsiteY43" fmla="*/ 833438 h 2065338"/>
              <a:gd name="connsiteX44" fmla="*/ 500063 w 1166813"/>
              <a:gd name="connsiteY44" fmla="*/ 852488 h 2065338"/>
              <a:gd name="connsiteX45" fmla="*/ 504825 w 1166813"/>
              <a:gd name="connsiteY45" fmla="*/ 862013 h 2065338"/>
              <a:gd name="connsiteX46" fmla="*/ 495300 w 1166813"/>
              <a:gd name="connsiteY46" fmla="*/ 885825 h 2065338"/>
              <a:gd name="connsiteX47" fmla="*/ 500063 w 1166813"/>
              <a:gd name="connsiteY47" fmla="*/ 914400 h 2065338"/>
              <a:gd name="connsiteX48" fmla="*/ 519113 w 1166813"/>
              <a:gd name="connsiteY48" fmla="*/ 933450 h 2065338"/>
              <a:gd name="connsiteX49" fmla="*/ 533400 w 1166813"/>
              <a:gd name="connsiteY49" fmla="*/ 938213 h 2065338"/>
              <a:gd name="connsiteX50" fmla="*/ 547688 w 1166813"/>
              <a:gd name="connsiteY50" fmla="*/ 1019175 h 2065338"/>
              <a:gd name="connsiteX51" fmla="*/ 557213 w 1166813"/>
              <a:gd name="connsiteY51" fmla="*/ 1071563 h 2065338"/>
              <a:gd name="connsiteX52" fmla="*/ 581025 w 1166813"/>
              <a:gd name="connsiteY52" fmla="*/ 1081088 h 2065338"/>
              <a:gd name="connsiteX53" fmla="*/ 600075 w 1166813"/>
              <a:gd name="connsiteY53" fmla="*/ 1090613 h 2065338"/>
              <a:gd name="connsiteX54" fmla="*/ 623888 w 1166813"/>
              <a:gd name="connsiteY54" fmla="*/ 1133475 h 2065338"/>
              <a:gd name="connsiteX55" fmla="*/ 642938 w 1166813"/>
              <a:gd name="connsiteY55" fmla="*/ 1171575 h 2065338"/>
              <a:gd name="connsiteX56" fmla="*/ 647700 w 1166813"/>
              <a:gd name="connsiteY56" fmla="*/ 1223963 h 2065338"/>
              <a:gd name="connsiteX57" fmla="*/ 647700 w 1166813"/>
              <a:gd name="connsiteY57" fmla="*/ 1238250 h 2065338"/>
              <a:gd name="connsiteX58" fmla="*/ 666750 w 1166813"/>
              <a:gd name="connsiteY58" fmla="*/ 1247775 h 2065338"/>
              <a:gd name="connsiteX59" fmla="*/ 695325 w 1166813"/>
              <a:gd name="connsiteY59" fmla="*/ 1257300 h 2065338"/>
              <a:gd name="connsiteX60" fmla="*/ 700088 w 1166813"/>
              <a:gd name="connsiteY60" fmla="*/ 1281113 h 2065338"/>
              <a:gd name="connsiteX61" fmla="*/ 657225 w 1166813"/>
              <a:gd name="connsiteY61" fmla="*/ 1304925 h 2065338"/>
              <a:gd name="connsiteX62" fmla="*/ 633413 w 1166813"/>
              <a:gd name="connsiteY62" fmla="*/ 1309688 h 2065338"/>
              <a:gd name="connsiteX63" fmla="*/ 628650 w 1166813"/>
              <a:gd name="connsiteY63" fmla="*/ 1319213 h 2065338"/>
              <a:gd name="connsiteX64" fmla="*/ 628650 w 1166813"/>
              <a:gd name="connsiteY64" fmla="*/ 1338263 h 2065338"/>
              <a:gd name="connsiteX65" fmla="*/ 619125 w 1166813"/>
              <a:gd name="connsiteY65" fmla="*/ 1366838 h 2065338"/>
              <a:gd name="connsiteX66" fmla="*/ 619125 w 1166813"/>
              <a:gd name="connsiteY66" fmla="*/ 1409700 h 2065338"/>
              <a:gd name="connsiteX67" fmla="*/ 633413 w 1166813"/>
              <a:gd name="connsiteY67" fmla="*/ 1438275 h 2065338"/>
              <a:gd name="connsiteX68" fmla="*/ 671513 w 1166813"/>
              <a:gd name="connsiteY68" fmla="*/ 1466850 h 2065338"/>
              <a:gd name="connsiteX69" fmla="*/ 676275 w 1166813"/>
              <a:gd name="connsiteY69" fmla="*/ 1471613 h 2065338"/>
              <a:gd name="connsiteX70" fmla="*/ 671513 w 1166813"/>
              <a:gd name="connsiteY70" fmla="*/ 1500188 h 2065338"/>
              <a:gd name="connsiteX71" fmla="*/ 690563 w 1166813"/>
              <a:gd name="connsiteY71" fmla="*/ 1533525 h 2065338"/>
              <a:gd name="connsiteX72" fmla="*/ 690563 w 1166813"/>
              <a:gd name="connsiteY72" fmla="*/ 1566863 h 2065338"/>
              <a:gd name="connsiteX73" fmla="*/ 685800 w 1166813"/>
              <a:gd name="connsiteY73" fmla="*/ 1614488 h 2065338"/>
              <a:gd name="connsiteX74" fmla="*/ 757238 w 1166813"/>
              <a:gd name="connsiteY74" fmla="*/ 1633538 h 2065338"/>
              <a:gd name="connsiteX75" fmla="*/ 762000 w 1166813"/>
              <a:gd name="connsiteY75" fmla="*/ 1666875 h 2065338"/>
              <a:gd name="connsiteX76" fmla="*/ 766763 w 1166813"/>
              <a:gd name="connsiteY76" fmla="*/ 1676400 h 2065338"/>
              <a:gd name="connsiteX77" fmla="*/ 795338 w 1166813"/>
              <a:gd name="connsiteY77" fmla="*/ 1676400 h 2065338"/>
              <a:gd name="connsiteX78" fmla="*/ 800100 w 1166813"/>
              <a:gd name="connsiteY78" fmla="*/ 1704975 h 2065338"/>
              <a:gd name="connsiteX79" fmla="*/ 819150 w 1166813"/>
              <a:gd name="connsiteY79" fmla="*/ 1709738 h 2065338"/>
              <a:gd name="connsiteX80" fmla="*/ 862013 w 1166813"/>
              <a:gd name="connsiteY80" fmla="*/ 1762125 h 2065338"/>
              <a:gd name="connsiteX81" fmla="*/ 890588 w 1166813"/>
              <a:gd name="connsiteY81" fmla="*/ 1766888 h 2065338"/>
              <a:gd name="connsiteX82" fmla="*/ 909638 w 1166813"/>
              <a:gd name="connsiteY82" fmla="*/ 1762125 h 2065338"/>
              <a:gd name="connsiteX83" fmla="*/ 933450 w 1166813"/>
              <a:gd name="connsiteY83" fmla="*/ 1757363 h 2065338"/>
              <a:gd name="connsiteX84" fmla="*/ 947738 w 1166813"/>
              <a:gd name="connsiteY84" fmla="*/ 1795463 h 2065338"/>
              <a:gd name="connsiteX85" fmla="*/ 952500 w 1166813"/>
              <a:gd name="connsiteY85" fmla="*/ 1838325 h 2065338"/>
              <a:gd name="connsiteX86" fmla="*/ 962025 w 1166813"/>
              <a:gd name="connsiteY86" fmla="*/ 1866900 h 2065338"/>
              <a:gd name="connsiteX87" fmla="*/ 985838 w 1166813"/>
              <a:gd name="connsiteY87" fmla="*/ 1857375 h 2065338"/>
              <a:gd name="connsiteX88" fmla="*/ 990600 w 1166813"/>
              <a:gd name="connsiteY88" fmla="*/ 1838325 h 2065338"/>
              <a:gd name="connsiteX89" fmla="*/ 1000125 w 1166813"/>
              <a:gd name="connsiteY89" fmla="*/ 1833563 h 2065338"/>
              <a:gd name="connsiteX90" fmla="*/ 1019175 w 1166813"/>
              <a:gd name="connsiteY90" fmla="*/ 1852613 h 2065338"/>
              <a:gd name="connsiteX91" fmla="*/ 1066800 w 1166813"/>
              <a:gd name="connsiteY91" fmla="*/ 1857375 h 2065338"/>
              <a:gd name="connsiteX92" fmla="*/ 1090613 w 1166813"/>
              <a:gd name="connsiteY92" fmla="*/ 1890713 h 2065338"/>
              <a:gd name="connsiteX93" fmla="*/ 1100138 w 1166813"/>
              <a:gd name="connsiteY93" fmla="*/ 1938338 h 2065338"/>
              <a:gd name="connsiteX94" fmla="*/ 1138238 w 1166813"/>
              <a:gd name="connsiteY94" fmla="*/ 1957388 h 2065338"/>
              <a:gd name="connsiteX95" fmla="*/ 1143000 w 1166813"/>
              <a:gd name="connsiteY95" fmla="*/ 1957388 h 2065338"/>
              <a:gd name="connsiteX96" fmla="*/ 1128713 w 1166813"/>
              <a:gd name="connsiteY96" fmla="*/ 1981200 h 2065338"/>
              <a:gd name="connsiteX97" fmla="*/ 1126331 w 1166813"/>
              <a:gd name="connsiteY97" fmla="*/ 1983581 h 2065338"/>
              <a:gd name="connsiteX98" fmla="*/ 1126331 w 1166813"/>
              <a:gd name="connsiteY98" fmla="*/ 1983581 h 2065338"/>
              <a:gd name="connsiteX99" fmla="*/ 1123950 w 1166813"/>
              <a:gd name="connsiteY99" fmla="*/ 2019300 h 2065338"/>
              <a:gd name="connsiteX100" fmla="*/ 1147763 w 1166813"/>
              <a:gd name="connsiteY100" fmla="*/ 2043113 h 2065338"/>
              <a:gd name="connsiteX101" fmla="*/ 1162050 w 1166813"/>
              <a:gd name="connsiteY101" fmla="*/ 2062163 h 2065338"/>
              <a:gd name="connsiteX102" fmla="*/ 1147763 w 1166813"/>
              <a:gd name="connsiteY102" fmla="*/ 2062163 h 2065338"/>
              <a:gd name="connsiteX0" fmla="*/ 0 w 1166813"/>
              <a:gd name="connsiteY0" fmla="*/ 0 h 2065338"/>
              <a:gd name="connsiteX1" fmla="*/ 33338 w 1166813"/>
              <a:gd name="connsiteY1" fmla="*/ 38100 h 2065338"/>
              <a:gd name="connsiteX2" fmla="*/ 38100 w 1166813"/>
              <a:gd name="connsiteY2" fmla="*/ 52388 h 2065338"/>
              <a:gd name="connsiteX3" fmla="*/ 52388 w 1166813"/>
              <a:gd name="connsiteY3" fmla="*/ 66675 h 2065338"/>
              <a:gd name="connsiteX4" fmla="*/ 61913 w 1166813"/>
              <a:gd name="connsiteY4" fmla="*/ 66675 h 2065338"/>
              <a:gd name="connsiteX5" fmla="*/ 61913 w 1166813"/>
              <a:gd name="connsiteY5" fmla="*/ 95250 h 2065338"/>
              <a:gd name="connsiteX6" fmla="*/ 66675 w 1166813"/>
              <a:gd name="connsiteY6" fmla="*/ 104775 h 2065338"/>
              <a:gd name="connsiteX7" fmla="*/ 85725 w 1166813"/>
              <a:gd name="connsiteY7" fmla="*/ 123825 h 2065338"/>
              <a:gd name="connsiteX8" fmla="*/ 90488 w 1166813"/>
              <a:gd name="connsiteY8" fmla="*/ 152400 h 2065338"/>
              <a:gd name="connsiteX9" fmla="*/ 123825 w 1166813"/>
              <a:gd name="connsiteY9" fmla="*/ 166688 h 2065338"/>
              <a:gd name="connsiteX10" fmla="*/ 128588 w 1166813"/>
              <a:gd name="connsiteY10" fmla="*/ 180975 h 2065338"/>
              <a:gd name="connsiteX11" fmla="*/ 133350 w 1166813"/>
              <a:gd name="connsiteY11" fmla="*/ 238125 h 2065338"/>
              <a:gd name="connsiteX12" fmla="*/ 152400 w 1166813"/>
              <a:gd name="connsiteY12" fmla="*/ 271463 h 2065338"/>
              <a:gd name="connsiteX13" fmla="*/ 176213 w 1166813"/>
              <a:gd name="connsiteY13" fmla="*/ 304800 h 2065338"/>
              <a:gd name="connsiteX14" fmla="*/ 190500 w 1166813"/>
              <a:gd name="connsiteY14" fmla="*/ 319088 h 2065338"/>
              <a:gd name="connsiteX15" fmla="*/ 209550 w 1166813"/>
              <a:gd name="connsiteY15" fmla="*/ 347663 h 2065338"/>
              <a:gd name="connsiteX16" fmla="*/ 214313 w 1166813"/>
              <a:gd name="connsiteY16" fmla="*/ 395288 h 2065338"/>
              <a:gd name="connsiteX17" fmla="*/ 223838 w 1166813"/>
              <a:gd name="connsiteY17" fmla="*/ 438150 h 2065338"/>
              <a:gd name="connsiteX18" fmla="*/ 209550 w 1166813"/>
              <a:gd name="connsiteY18" fmla="*/ 457200 h 2065338"/>
              <a:gd name="connsiteX19" fmla="*/ 204788 w 1166813"/>
              <a:gd name="connsiteY19" fmla="*/ 471488 h 2065338"/>
              <a:gd name="connsiteX20" fmla="*/ 209550 w 1166813"/>
              <a:gd name="connsiteY20" fmla="*/ 504825 h 2065338"/>
              <a:gd name="connsiteX21" fmla="*/ 219075 w 1166813"/>
              <a:gd name="connsiteY21" fmla="*/ 509588 h 2065338"/>
              <a:gd name="connsiteX22" fmla="*/ 223838 w 1166813"/>
              <a:gd name="connsiteY22" fmla="*/ 523875 h 2065338"/>
              <a:gd name="connsiteX23" fmla="*/ 223838 w 1166813"/>
              <a:gd name="connsiteY23" fmla="*/ 533400 h 2065338"/>
              <a:gd name="connsiteX24" fmla="*/ 223838 w 1166813"/>
              <a:gd name="connsiteY24" fmla="*/ 542925 h 2065338"/>
              <a:gd name="connsiteX25" fmla="*/ 238125 w 1166813"/>
              <a:gd name="connsiteY25" fmla="*/ 542925 h 2065338"/>
              <a:gd name="connsiteX26" fmla="*/ 257175 w 1166813"/>
              <a:gd name="connsiteY26" fmla="*/ 542925 h 2065338"/>
              <a:gd name="connsiteX27" fmla="*/ 261938 w 1166813"/>
              <a:gd name="connsiteY27" fmla="*/ 571500 h 2065338"/>
              <a:gd name="connsiteX28" fmla="*/ 290513 w 1166813"/>
              <a:gd name="connsiteY28" fmla="*/ 576263 h 2065338"/>
              <a:gd name="connsiteX29" fmla="*/ 314325 w 1166813"/>
              <a:gd name="connsiteY29" fmla="*/ 581025 h 2065338"/>
              <a:gd name="connsiteX30" fmla="*/ 333375 w 1166813"/>
              <a:gd name="connsiteY30" fmla="*/ 590550 h 2065338"/>
              <a:gd name="connsiteX31" fmla="*/ 366713 w 1166813"/>
              <a:gd name="connsiteY31" fmla="*/ 604838 h 2065338"/>
              <a:gd name="connsiteX32" fmla="*/ 371475 w 1166813"/>
              <a:gd name="connsiteY32" fmla="*/ 614363 h 2065338"/>
              <a:gd name="connsiteX33" fmla="*/ 381000 w 1166813"/>
              <a:gd name="connsiteY33" fmla="*/ 633413 h 2065338"/>
              <a:gd name="connsiteX34" fmla="*/ 381000 w 1166813"/>
              <a:gd name="connsiteY34" fmla="*/ 657225 h 2065338"/>
              <a:gd name="connsiteX35" fmla="*/ 395288 w 1166813"/>
              <a:gd name="connsiteY35" fmla="*/ 661988 h 2065338"/>
              <a:gd name="connsiteX36" fmla="*/ 414338 w 1166813"/>
              <a:gd name="connsiteY36" fmla="*/ 685800 h 2065338"/>
              <a:gd name="connsiteX37" fmla="*/ 409575 w 1166813"/>
              <a:gd name="connsiteY37" fmla="*/ 700088 h 2065338"/>
              <a:gd name="connsiteX38" fmla="*/ 419100 w 1166813"/>
              <a:gd name="connsiteY38" fmla="*/ 723900 h 2065338"/>
              <a:gd name="connsiteX39" fmla="*/ 438150 w 1166813"/>
              <a:gd name="connsiteY39" fmla="*/ 733425 h 2065338"/>
              <a:gd name="connsiteX40" fmla="*/ 433388 w 1166813"/>
              <a:gd name="connsiteY40" fmla="*/ 771525 h 2065338"/>
              <a:gd name="connsiteX41" fmla="*/ 442913 w 1166813"/>
              <a:gd name="connsiteY41" fmla="*/ 809625 h 2065338"/>
              <a:gd name="connsiteX42" fmla="*/ 457200 w 1166813"/>
              <a:gd name="connsiteY42" fmla="*/ 828675 h 2065338"/>
              <a:gd name="connsiteX43" fmla="*/ 481013 w 1166813"/>
              <a:gd name="connsiteY43" fmla="*/ 833438 h 2065338"/>
              <a:gd name="connsiteX44" fmla="*/ 500063 w 1166813"/>
              <a:gd name="connsiteY44" fmla="*/ 852488 h 2065338"/>
              <a:gd name="connsiteX45" fmla="*/ 504825 w 1166813"/>
              <a:gd name="connsiteY45" fmla="*/ 862013 h 2065338"/>
              <a:gd name="connsiteX46" fmla="*/ 495300 w 1166813"/>
              <a:gd name="connsiteY46" fmla="*/ 885825 h 2065338"/>
              <a:gd name="connsiteX47" fmla="*/ 500063 w 1166813"/>
              <a:gd name="connsiteY47" fmla="*/ 914400 h 2065338"/>
              <a:gd name="connsiteX48" fmla="*/ 519113 w 1166813"/>
              <a:gd name="connsiteY48" fmla="*/ 933450 h 2065338"/>
              <a:gd name="connsiteX49" fmla="*/ 533400 w 1166813"/>
              <a:gd name="connsiteY49" fmla="*/ 938213 h 2065338"/>
              <a:gd name="connsiteX50" fmla="*/ 547688 w 1166813"/>
              <a:gd name="connsiteY50" fmla="*/ 1019175 h 2065338"/>
              <a:gd name="connsiteX51" fmla="*/ 557213 w 1166813"/>
              <a:gd name="connsiteY51" fmla="*/ 1071563 h 2065338"/>
              <a:gd name="connsiteX52" fmla="*/ 581025 w 1166813"/>
              <a:gd name="connsiteY52" fmla="*/ 1081088 h 2065338"/>
              <a:gd name="connsiteX53" fmla="*/ 600075 w 1166813"/>
              <a:gd name="connsiteY53" fmla="*/ 1090613 h 2065338"/>
              <a:gd name="connsiteX54" fmla="*/ 623888 w 1166813"/>
              <a:gd name="connsiteY54" fmla="*/ 1133475 h 2065338"/>
              <a:gd name="connsiteX55" fmla="*/ 642938 w 1166813"/>
              <a:gd name="connsiteY55" fmla="*/ 1171575 h 2065338"/>
              <a:gd name="connsiteX56" fmla="*/ 647700 w 1166813"/>
              <a:gd name="connsiteY56" fmla="*/ 1223963 h 2065338"/>
              <a:gd name="connsiteX57" fmla="*/ 647700 w 1166813"/>
              <a:gd name="connsiteY57" fmla="*/ 1238250 h 2065338"/>
              <a:gd name="connsiteX58" fmla="*/ 666750 w 1166813"/>
              <a:gd name="connsiteY58" fmla="*/ 1247775 h 2065338"/>
              <a:gd name="connsiteX59" fmla="*/ 695325 w 1166813"/>
              <a:gd name="connsiteY59" fmla="*/ 1257300 h 2065338"/>
              <a:gd name="connsiteX60" fmla="*/ 700088 w 1166813"/>
              <a:gd name="connsiteY60" fmla="*/ 1281113 h 2065338"/>
              <a:gd name="connsiteX61" fmla="*/ 657225 w 1166813"/>
              <a:gd name="connsiteY61" fmla="*/ 1304925 h 2065338"/>
              <a:gd name="connsiteX62" fmla="*/ 633413 w 1166813"/>
              <a:gd name="connsiteY62" fmla="*/ 1309688 h 2065338"/>
              <a:gd name="connsiteX63" fmla="*/ 628650 w 1166813"/>
              <a:gd name="connsiteY63" fmla="*/ 1319213 h 2065338"/>
              <a:gd name="connsiteX64" fmla="*/ 628650 w 1166813"/>
              <a:gd name="connsiteY64" fmla="*/ 1338263 h 2065338"/>
              <a:gd name="connsiteX65" fmla="*/ 619125 w 1166813"/>
              <a:gd name="connsiteY65" fmla="*/ 1366838 h 2065338"/>
              <a:gd name="connsiteX66" fmla="*/ 619125 w 1166813"/>
              <a:gd name="connsiteY66" fmla="*/ 1409700 h 2065338"/>
              <a:gd name="connsiteX67" fmla="*/ 633413 w 1166813"/>
              <a:gd name="connsiteY67" fmla="*/ 1438275 h 2065338"/>
              <a:gd name="connsiteX68" fmla="*/ 671513 w 1166813"/>
              <a:gd name="connsiteY68" fmla="*/ 1466850 h 2065338"/>
              <a:gd name="connsiteX69" fmla="*/ 676275 w 1166813"/>
              <a:gd name="connsiteY69" fmla="*/ 1471613 h 2065338"/>
              <a:gd name="connsiteX70" fmla="*/ 671513 w 1166813"/>
              <a:gd name="connsiteY70" fmla="*/ 1500188 h 2065338"/>
              <a:gd name="connsiteX71" fmla="*/ 690563 w 1166813"/>
              <a:gd name="connsiteY71" fmla="*/ 1533525 h 2065338"/>
              <a:gd name="connsiteX72" fmla="*/ 690563 w 1166813"/>
              <a:gd name="connsiteY72" fmla="*/ 1566863 h 2065338"/>
              <a:gd name="connsiteX73" fmla="*/ 685800 w 1166813"/>
              <a:gd name="connsiteY73" fmla="*/ 1614488 h 2065338"/>
              <a:gd name="connsiteX74" fmla="*/ 757238 w 1166813"/>
              <a:gd name="connsiteY74" fmla="*/ 1633538 h 2065338"/>
              <a:gd name="connsiteX75" fmla="*/ 762000 w 1166813"/>
              <a:gd name="connsiteY75" fmla="*/ 1666875 h 2065338"/>
              <a:gd name="connsiteX76" fmla="*/ 766763 w 1166813"/>
              <a:gd name="connsiteY76" fmla="*/ 1676400 h 2065338"/>
              <a:gd name="connsiteX77" fmla="*/ 795338 w 1166813"/>
              <a:gd name="connsiteY77" fmla="*/ 1676400 h 2065338"/>
              <a:gd name="connsiteX78" fmla="*/ 800100 w 1166813"/>
              <a:gd name="connsiteY78" fmla="*/ 1704975 h 2065338"/>
              <a:gd name="connsiteX79" fmla="*/ 819150 w 1166813"/>
              <a:gd name="connsiteY79" fmla="*/ 1709738 h 2065338"/>
              <a:gd name="connsiteX80" fmla="*/ 862013 w 1166813"/>
              <a:gd name="connsiteY80" fmla="*/ 1762125 h 2065338"/>
              <a:gd name="connsiteX81" fmla="*/ 890588 w 1166813"/>
              <a:gd name="connsiteY81" fmla="*/ 1766888 h 2065338"/>
              <a:gd name="connsiteX82" fmla="*/ 909638 w 1166813"/>
              <a:gd name="connsiteY82" fmla="*/ 1762125 h 2065338"/>
              <a:gd name="connsiteX83" fmla="*/ 933450 w 1166813"/>
              <a:gd name="connsiteY83" fmla="*/ 1757363 h 2065338"/>
              <a:gd name="connsiteX84" fmla="*/ 947738 w 1166813"/>
              <a:gd name="connsiteY84" fmla="*/ 1795463 h 2065338"/>
              <a:gd name="connsiteX85" fmla="*/ 952500 w 1166813"/>
              <a:gd name="connsiteY85" fmla="*/ 1838325 h 2065338"/>
              <a:gd name="connsiteX86" fmla="*/ 962025 w 1166813"/>
              <a:gd name="connsiteY86" fmla="*/ 1866900 h 2065338"/>
              <a:gd name="connsiteX87" fmla="*/ 985838 w 1166813"/>
              <a:gd name="connsiteY87" fmla="*/ 1857375 h 2065338"/>
              <a:gd name="connsiteX88" fmla="*/ 990600 w 1166813"/>
              <a:gd name="connsiteY88" fmla="*/ 1838325 h 2065338"/>
              <a:gd name="connsiteX89" fmla="*/ 1000125 w 1166813"/>
              <a:gd name="connsiteY89" fmla="*/ 1833563 h 2065338"/>
              <a:gd name="connsiteX90" fmla="*/ 1019175 w 1166813"/>
              <a:gd name="connsiteY90" fmla="*/ 1852613 h 2065338"/>
              <a:gd name="connsiteX91" fmla="*/ 1066800 w 1166813"/>
              <a:gd name="connsiteY91" fmla="*/ 1857375 h 2065338"/>
              <a:gd name="connsiteX92" fmla="*/ 1090613 w 1166813"/>
              <a:gd name="connsiteY92" fmla="*/ 1890713 h 2065338"/>
              <a:gd name="connsiteX93" fmla="*/ 1100138 w 1166813"/>
              <a:gd name="connsiteY93" fmla="*/ 1938338 h 2065338"/>
              <a:gd name="connsiteX94" fmla="*/ 1138238 w 1166813"/>
              <a:gd name="connsiteY94" fmla="*/ 1957388 h 2065338"/>
              <a:gd name="connsiteX95" fmla="*/ 1143000 w 1166813"/>
              <a:gd name="connsiteY95" fmla="*/ 1957388 h 2065338"/>
              <a:gd name="connsiteX96" fmla="*/ 1128713 w 1166813"/>
              <a:gd name="connsiteY96" fmla="*/ 1981200 h 2065338"/>
              <a:gd name="connsiteX97" fmla="*/ 1126331 w 1166813"/>
              <a:gd name="connsiteY97" fmla="*/ 1983581 h 2065338"/>
              <a:gd name="connsiteX98" fmla="*/ 1126331 w 1166813"/>
              <a:gd name="connsiteY98" fmla="*/ 1983581 h 2065338"/>
              <a:gd name="connsiteX99" fmla="*/ 1123950 w 1166813"/>
              <a:gd name="connsiteY99" fmla="*/ 2019300 h 2065338"/>
              <a:gd name="connsiteX100" fmla="*/ 1147763 w 1166813"/>
              <a:gd name="connsiteY100" fmla="*/ 2043113 h 2065338"/>
              <a:gd name="connsiteX101" fmla="*/ 1162050 w 1166813"/>
              <a:gd name="connsiteY101" fmla="*/ 2062163 h 2065338"/>
              <a:gd name="connsiteX102" fmla="*/ 1147763 w 1166813"/>
              <a:gd name="connsiteY102" fmla="*/ 2062163 h 206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166813" h="2065338">
                <a:moveTo>
                  <a:pt x="0" y="0"/>
                </a:moveTo>
                <a:cubicBezTo>
                  <a:pt x="13494" y="14684"/>
                  <a:pt x="26988" y="29369"/>
                  <a:pt x="33338" y="38100"/>
                </a:cubicBezTo>
                <a:cubicBezTo>
                  <a:pt x="39688" y="46831"/>
                  <a:pt x="34925" y="47626"/>
                  <a:pt x="38100" y="52388"/>
                </a:cubicBezTo>
                <a:cubicBezTo>
                  <a:pt x="41275" y="57150"/>
                  <a:pt x="48419" y="64294"/>
                  <a:pt x="52388" y="66675"/>
                </a:cubicBezTo>
                <a:cubicBezTo>
                  <a:pt x="56357" y="69056"/>
                  <a:pt x="60326" y="61913"/>
                  <a:pt x="61913" y="66675"/>
                </a:cubicBezTo>
                <a:cubicBezTo>
                  <a:pt x="63500" y="71437"/>
                  <a:pt x="61119" y="88900"/>
                  <a:pt x="61913" y="95250"/>
                </a:cubicBezTo>
                <a:cubicBezTo>
                  <a:pt x="62707" y="101600"/>
                  <a:pt x="62706" y="100013"/>
                  <a:pt x="66675" y="104775"/>
                </a:cubicBezTo>
                <a:cubicBezTo>
                  <a:pt x="70644" y="109537"/>
                  <a:pt x="81756" y="115888"/>
                  <a:pt x="85725" y="123825"/>
                </a:cubicBezTo>
                <a:cubicBezTo>
                  <a:pt x="89694" y="131763"/>
                  <a:pt x="84138" y="145256"/>
                  <a:pt x="90488" y="152400"/>
                </a:cubicBezTo>
                <a:cubicBezTo>
                  <a:pt x="96838" y="159544"/>
                  <a:pt x="117475" y="161926"/>
                  <a:pt x="123825" y="166688"/>
                </a:cubicBezTo>
                <a:cubicBezTo>
                  <a:pt x="130175" y="171450"/>
                  <a:pt x="127001" y="169069"/>
                  <a:pt x="128588" y="180975"/>
                </a:cubicBezTo>
                <a:cubicBezTo>
                  <a:pt x="130175" y="192881"/>
                  <a:pt x="129381" y="223044"/>
                  <a:pt x="133350" y="238125"/>
                </a:cubicBezTo>
                <a:cubicBezTo>
                  <a:pt x="137319" y="253206"/>
                  <a:pt x="145256" y="260351"/>
                  <a:pt x="152400" y="271463"/>
                </a:cubicBezTo>
                <a:cubicBezTo>
                  <a:pt x="159544" y="282575"/>
                  <a:pt x="169863" y="296863"/>
                  <a:pt x="176213" y="304800"/>
                </a:cubicBezTo>
                <a:cubicBezTo>
                  <a:pt x="182563" y="312737"/>
                  <a:pt x="184944" y="311944"/>
                  <a:pt x="190500" y="319088"/>
                </a:cubicBezTo>
                <a:cubicBezTo>
                  <a:pt x="196056" y="326232"/>
                  <a:pt x="205581" y="334963"/>
                  <a:pt x="209550" y="347663"/>
                </a:cubicBezTo>
                <a:cubicBezTo>
                  <a:pt x="213519" y="360363"/>
                  <a:pt x="211932" y="380207"/>
                  <a:pt x="214313" y="395288"/>
                </a:cubicBezTo>
                <a:cubicBezTo>
                  <a:pt x="216694" y="410369"/>
                  <a:pt x="224632" y="427831"/>
                  <a:pt x="223838" y="438150"/>
                </a:cubicBezTo>
                <a:cubicBezTo>
                  <a:pt x="223044" y="448469"/>
                  <a:pt x="212725" y="451644"/>
                  <a:pt x="209550" y="457200"/>
                </a:cubicBezTo>
                <a:cubicBezTo>
                  <a:pt x="206375" y="462756"/>
                  <a:pt x="204788" y="463551"/>
                  <a:pt x="204788" y="471488"/>
                </a:cubicBezTo>
                <a:cubicBezTo>
                  <a:pt x="204788" y="479425"/>
                  <a:pt x="207169" y="498475"/>
                  <a:pt x="209550" y="504825"/>
                </a:cubicBezTo>
                <a:cubicBezTo>
                  <a:pt x="211931" y="511175"/>
                  <a:pt x="216694" y="506413"/>
                  <a:pt x="219075" y="509588"/>
                </a:cubicBezTo>
                <a:cubicBezTo>
                  <a:pt x="221456" y="512763"/>
                  <a:pt x="223044" y="519906"/>
                  <a:pt x="223838" y="523875"/>
                </a:cubicBezTo>
                <a:cubicBezTo>
                  <a:pt x="224632" y="527844"/>
                  <a:pt x="223838" y="533400"/>
                  <a:pt x="223838" y="533400"/>
                </a:cubicBezTo>
                <a:cubicBezTo>
                  <a:pt x="223838" y="536575"/>
                  <a:pt x="221457" y="541338"/>
                  <a:pt x="223838" y="542925"/>
                </a:cubicBezTo>
                <a:cubicBezTo>
                  <a:pt x="226219" y="544513"/>
                  <a:pt x="238125" y="542925"/>
                  <a:pt x="238125" y="542925"/>
                </a:cubicBezTo>
                <a:cubicBezTo>
                  <a:pt x="243681" y="542925"/>
                  <a:pt x="253206" y="538163"/>
                  <a:pt x="257175" y="542925"/>
                </a:cubicBezTo>
                <a:cubicBezTo>
                  <a:pt x="261144" y="547687"/>
                  <a:pt x="256382" y="565944"/>
                  <a:pt x="261938" y="571500"/>
                </a:cubicBezTo>
                <a:cubicBezTo>
                  <a:pt x="267494" y="577056"/>
                  <a:pt x="281782" y="574675"/>
                  <a:pt x="290513" y="576263"/>
                </a:cubicBezTo>
                <a:cubicBezTo>
                  <a:pt x="299244" y="577851"/>
                  <a:pt x="307181" y="578644"/>
                  <a:pt x="314325" y="581025"/>
                </a:cubicBezTo>
                <a:cubicBezTo>
                  <a:pt x="321469" y="583406"/>
                  <a:pt x="324644" y="586581"/>
                  <a:pt x="333375" y="590550"/>
                </a:cubicBezTo>
                <a:cubicBezTo>
                  <a:pt x="342106" y="594519"/>
                  <a:pt x="360363" y="600869"/>
                  <a:pt x="366713" y="604838"/>
                </a:cubicBezTo>
                <a:cubicBezTo>
                  <a:pt x="373063" y="608807"/>
                  <a:pt x="371475" y="614363"/>
                  <a:pt x="371475" y="614363"/>
                </a:cubicBezTo>
                <a:cubicBezTo>
                  <a:pt x="373856" y="619125"/>
                  <a:pt x="379413" y="626269"/>
                  <a:pt x="381000" y="633413"/>
                </a:cubicBezTo>
                <a:cubicBezTo>
                  <a:pt x="382588" y="640557"/>
                  <a:pt x="378619" y="652463"/>
                  <a:pt x="381000" y="657225"/>
                </a:cubicBezTo>
                <a:cubicBezTo>
                  <a:pt x="383381" y="661987"/>
                  <a:pt x="389732" y="657226"/>
                  <a:pt x="395288" y="661988"/>
                </a:cubicBezTo>
                <a:cubicBezTo>
                  <a:pt x="400844" y="666751"/>
                  <a:pt x="411957" y="679450"/>
                  <a:pt x="414338" y="685800"/>
                </a:cubicBezTo>
                <a:cubicBezTo>
                  <a:pt x="416719" y="692150"/>
                  <a:pt x="408781" y="693738"/>
                  <a:pt x="409575" y="700088"/>
                </a:cubicBezTo>
                <a:cubicBezTo>
                  <a:pt x="410369" y="706438"/>
                  <a:pt x="414338" y="718344"/>
                  <a:pt x="419100" y="723900"/>
                </a:cubicBezTo>
                <a:cubicBezTo>
                  <a:pt x="423862" y="729456"/>
                  <a:pt x="435769" y="725488"/>
                  <a:pt x="438150" y="733425"/>
                </a:cubicBezTo>
                <a:cubicBezTo>
                  <a:pt x="440531" y="741362"/>
                  <a:pt x="432594" y="758825"/>
                  <a:pt x="433388" y="771525"/>
                </a:cubicBezTo>
                <a:cubicBezTo>
                  <a:pt x="434182" y="784225"/>
                  <a:pt x="438944" y="800100"/>
                  <a:pt x="442913" y="809625"/>
                </a:cubicBezTo>
                <a:cubicBezTo>
                  <a:pt x="446882" y="819150"/>
                  <a:pt x="450850" y="824706"/>
                  <a:pt x="457200" y="828675"/>
                </a:cubicBezTo>
                <a:cubicBezTo>
                  <a:pt x="463550" y="832644"/>
                  <a:pt x="473869" y="829469"/>
                  <a:pt x="481013" y="833438"/>
                </a:cubicBezTo>
                <a:cubicBezTo>
                  <a:pt x="488157" y="837407"/>
                  <a:pt x="496094" y="847726"/>
                  <a:pt x="500063" y="852488"/>
                </a:cubicBezTo>
                <a:cubicBezTo>
                  <a:pt x="504032" y="857250"/>
                  <a:pt x="505619" y="856457"/>
                  <a:pt x="504825" y="862013"/>
                </a:cubicBezTo>
                <a:cubicBezTo>
                  <a:pt x="504031" y="867569"/>
                  <a:pt x="496094" y="877094"/>
                  <a:pt x="495300" y="885825"/>
                </a:cubicBezTo>
                <a:cubicBezTo>
                  <a:pt x="494506" y="894556"/>
                  <a:pt x="496094" y="906463"/>
                  <a:pt x="500063" y="914400"/>
                </a:cubicBezTo>
                <a:cubicBezTo>
                  <a:pt x="504032" y="922338"/>
                  <a:pt x="513557" y="929481"/>
                  <a:pt x="519113" y="933450"/>
                </a:cubicBezTo>
                <a:cubicBezTo>
                  <a:pt x="524669" y="937419"/>
                  <a:pt x="528637" y="923925"/>
                  <a:pt x="533400" y="938213"/>
                </a:cubicBezTo>
                <a:cubicBezTo>
                  <a:pt x="538163" y="952501"/>
                  <a:pt x="543719" y="996950"/>
                  <a:pt x="547688" y="1019175"/>
                </a:cubicBezTo>
                <a:cubicBezTo>
                  <a:pt x="551657" y="1041400"/>
                  <a:pt x="551657" y="1061244"/>
                  <a:pt x="557213" y="1071563"/>
                </a:cubicBezTo>
                <a:cubicBezTo>
                  <a:pt x="562769" y="1081882"/>
                  <a:pt x="573881" y="1077913"/>
                  <a:pt x="581025" y="1081088"/>
                </a:cubicBezTo>
                <a:cubicBezTo>
                  <a:pt x="588169" y="1084263"/>
                  <a:pt x="592931" y="1081882"/>
                  <a:pt x="600075" y="1090613"/>
                </a:cubicBezTo>
                <a:cubicBezTo>
                  <a:pt x="607219" y="1099344"/>
                  <a:pt x="616744" y="1119981"/>
                  <a:pt x="623888" y="1133475"/>
                </a:cubicBezTo>
                <a:cubicBezTo>
                  <a:pt x="631032" y="1146969"/>
                  <a:pt x="638969" y="1156494"/>
                  <a:pt x="642938" y="1171575"/>
                </a:cubicBezTo>
                <a:cubicBezTo>
                  <a:pt x="646907" y="1186656"/>
                  <a:pt x="646906" y="1212851"/>
                  <a:pt x="647700" y="1223963"/>
                </a:cubicBezTo>
                <a:cubicBezTo>
                  <a:pt x="648494" y="1235075"/>
                  <a:pt x="644525" y="1234281"/>
                  <a:pt x="647700" y="1238250"/>
                </a:cubicBezTo>
                <a:cubicBezTo>
                  <a:pt x="650875" y="1242219"/>
                  <a:pt x="658812" y="1244600"/>
                  <a:pt x="666750" y="1247775"/>
                </a:cubicBezTo>
                <a:cubicBezTo>
                  <a:pt x="674688" y="1250950"/>
                  <a:pt x="689769" y="1251744"/>
                  <a:pt x="695325" y="1257300"/>
                </a:cubicBezTo>
                <a:cubicBezTo>
                  <a:pt x="700881" y="1262856"/>
                  <a:pt x="706438" y="1273176"/>
                  <a:pt x="700088" y="1281113"/>
                </a:cubicBezTo>
                <a:cubicBezTo>
                  <a:pt x="693738" y="1289050"/>
                  <a:pt x="668337" y="1300163"/>
                  <a:pt x="657225" y="1304925"/>
                </a:cubicBezTo>
                <a:cubicBezTo>
                  <a:pt x="646113" y="1309687"/>
                  <a:pt x="638175" y="1307307"/>
                  <a:pt x="633413" y="1309688"/>
                </a:cubicBezTo>
                <a:cubicBezTo>
                  <a:pt x="628651" y="1312069"/>
                  <a:pt x="629444" y="1314451"/>
                  <a:pt x="628650" y="1319213"/>
                </a:cubicBezTo>
                <a:cubicBezTo>
                  <a:pt x="627856" y="1323975"/>
                  <a:pt x="630238" y="1330325"/>
                  <a:pt x="628650" y="1338263"/>
                </a:cubicBezTo>
                <a:cubicBezTo>
                  <a:pt x="627062" y="1346201"/>
                  <a:pt x="620712" y="1354932"/>
                  <a:pt x="619125" y="1366838"/>
                </a:cubicBezTo>
                <a:cubicBezTo>
                  <a:pt x="617538" y="1378744"/>
                  <a:pt x="616744" y="1397794"/>
                  <a:pt x="619125" y="1409700"/>
                </a:cubicBezTo>
                <a:cubicBezTo>
                  <a:pt x="621506" y="1421606"/>
                  <a:pt x="624682" y="1428750"/>
                  <a:pt x="633413" y="1438275"/>
                </a:cubicBezTo>
                <a:cubicBezTo>
                  <a:pt x="642144" y="1447800"/>
                  <a:pt x="664369" y="1461294"/>
                  <a:pt x="671513" y="1466850"/>
                </a:cubicBezTo>
                <a:cubicBezTo>
                  <a:pt x="678657" y="1472406"/>
                  <a:pt x="676275" y="1466057"/>
                  <a:pt x="676275" y="1471613"/>
                </a:cubicBezTo>
                <a:cubicBezTo>
                  <a:pt x="676275" y="1477169"/>
                  <a:pt x="669132" y="1489869"/>
                  <a:pt x="671513" y="1500188"/>
                </a:cubicBezTo>
                <a:cubicBezTo>
                  <a:pt x="673894" y="1510507"/>
                  <a:pt x="687388" y="1522412"/>
                  <a:pt x="690563" y="1533525"/>
                </a:cubicBezTo>
                <a:cubicBezTo>
                  <a:pt x="693738" y="1544638"/>
                  <a:pt x="691357" y="1553369"/>
                  <a:pt x="690563" y="1566863"/>
                </a:cubicBezTo>
                <a:cubicBezTo>
                  <a:pt x="689769" y="1580357"/>
                  <a:pt x="674688" y="1603376"/>
                  <a:pt x="685800" y="1614488"/>
                </a:cubicBezTo>
                <a:cubicBezTo>
                  <a:pt x="696912" y="1625600"/>
                  <a:pt x="744538" y="1624807"/>
                  <a:pt x="757238" y="1633538"/>
                </a:cubicBezTo>
                <a:cubicBezTo>
                  <a:pt x="769938" y="1642269"/>
                  <a:pt x="760413" y="1659731"/>
                  <a:pt x="762000" y="1666875"/>
                </a:cubicBezTo>
                <a:cubicBezTo>
                  <a:pt x="763588" y="1674019"/>
                  <a:pt x="761207" y="1674813"/>
                  <a:pt x="766763" y="1676400"/>
                </a:cubicBezTo>
                <a:cubicBezTo>
                  <a:pt x="772319" y="1677987"/>
                  <a:pt x="789782" y="1671638"/>
                  <a:pt x="795338" y="1676400"/>
                </a:cubicBezTo>
                <a:cubicBezTo>
                  <a:pt x="800894" y="1681162"/>
                  <a:pt x="796131" y="1699419"/>
                  <a:pt x="800100" y="1704975"/>
                </a:cubicBezTo>
                <a:cubicBezTo>
                  <a:pt x="804069" y="1710531"/>
                  <a:pt x="808831" y="1700213"/>
                  <a:pt x="819150" y="1709738"/>
                </a:cubicBezTo>
                <a:cubicBezTo>
                  <a:pt x="829469" y="1719263"/>
                  <a:pt x="850107" y="1752600"/>
                  <a:pt x="862013" y="1762125"/>
                </a:cubicBezTo>
                <a:cubicBezTo>
                  <a:pt x="873919" y="1771650"/>
                  <a:pt x="882651" y="1766888"/>
                  <a:pt x="890588" y="1766888"/>
                </a:cubicBezTo>
                <a:cubicBezTo>
                  <a:pt x="898525" y="1766888"/>
                  <a:pt x="902494" y="1763713"/>
                  <a:pt x="909638" y="1762125"/>
                </a:cubicBezTo>
                <a:cubicBezTo>
                  <a:pt x="916782" y="1760538"/>
                  <a:pt x="927100" y="1751807"/>
                  <a:pt x="933450" y="1757363"/>
                </a:cubicBezTo>
                <a:cubicBezTo>
                  <a:pt x="939800" y="1762919"/>
                  <a:pt x="944563" y="1781969"/>
                  <a:pt x="947738" y="1795463"/>
                </a:cubicBezTo>
                <a:cubicBezTo>
                  <a:pt x="950913" y="1808957"/>
                  <a:pt x="950119" y="1826419"/>
                  <a:pt x="952500" y="1838325"/>
                </a:cubicBezTo>
                <a:cubicBezTo>
                  <a:pt x="954881" y="1850231"/>
                  <a:pt x="956469" y="1863725"/>
                  <a:pt x="962025" y="1866900"/>
                </a:cubicBezTo>
                <a:cubicBezTo>
                  <a:pt x="967581" y="1870075"/>
                  <a:pt x="981076" y="1862137"/>
                  <a:pt x="985838" y="1857375"/>
                </a:cubicBezTo>
                <a:cubicBezTo>
                  <a:pt x="990600" y="1852613"/>
                  <a:pt x="988219" y="1842294"/>
                  <a:pt x="990600" y="1838325"/>
                </a:cubicBezTo>
                <a:cubicBezTo>
                  <a:pt x="992981" y="1834356"/>
                  <a:pt x="995363" y="1831182"/>
                  <a:pt x="1000125" y="1833563"/>
                </a:cubicBezTo>
                <a:cubicBezTo>
                  <a:pt x="1004887" y="1835944"/>
                  <a:pt x="1008063" y="1848644"/>
                  <a:pt x="1019175" y="1852613"/>
                </a:cubicBezTo>
                <a:cubicBezTo>
                  <a:pt x="1030287" y="1856582"/>
                  <a:pt x="1054894" y="1851025"/>
                  <a:pt x="1066800" y="1857375"/>
                </a:cubicBezTo>
                <a:cubicBezTo>
                  <a:pt x="1072356" y="1882775"/>
                  <a:pt x="1085057" y="1877219"/>
                  <a:pt x="1090613" y="1890713"/>
                </a:cubicBezTo>
                <a:cubicBezTo>
                  <a:pt x="1096169" y="1904207"/>
                  <a:pt x="1092201" y="1927226"/>
                  <a:pt x="1100138" y="1938338"/>
                </a:cubicBezTo>
                <a:cubicBezTo>
                  <a:pt x="1108076" y="1949451"/>
                  <a:pt x="1131094" y="1954213"/>
                  <a:pt x="1138238" y="1957388"/>
                </a:cubicBezTo>
                <a:cubicBezTo>
                  <a:pt x="1166813" y="1934369"/>
                  <a:pt x="1146968" y="1986757"/>
                  <a:pt x="1143000" y="1957388"/>
                </a:cubicBezTo>
                <a:cubicBezTo>
                  <a:pt x="1165226" y="1949451"/>
                  <a:pt x="1131491" y="1976835"/>
                  <a:pt x="1128713" y="1981200"/>
                </a:cubicBezTo>
                <a:cubicBezTo>
                  <a:pt x="1125935" y="1985566"/>
                  <a:pt x="1124347" y="2009378"/>
                  <a:pt x="1126331" y="1983581"/>
                </a:cubicBezTo>
                <a:lnTo>
                  <a:pt x="1126331" y="1983581"/>
                </a:lnTo>
                <a:cubicBezTo>
                  <a:pt x="1125934" y="1989534"/>
                  <a:pt x="1120378" y="2009378"/>
                  <a:pt x="1123950" y="2019300"/>
                </a:cubicBezTo>
                <a:cubicBezTo>
                  <a:pt x="1127522" y="2029222"/>
                  <a:pt x="1141413" y="2035969"/>
                  <a:pt x="1147763" y="2043113"/>
                </a:cubicBezTo>
                <a:cubicBezTo>
                  <a:pt x="1154113" y="2050257"/>
                  <a:pt x="1162050" y="2058988"/>
                  <a:pt x="1162050" y="2062163"/>
                </a:cubicBezTo>
                <a:cubicBezTo>
                  <a:pt x="1162050" y="2065338"/>
                  <a:pt x="1131888" y="2057401"/>
                  <a:pt x="1147763" y="2062163"/>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7" name="Freeform 6"/>
          <p:cNvSpPr/>
          <p:nvPr/>
        </p:nvSpPr>
        <p:spPr>
          <a:xfrm>
            <a:off x="4735513" y="3898900"/>
            <a:ext cx="839787" cy="1279525"/>
          </a:xfrm>
          <a:custGeom>
            <a:avLst/>
            <a:gdLst>
              <a:gd name="connsiteX0" fmla="*/ 17462 w 839787"/>
              <a:gd name="connsiteY0" fmla="*/ 0 h 1279525"/>
              <a:gd name="connsiteX1" fmla="*/ 1587 w 839787"/>
              <a:gd name="connsiteY1" fmla="*/ 50800 h 1279525"/>
              <a:gd name="connsiteX2" fmla="*/ 26987 w 839787"/>
              <a:gd name="connsiteY2" fmla="*/ 69850 h 1279525"/>
              <a:gd name="connsiteX3" fmla="*/ 58737 w 839787"/>
              <a:gd name="connsiteY3" fmla="*/ 79375 h 1279525"/>
              <a:gd name="connsiteX4" fmla="*/ 87312 w 839787"/>
              <a:gd name="connsiteY4" fmla="*/ 120650 h 1279525"/>
              <a:gd name="connsiteX5" fmla="*/ 119062 w 839787"/>
              <a:gd name="connsiteY5" fmla="*/ 206375 h 1279525"/>
              <a:gd name="connsiteX6" fmla="*/ 128587 w 839787"/>
              <a:gd name="connsiteY6" fmla="*/ 241300 h 1279525"/>
              <a:gd name="connsiteX7" fmla="*/ 134937 w 839787"/>
              <a:gd name="connsiteY7" fmla="*/ 288925 h 1279525"/>
              <a:gd name="connsiteX8" fmla="*/ 115887 w 839787"/>
              <a:gd name="connsiteY8" fmla="*/ 320675 h 1279525"/>
              <a:gd name="connsiteX9" fmla="*/ 112712 w 839787"/>
              <a:gd name="connsiteY9" fmla="*/ 349250 h 1279525"/>
              <a:gd name="connsiteX10" fmla="*/ 131762 w 839787"/>
              <a:gd name="connsiteY10" fmla="*/ 365125 h 1279525"/>
              <a:gd name="connsiteX11" fmla="*/ 153987 w 839787"/>
              <a:gd name="connsiteY11" fmla="*/ 371475 h 1279525"/>
              <a:gd name="connsiteX12" fmla="*/ 160337 w 839787"/>
              <a:gd name="connsiteY12" fmla="*/ 390525 h 1279525"/>
              <a:gd name="connsiteX13" fmla="*/ 160337 w 839787"/>
              <a:gd name="connsiteY13" fmla="*/ 409575 h 1279525"/>
              <a:gd name="connsiteX14" fmla="*/ 176212 w 839787"/>
              <a:gd name="connsiteY14" fmla="*/ 419100 h 1279525"/>
              <a:gd name="connsiteX15" fmla="*/ 201612 w 839787"/>
              <a:gd name="connsiteY15" fmla="*/ 447675 h 1279525"/>
              <a:gd name="connsiteX16" fmla="*/ 201612 w 839787"/>
              <a:gd name="connsiteY16" fmla="*/ 492125 h 1279525"/>
              <a:gd name="connsiteX17" fmla="*/ 220662 w 839787"/>
              <a:gd name="connsiteY17" fmla="*/ 527050 h 1279525"/>
              <a:gd name="connsiteX18" fmla="*/ 265112 w 839787"/>
              <a:gd name="connsiteY18" fmla="*/ 558800 h 1279525"/>
              <a:gd name="connsiteX19" fmla="*/ 293687 w 839787"/>
              <a:gd name="connsiteY19" fmla="*/ 581025 h 1279525"/>
              <a:gd name="connsiteX20" fmla="*/ 322262 w 839787"/>
              <a:gd name="connsiteY20" fmla="*/ 622300 h 1279525"/>
              <a:gd name="connsiteX21" fmla="*/ 341312 w 839787"/>
              <a:gd name="connsiteY21" fmla="*/ 644525 h 1279525"/>
              <a:gd name="connsiteX22" fmla="*/ 392112 w 839787"/>
              <a:gd name="connsiteY22" fmla="*/ 644525 h 1279525"/>
              <a:gd name="connsiteX23" fmla="*/ 436562 w 839787"/>
              <a:gd name="connsiteY23" fmla="*/ 650875 h 1279525"/>
              <a:gd name="connsiteX24" fmla="*/ 484187 w 839787"/>
              <a:gd name="connsiteY24" fmla="*/ 717550 h 1279525"/>
              <a:gd name="connsiteX25" fmla="*/ 509587 w 839787"/>
              <a:gd name="connsiteY25" fmla="*/ 733425 h 1279525"/>
              <a:gd name="connsiteX26" fmla="*/ 528637 w 839787"/>
              <a:gd name="connsiteY26" fmla="*/ 739775 h 1279525"/>
              <a:gd name="connsiteX27" fmla="*/ 544512 w 839787"/>
              <a:gd name="connsiteY27" fmla="*/ 758825 h 1279525"/>
              <a:gd name="connsiteX28" fmla="*/ 582612 w 839787"/>
              <a:gd name="connsiteY28" fmla="*/ 768350 h 1279525"/>
              <a:gd name="connsiteX29" fmla="*/ 642937 w 839787"/>
              <a:gd name="connsiteY29" fmla="*/ 809625 h 1279525"/>
              <a:gd name="connsiteX30" fmla="*/ 696912 w 839787"/>
              <a:gd name="connsiteY30" fmla="*/ 857250 h 1279525"/>
              <a:gd name="connsiteX31" fmla="*/ 725487 w 839787"/>
              <a:gd name="connsiteY31" fmla="*/ 889000 h 1279525"/>
              <a:gd name="connsiteX32" fmla="*/ 792162 w 839787"/>
              <a:gd name="connsiteY32" fmla="*/ 1152525 h 1279525"/>
              <a:gd name="connsiteX33" fmla="*/ 839787 w 839787"/>
              <a:gd name="connsiteY33" fmla="*/ 1279525 h 127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39787" h="1279525">
                <a:moveTo>
                  <a:pt x="17462" y="0"/>
                </a:moveTo>
                <a:cubicBezTo>
                  <a:pt x="8731" y="19579"/>
                  <a:pt x="0" y="39158"/>
                  <a:pt x="1587" y="50800"/>
                </a:cubicBezTo>
                <a:cubicBezTo>
                  <a:pt x="3174" y="62442"/>
                  <a:pt x="17462" y="65087"/>
                  <a:pt x="26987" y="69850"/>
                </a:cubicBezTo>
                <a:cubicBezTo>
                  <a:pt x="36512" y="74613"/>
                  <a:pt x="48683" y="70908"/>
                  <a:pt x="58737" y="79375"/>
                </a:cubicBezTo>
                <a:cubicBezTo>
                  <a:pt x="68791" y="87842"/>
                  <a:pt x="77258" y="99483"/>
                  <a:pt x="87312" y="120650"/>
                </a:cubicBezTo>
                <a:cubicBezTo>
                  <a:pt x="97366" y="141817"/>
                  <a:pt x="112183" y="186267"/>
                  <a:pt x="119062" y="206375"/>
                </a:cubicBezTo>
                <a:cubicBezTo>
                  <a:pt x="125941" y="226483"/>
                  <a:pt x="125941" y="227542"/>
                  <a:pt x="128587" y="241300"/>
                </a:cubicBezTo>
                <a:cubicBezTo>
                  <a:pt x="131233" y="255058"/>
                  <a:pt x="137054" y="275696"/>
                  <a:pt x="134937" y="288925"/>
                </a:cubicBezTo>
                <a:cubicBezTo>
                  <a:pt x="132820" y="302154"/>
                  <a:pt x="119591" y="310621"/>
                  <a:pt x="115887" y="320675"/>
                </a:cubicBezTo>
                <a:cubicBezTo>
                  <a:pt x="112183" y="330729"/>
                  <a:pt x="110066" y="341842"/>
                  <a:pt x="112712" y="349250"/>
                </a:cubicBezTo>
                <a:cubicBezTo>
                  <a:pt x="115358" y="356658"/>
                  <a:pt x="124883" y="361421"/>
                  <a:pt x="131762" y="365125"/>
                </a:cubicBezTo>
                <a:cubicBezTo>
                  <a:pt x="138641" y="368829"/>
                  <a:pt x="149225" y="367242"/>
                  <a:pt x="153987" y="371475"/>
                </a:cubicBezTo>
                <a:cubicBezTo>
                  <a:pt x="158749" y="375708"/>
                  <a:pt x="159279" y="384175"/>
                  <a:pt x="160337" y="390525"/>
                </a:cubicBezTo>
                <a:cubicBezTo>
                  <a:pt x="161395" y="396875"/>
                  <a:pt x="157691" y="404813"/>
                  <a:pt x="160337" y="409575"/>
                </a:cubicBezTo>
                <a:cubicBezTo>
                  <a:pt x="162983" y="414337"/>
                  <a:pt x="169333" y="412750"/>
                  <a:pt x="176212" y="419100"/>
                </a:cubicBezTo>
                <a:cubicBezTo>
                  <a:pt x="183091" y="425450"/>
                  <a:pt x="197379" y="435504"/>
                  <a:pt x="201612" y="447675"/>
                </a:cubicBezTo>
                <a:cubicBezTo>
                  <a:pt x="205845" y="459846"/>
                  <a:pt x="198437" y="478896"/>
                  <a:pt x="201612" y="492125"/>
                </a:cubicBezTo>
                <a:cubicBezTo>
                  <a:pt x="204787" y="505354"/>
                  <a:pt x="210079" y="515938"/>
                  <a:pt x="220662" y="527050"/>
                </a:cubicBezTo>
                <a:cubicBezTo>
                  <a:pt x="231245" y="538162"/>
                  <a:pt x="252941" y="549804"/>
                  <a:pt x="265112" y="558800"/>
                </a:cubicBezTo>
                <a:cubicBezTo>
                  <a:pt x="277283" y="567796"/>
                  <a:pt x="284162" y="570442"/>
                  <a:pt x="293687" y="581025"/>
                </a:cubicBezTo>
                <a:cubicBezTo>
                  <a:pt x="303212" y="591608"/>
                  <a:pt x="314325" y="611717"/>
                  <a:pt x="322262" y="622300"/>
                </a:cubicBezTo>
                <a:cubicBezTo>
                  <a:pt x="330199" y="632883"/>
                  <a:pt x="329670" y="640821"/>
                  <a:pt x="341312" y="644525"/>
                </a:cubicBezTo>
                <a:cubicBezTo>
                  <a:pt x="352954" y="648229"/>
                  <a:pt x="376237" y="643467"/>
                  <a:pt x="392112" y="644525"/>
                </a:cubicBezTo>
                <a:cubicBezTo>
                  <a:pt x="407987" y="645583"/>
                  <a:pt x="421216" y="638704"/>
                  <a:pt x="436562" y="650875"/>
                </a:cubicBezTo>
                <a:cubicBezTo>
                  <a:pt x="451908" y="663046"/>
                  <a:pt x="472016" y="703792"/>
                  <a:pt x="484187" y="717550"/>
                </a:cubicBezTo>
                <a:cubicBezTo>
                  <a:pt x="496358" y="731308"/>
                  <a:pt x="502179" y="729721"/>
                  <a:pt x="509587" y="733425"/>
                </a:cubicBezTo>
                <a:cubicBezTo>
                  <a:pt x="516995" y="737129"/>
                  <a:pt x="522816" y="735542"/>
                  <a:pt x="528637" y="739775"/>
                </a:cubicBezTo>
                <a:cubicBezTo>
                  <a:pt x="534458" y="744008"/>
                  <a:pt x="535516" y="754063"/>
                  <a:pt x="544512" y="758825"/>
                </a:cubicBezTo>
                <a:cubicBezTo>
                  <a:pt x="553508" y="763587"/>
                  <a:pt x="566208" y="759883"/>
                  <a:pt x="582612" y="768350"/>
                </a:cubicBezTo>
                <a:cubicBezTo>
                  <a:pt x="599016" y="776817"/>
                  <a:pt x="623887" y="794808"/>
                  <a:pt x="642937" y="809625"/>
                </a:cubicBezTo>
                <a:cubicBezTo>
                  <a:pt x="661987" y="824442"/>
                  <a:pt x="683154" y="844021"/>
                  <a:pt x="696912" y="857250"/>
                </a:cubicBezTo>
                <a:cubicBezTo>
                  <a:pt x="710670" y="870479"/>
                  <a:pt x="709612" y="839788"/>
                  <a:pt x="725487" y="889000"/>
                </a:cubicBezTo>
                <a:cubicBezTo>
                  <a:pt x="741362" y="938212"/>
                  <a:pt x="773112" y="1087437"/>
                  <a:pt x="792162" y="1152525"/>
                </a:cubicBezTo>
                <a:cubicBezTo>
                  <a:pt x="811212" y="1217613"/>
                  <a:pt x="827616" y="1262063"/>
                  <a:pt x="839787" y="1279525"/>
                </a:cubicBezTo>
              </a:path>
            </a:pathLst>
          </a:custGeom>
        </p:spPr>
        <p:style>
          <a:lnRef idx="2">
            <a:schemeClr val="accent5"/>
          </a:lnRef>
          <a:fillRef idx="0">
            <a:schemeClr val="accent5"/>
          </a:fillRef>
          <a:effectRef idx="1">
            <a:schemeClr val="accent5"/>
          </a:effectRef>
          <a:fontRef idx="minor">
            <a:schemeClr val="tx1"/>
          </a:fontRef>
        </p:style>
        <p:txBody>
          <a:bodyPr anchor="ctr"/>
          <a:lstStyle/>
          <a:p>
            <a:pPr algn="ctr">
              <a:defRPr/>
            </a:pPr>
            <a:endParaRPr lang="en-US"/>
          </a:p>
        </p:txBody>
      </p:sp>
      <p:sp>
        <p:nvSpPr>
          <p:cNvPr id="8" name="Freeform 7"/>
          <p:cNvSpPr/>
          <p:nvPr/>
        </p:nvSpPr>
        <p:spPr>
          <a:xfrm>
            <a:off x="1752600" y="2260600"/>
            <a:ext cx="2984500" cy="1703388"/>
          </a:xfrm>
          <a:custGeom>
            <a:avLst/>
            <a:gdLst>
              <a:gd name="connsiteX0" fmla="*/ 0 w 2984500"/>
              <a:gd name="connsiteY0" fmla="*/ 0 h 1702858"/>
              <a:gd name="connsiteX1" fmla="*/ 34925 w 2984500"/>
              <a:gd name="connsiteY1" fmla="*/ 38100 h 1702858"/>
              <a:gd name="connsiteX2" fmla="*/ 41275 w 2984500"/>
              <a:gd name="connsiteY2" fmla="*/ 63500 h 1702858"/>
              <a:gd name="connsiteX3" fmla="*/ 76200 w 2984500"/>
              <a:gd name="connsiteY3" fmla="*/ 73025 h 1702858"/>
              <a:gd name="connsiteX4" fmla="*/ 120650 w 2984500"/>
              <a:gd name="connsiteY4" fmla="*/ 88900 h 1702858"/>
              <a:gd name="connsiteX5" fmla="*/ 168275 w 2984500"/>
              <a:gd name="connsiteY5" fmla="*/ 120650 h 1702858"/>
              <a:gd name="connsiteX6" fmla="*/ 190500 w 2984500"/>
              <a:gd name="connsiteY6" fmla="*/ 149225 h 1702858"/>
              <a:gd name="connsiteX7" fmla="*/ 212725 w 2984500"/>
              <a:gd name="connsiteY7" fmla="*/ 190500 h 1702858"/>
              <a:gd name="connsiteX8" fmla="*/ 247650 w 2984500"/>
              <a:gd name="connsiteY8" fmla="*/ 228600 h 1702858"/>
              <a:gd name="connsiteX9" fmla="*/ 269875 w 2984500"/>
              <a:gd name="connsiteY9" fmla="*/ 247650 h 1702858"/>
              <a:gd name="connsiteX10" fmla="*/ 311150 w 2984500"/>
              <a:gd name="connsiteY10" fmla="*/ 247650 h 1702858"/>
              <a:gd name="connsiteX11" fmla="*/ 323850 w 2984500"/>
              <a:gd name="connsiteY11" fmla="*/ 254000 h 1702858"/>
              <a:gd name="connsiteX12" fmla="*/ 339725 w 2984500"/>
              <a:gd name="connsiteY12" fmla="*/ 279400 h 1702858"/>
              <a:gd name="connsiteX13" fmla="*/ 415925 w 2984500"/>
              <a:gd name="connsiteY13" fmla="*/ 330200 h 1702858"/>
              <a:gd name="connsiteX14" fmla="*/ 441325 w 2984500"/>
              <a:gd name="connsiteY14" fmla="*/ 346075 h 1702858"/>
              <a:gd name="connsiteX15" fmla="*/ 488950 w 2984500"/>
              <a:gd name="connsiteY15" fmla="*/ 412750 h 1702858"/>
              <a:gd name="connsiteX16" fmla="*/ 495300 w 2984500"/>
              <a:gd name="connsiteY16" fmla="*/ 441325 h 1702858"/>
              <a:gd name="connsiteX17" fmla="*/ 495300 w 2984500"/>
              <a:gd name="connsiteY17" fmla="*/ 460375 h 1702858"/>
              <a:gd name="connsiteX18" fmla="*/ 520700 w 2984500"/>
              <a:gd name="connsiteY18" fmla="*/ 492125 h 1702858"/>
              <a:gd name="connsiteX19" fmla="*/ 549275 w 2984500"/>
              <a:gd name="connsiteY19" fmla="*/ 555625 h 1702858"/>
              <a:gd name="connsiteX20" fmla="*/ 552450 w 2984500"/>
              <a:gd name="connsiteY20" fmla="*/ 584200 h 1702858"/>
              <a:gd name="connsiteX21" fmla="*/ 552450 w 2984500"/>
              <a:gd name="connsiteY21" fmla="*/ 622300 h 1702858"/>
              <a:gd name="connsiteX22" fmla="*/ 587375 w 2984500"/>
              <a:gd name="connsiteY22" fmla="*/ 660400 h 1702858"/>
              <a:gd name="connsiteX23" fmla="*/ 647700 w 2984500"/>
              <a:gd name="connsiteY23" fmla="*/ 688975 h 1702858"/>
              <a:gd name="connsiteX24" fmla="*/ 679450 w 2984500"/>
              <a:gd name="connsiteY24" fmla="*/ 688975 h 1702858"/>
              <a:gd name="connsiteX25" fmla="*/ 698500 w 2984500"/>
              <a:gd name="connsiteY25" fmla="*/ 698500 h 1702858"/>
              <a:gd name="connsiteX26" fmla="*/ 806450 w 2984500"/>
              <a:gd name="connsiteY26" fmla="*/ 774700 h 1702858"/>
              <a:gd name="connsiteX27" fmla="*/ 866775 w 2984500"/>
              <a:gd name="connsiteY27" fmla="*/ 796925 h 1702858"/>
              <a:gd name="connsiteX28" fmla="*/ 939800 w 2984500"/>
              <a:gd name="connsiteY28" fmla="*/ 854075 h 1702858"/>
              <a:gd name="connsiteX29" fmla="*/ 965200 w 2984500"/>
              <a:gd name="connsiteY29" fmla="*/ 866775 h 1702858"/>
              <a:gd name="connsiteX30" fmla="*/ 1133475 w 2984500"/>
              <a:gd name="connsiteY30" fmla="*/ 882650 h 1702858"/>
              <a:gd name="connsiteX31" fmla="*/ 1171575 w 2984500"/>
              <a:gd name="connsiteY31" fmla="*/ 895350 h 1702858"/>
              <a:gd name="connsiteX32" fmla="*/ 1193800 w 2984500"/>
              <a:gd name="connsiteY32" fmla="*/ 908050 h 1702858"/>
              <a:gd name="connsiteX33" fmla="*/ 1257300 w 2984500"/>
              <a:gd name="connsiteY33" fmla="*/ 914400 h 1702858"/>
              <a:gd name="connsiteX34" fmla="*/ 1289050 w 2984500"/>
              <a:gd name="connsiteY34" fmla="*/ 927100 h 1702858"/>
              <a:gd name="connsiteX35" fmla="*/ 1371600 w 2984500"/>
              <a:gd name="connsiteY35" fmla="*/ 971550 h 1702858"/>
              <a:gd name="connsiteX36" fmla="*/ 1447800 w 2984500"/>
              <a:gd name="connsiteY36" fmla="*/ 977900 h 1702858"/>
              <a:gd name="connsiteX37" fmla="*/ 1495425 w 2984500"/>
              <a:gd name="connsiteY37" fmla="*/ 996950 h 1702858"/>
              <a:gd name="connsiteX38" fmla="*/ 1555750 w 2984500"/>
              <a:gd name="connsiteY38" fmla="*/ 1003300 h 1702858"/>
              <a:gd name="connsiteX39" fmla="*/ 1603375 w 2984500"/>
              <a:gd name="connsiteY39" fmla="*/ 1012825 h 1702858"/>
              <a:gd name="connsiteX40" fmla="*/ 1685925 w 2984500"/>
              <a:gd name="connsiteY40" fmla="*/ 1025525 h 1702858"/>
              <a:gd name="connsiteX41" fmla="*/ 1720850 w 2984500"/>
              <a:gd name="connsiteY41" fmla="*/ 1041400 h 1702858"/>
              <a:gd name="connsiteX42" fmla="*/ 1762125 w 2984500"/>
              <a:gd name="connsiteY42" fmla="*/ 1044575 h 1702858"/>
              <a:gd name="connsiteX43" fmla="*/ 1800225 w 2984500"/>
              <a:gd name="connsiteY43" fmla="*/ 1041400 h 1702858"/>
              <a:gd name="connsiteX44" fmla="*/ 1831975 w 2984500"/>
              <a:gd name="connsiteY44" fmla="*/ 1041400 h 1702858"/>
              <a:gd name="connsiteX45" fmla="*/ 1914525 w 2984500"/>
              <a:gd name="connsiteY45" fmla="*/ 1079500 h 1702858"/>
              <a:gd name="connsiteX46" fmla="*/ 2111375 w 2984500"/>
              <a:gd name="connsiteY46" fmla="*/ 1092200 h 1702858"/>
              <a:gd name="connsiteX47" fmla="*/ 2139950 w 2984500"/>
              <a:gd name="connsiteY47" fmla="*/ 1108075 h 1702858"/>
              <a:gd name="connsiteX48" fmla="*/ 2216150 w 2984500"/>
              <a:gd name="connsiteY48" fmla="*/ 1143000 h 1702858"/>
              <a:gd name="connsiteX49" fmla="*/ 2241550 w 2984500"/>
              <a:gd name="connsiteY49" fmla="*/ 1165225 h 1702858"/>
              <a:gd name="connsiteX50" fmla="*/ 2314575 w 2984500"/>
              <a:gd name="connsiteY50" fmla="*/ 1222375 h 1702858"/>
              <a:gd name="connsiteX51" fmla="*/ 2384425 w 2984500"/>
              <a:gd name="connsiteY51" fmla="*/ 1320800 h 1702858"/>
              <a:gd name="connsiteX52" fmla="*/ 2438400 w 2984500"/>
              <a:gd name="connsiteY52" fmla="*/ 1381125 h 1702858"/>
              <a:gd name="connsiteX53" fmla="*/ 2533650 w 2984500"/>
              <a:gd name="connsiteY53" fmla="*/ 1406525 h 1702858"/>
              <a:gd name="connsiteX54" fmla="*/ 2593975 w 2984500"/>
              <a:gd name="connsiteY54" fmla="*/ 1381125 h 1702858"/>
              <a:gd name="connsiteX55" fmla="*/ 2635250 w 2984500"/>
              <a:gd name="connsiteY55" fmla="*/ 1397000 h 1702858"/>
              <a:gd name="connsiteX56" fmla="*/ 2679700 w 2984500"/>
              <a:gd name="connsiteY56" fmla="*/ 1441450 h 1702858"/>
              <a:gd name="connsiteX57" fmla="*/ 2790825 w 2984500"/>
              <a:gd name="connsiteY57" fmla="*/ 1514475 h 1702858"/>
              <a:gd name="connsiteX58" fmla="*/ 2816225 w 2984500"/>
              <a:gd name="connsiteY58" fmla="*/ 1543050 h 1702858"/>
              <a:gd name="connsiteX59" fmla="*/ 2844800 w 2984500"/>
              <a:gd name="connsiteY59" fmla="*/ 1587500 h 1702858"/>
              <a:gd name="connsiteX60" fmla="*/ 2889250 w 2984500"/>
              <a:gd name="connsiteY60" fmla="*/ 1654175 h 1702858"/>
              <a:gd name="connsiteX61" fmla="*/ 2936875 w 2984500"/>
              <a:gd name="connsiteY61" fmla="*/ 1666875 h 1702858"/>
              <a:gd name="connsiteX62" fmla="*/ 2949575 w 2984500"/>
              <a:gd name="connsiteY62" fmla="*/ 1692275 h 1702858"/>
              <a:gd name="connsiteX63" fmla="*/ 2984500 w 2984500"/>
              <a:gd name="connsiteY63" fmla="*/ 1701800 h 1702858"/>
              <a:gd name="connsiteX0" fmla="*/ 0 w 2984500"/>
              <a:gd name="connsiteY0" fmla="*/ 0 h 1702858"/>
              <a:gd name="connsiteX1" fmla="*/ 34925 w 2984500"/>
              <a:gd name="connsiteY1" fmla="*/ 38100 h 1702858"/>
              <a:gd name="connsiteX2" fmla="*/ 41275 w 2984500"/>
              <a:gd name="connsiteY2" fmla="*/ 63500 h 1702858"/>
              <a:gd name="connsiteX3" fmla="*/ 76200 w 2984500"/>
              <a:gd name="connsiteY3" fmla="*/ 73025 h 1702858"/>
              <a:gd name="connsiteX4" fmla="*/ 120650 w 2984500"/>
              <a:gd name="connsiteY4" fmla="*/ 88900 h 1702858"/>
              <a:gd name="connsiteX5" fmla="*/ 168275 w 2984500"/>
              <a:gd name="connsiteY5" fmla="*/ 120650 h 1702858"/>
              <a:gd name="connsiteX6" fmla="*/ 190500 w 2984500"/>
              <a:gd name="connsiteY6" fmla="*/ 149225 h 1702858"/>
              <a:gd name="connsiteX7" fmla="*/ 212725 w 2984500"/>
              <a:gd name="connsiteY7" fmla="*/ 190500 h 1702858"/>
              <a:gd name="connsiteX8" fmla="*/ 247650 w 2984500"/>
              <a:gd name="connsiteY8" fmla="*/ 228600 h 1702858"/>
              <a:gd name="connsiteX9" fmla="*/ 269875 w 2984500"/>
              <a:gd name="connsiteY9" fmla="*/ 247650 h 1702858"/>
              <a:gd name="connsiteX10" fmla="*/ 311150 w 2984500"/>
              <a:gd name="connsiteY10" fmla="*/ 247650 h 1702858"/>
              <a:gd name="connsiteX11" fmla="*/ 323850 w 2984500"/>
              <a:gd name="connsiteY11" fmla="*/ 254000 h 1702858"/>
              <a:gd name="connsiteX12" fmla="*/ 339725 w 2984500"/>
              <a:gd name="connsiteY12" fmla="*/ 279400 h 1702858"/>
              <a:gd name="connsiteX13" fmla="*/ 415925 w 2984500"/>
              <a:gd name="connsiteY13" fmla="*/ 330200 h 1702858"/>
              <a:gd name="connsiteX14" fmla="*/ 441325 w 2984500"/>
              <a:gd name="connsiteY14" fmla="*/ 346075 h 1702858"/>
              <a:gd name="connsiteX15" fmla="*/ 488950 w 2984500"/>
              <a:gd name="connsiteY15" fmla="*/ 412750 h 1702858"/>
              <a:gd name="connsiteX16" fmla="*/ 495300 w 2984500"/>
              <a:gd name="connsiteY16" fmla="*/ 441325 h 1702858"/>
              <a:gd name="connsiteX17" fmla="*/ 495300 w 2984500"/>
              <a:gd name="connsiteY17" fmla="*/ 460375 h 1702858"/>
              <a:gd name="connsiteX18" fmla="*/ 520700 w 2984500"/>
              <a:gd name="connsiteY18" fmla="*/ 492125 h 1702858"/>
              <a:gd name="connsiteX19" fmla="*/ 549275 w 2984500"/>
              <a:gd name="connsiteY19" fmla="*/ 555625 h 1702858"/>
              <a:gd name="connsiteX20" fmla="*/ 552450 w 2984500"/>
              <a:gd name="connsiteY20" fmla="*/ 584200 h 1702858"/>
              <a:gd name="connsiteX21" fmla="*/ 552450 w 2984500"/>
              <a:gd name="connsiteY21" fmla="*/ 622300 h 1702858"/>
              <a:gd name="connsiteX22" fmla="*/ 587375 w 2984500"/>
              <a:gd name="connsiteY22" fmla="*/ 660400 h 1702858"/>
              <a:gd name="connsiteX23" fmla="*/ 647700 w 2984500"/>
              <a:gd name="connsiteY23" fmla="*/ 688975 h 1702858"/>
              <a:gd name="connsiteX24" fmla="*/ 679450 w 2984500"/>
              <a:gd name="connsiteY24" fmla="*/ 688975 h 1702858"/>
              <a:gd name="connsiteX25" fmla="*/ 698500 w 2984500"/>
              <a:gd name="connsiteY25" fmla="*/ 698500 h 1702858"/>
              <a:gd name="connsiteX26" fmla="*/ 806450 w 2984500"/>
              <a:gd name="connsiteY26" fmla="*/ 774700 h 1702858"/>
              <a:gd name="connsiteX27" fmla="*/ 866775 w 2984500"/>
              <a:gd name="connsiteY27" fmla="*/ 796925 h 1702858"/>
              <a:gd name="connsiteX28" fmla="*/ 939800 w 2984500"/>
              <a:gd name="connsiteY28" fmla="*/ 854075 h 1702858"/>
              <a:gd name="connsiteX29" fmla="*/ 965200 w 2984500"/>
              <a:gd name="connsiteY29" fmla="*/ 866775 h 1702858"/>
              <a:gd name="connsiteX30" fmla="*/ 1133475 w 2984500"/>
              <a:gd name="connsiteY30" fmla="*/ 882650 h 1702858"/>
              <a:gd name="connsiteX31" fmla="*/ 1171575 w 2984500"/>
              <a:gd name="connsiteY31" fmla="*/ 895350 h 1702858"/>
              <a:gd name="connsiteX32" fmla="*/ 1193800 w 2984500"/>
              <a:gd name="connsiteY32" fmla="*/ 908050 h 1702858"/>
              <a:gd name="connsiteX33" fmla="*/ 1257300 w 2984500"/>
              <a:gd name="connsiteY33" fmla="*/ 914400 h 1702858"/>
              <a:gd name="connsiteX34" fmla="*/ 1289050 w 2984500"/>
              <a:gd name="connsiteY34" fmla="*/ 927100 h 1702858"/>
              <a:gd name="connsiteX35" fmla="*/ 1371600 w 2984500"/>
              <a:gd name="connsiteY35" fmla="*/ 971550 h 1702858"/>
              <a:gd name="connsiteX36" fmla="*/ 1447800 w 2984500"/>
              <a:gd name="connsiteY36" fmla="*/ 977900 h 1702858"/>
              <a:gd name="connsiteX37" fmla="*/ 1495425 w 2984500"/>
              <a:gd name="connsiteY37" fmla="*/ 996950 h 1702858"/>
              <a:gd name="connsiteX38" fmla="*/ 1555750 w 2984500"/>
              <a:gd name="connsiteY38" fmla="*/ 1003300 h 1702858"/>
              <a:gd name="connsiteX39" fmla="*/ 1603375 w 2984500"/>
              <a:gd name="connsiteY39" fmla="*/ 1012825 h 1702858"/>
              <a:gd name="connsiteX40" fmla="*/ 1685925 w 2984500"/>
              <a:gd name="connsiteY40" fmla="*/ 1025525 h 1702858"/>
              <a:gd name="connsiteX41" fmla="*/ 1720850 w 2984500"/>
              <a:gd name="connsiteY41" fmla="*/ 1041400 h 1702858"/>
              <a:gd name="connsiteX42" fmla="*/ 1762125 w 2984500"/>
              <a:gd name="connsiteY42" fmla="*/ 1044575 h 1702858"/>
              <a:gd name="connsiteX43" fmla="*/ 1800225 w 2984500"/>
              <a:gd name="connsiteY43" fmla="*/ 1041400 h 1702858"/>
              <a:gd name="connsiteX44" fmla="*/ 1831975 w 2984500"/>
              <a:gd name="connsiteY44" fmla="*/ 1041400 h 1702858"/>
              <a:gd name="connsiteX45" fmla="*/ 1914525 w 2984500"/>
              <a:gd name="connsiteY45" fmla="*/ 1079500 h 1702858"/>
              <a:gd name="connsiteX46" fmla="*/ 2111375 w 2984500"/>
              <a:gd name="connsiteY46" fmla="*/ 1092200 h 1702858"/>
              <a:gd name="connsiteX47" fmla="*/ 2139950 w 2984500"/>
              <a:gd name="connsiteY47" fmla="*/ 1108075 h 1702858"/>
              <a:gd name="connsiteX48" fmla="*/ 2216150 w 2984500"/>
              <a:gd name="connsiteY48" fmla="*/ 1143000 h 1702858"/>
              <a:gd name="connsiteX49" fmla="*/ 2241550 w 2984500"/>
              <a:gd name="connsiteY49" fmla="*/ 1165225 h 1702858"/>
              <a:gd name="connsiteX50" fmla="*/ 2314575 w 2984500"/>
              <a:gd name="connsiteY50" fmla="*/ 1222375 h 1702858"/>
              <a:gd name="connsiteX51" fmla="*/ 2384425 w 2984500"/>
              <a:gd name="connsiteY51" fmla="*/ 1320800 h 1702858"/>
              <a:gd name="connsiteX52" fmla="*/ 2438400 w 2984500"/>
              <a:gd name="connsiteY52" fmla="*/ 1381125 h 1702858"/>
              <a:gd name="connsiteX53" fmla="*/ 2533650 w 2984500"/>
              <a:gd name="connsiteY53" fmla="*/ 1406525 h 1702858"/>
              <a:gd name="connsiteX54" fmla="*/ 2593975 w 2984500"/>
              <a:gd name="connsiteY54" fmla="*/ 1381125 h 1702858"/>
              <a:gd name="connsiteX55" fmla="*/ 2635250 w 2984500"/>
              <a:gd name="connsiteY55" fmla="*/ 1397000 h 1702858"/>
              <a:gd name="connsiteX56" fmla="*/ 2679700 w 2984500"/>
              <a:gd name="connsiteY56" fmla="*/ 1441450 h 1702858"/>
              <a:gd name="connsiteX57" fmla="*/ 2790825 w 2984500"/>
              <a:gd name="connsiteY57" fmla="*/ 1514475 h 1702858"/>
              <a:gd name="connsiteX58" fmla="*/ 2816225 w 2984500"/>
              <a:gd name="connsiteY58" fmla="*/ 1543050 h 1702858"/>
              <a:gd name="connsiteX59" fmla="*/ 2844800 w 2984500"/>
              <a:gd name="connsiteY59" fmla="*/ 1587500 h 1702858"/>
              <a:gd name="connsiteX60" fmla="*/ 2889250 w 2984500"/>
              <a:gd name="connsiteY60" fmla="*/ 1654175 h 1702858"/>
              <a:gd name="connsiteX61" fmla="*/ 2936875 w 2984500"/>
              <a:gd name="connsiteY61" fmla="*/ 1666875 h 1702858"/>
              <a:gd name="connsiteX62" fmla="*/ 2949575 w 2984500"/>
              <a:gd name="connsiteY62" fmla="*/ 1692275 h 1702858"/>
              <a:gd name="connsiteX63" fmla="*/ 2984500 w 2984500"/>
              <a:gd name="connsiteY63" fmla="*/ 1701800 h 1702858"/>
              <a:gd name="connsiteX0" fmla="*/ 0 w 2984500"/>
              <a:gd name="connsiteY0" fmla="*/ 0 h 1702858"/>
              <a:gd name="connsiteX1" fmla="*/ 34925 w 2984500"/>
              <a:gd name="connsiteY1" fmla="*/ 38100 h 1702858"/>
              <a:gd name="connsiteX2" fmla="*/ 41275 w 2984500"/>
              <a:gd name="connsiteY2" fmla="*/ 63500 h 1702858"/>
              <a:gd name="connsiteX3" fmla="*/ 76200 w 2984500"/>
              <a:gd name="connsiteY3" fmla="*/ 73025 h 1702858"/>
              <a:gd name="connsiteX4" fmla="*/ 120650 w 2984500"/>
              <a:gd name="connsiteY4" fmla="*/ 88900 h 1702858"/>
              <a:gd name="connsiteX5" fmla="*/ 168275 w 2984500"/>
              <a:gd name="connsiteY5" fmla="*/ 120650 h 1702858"/>
              <a:gd name="connsiteX6" fmla="*/ 190500 w 2984500"/>
              <a:gd name="connsiteY6" fmla="*/ 149225 h 1702858"/>
              <a:gd name="connsiteX7" fmla="*/ 212725 w 2984500"/>
              <a:gd name="connsiteY7" fmla="*/ 190500 h 1702858"/>
              <a:gd name="connsiteX8" fmla="*/ 247650 w 2984500"/>
              <a:gd name="connsiteY8" fmla="*/ 228600 h 1702858"/>
              <a:gd name="connsiteX9" fmla="*/ 269875 w 2984500"/>
              <a:gd name="connsiteY9" fmla="*/ 247650 h 1702858"/>
              <a:gd name="connsiteX10" fmla="*/ 311150 w 2984500"/>
              <a:gd name="connsiteY10" fmla="*/ 247650 h 1702858"/>
              <a:gd name="connsiteX11" fmla="*/ 323850 w 2984500"/>
              <a:gd name="connsiteY11" fmla="*/ 254000 h 1702858"/>
              <a:gd name="connsiteX12" fmla="*/ 339725 w 2984500"/>
              <a:gd name="connsiteY12" fmla="*/ 279400 h 1702858"/>
              <a:gd name="connsiteX13" fmla="*/ 415925 w 2984500"/>
              <a:gd name="connsiteY13" fmla="*/ 330200 h 1702858"/>
              <a:gd name="connsiteX14" fmla="*/ 441325 w 2984500"/>
              <a:gd name="connsiteY14" fmla="*/ 346075 h 1702858"/>
              <a:gd name="connsiteX15" fmla="*/ 488950 w 2984500"/>
              <a:gd name="connsiteY15" fmla="*/ 412750 h 1702858"/>
              <a:gd name="connsiteX16" fmla="*/ 495300 w 2984500"/>
              <a:gd name="connsiteY16" fmla="*/ 441325 h 1702858"/>
              <a:gd name="connsiteX17" fmla="*/ 495300 w 2984500"/>
              <a:gd name="connsiteY17" fmla="*/ 460375 h 1702858"/>
              <a:gd name="connsiteX18" fmla="*/ 520700 w 2984500"/>
              <a:gd name="connsiteY18" fmla="*/ 492125 h 1702858"/>
              <a:gd name="connsiteX19" fmla="*/ 549275 w 2984500"/>
              <a:gd name="connsiteY19" fmla="*/ 555625 h 1702858"/>
              <a:gd name="connsiteX20" fmla="*/ 552450 w 2984500"/>
              <a:gd name="connsiteY20" fmla="*/ 584200 h 1702858"/>
              <a:gd name="connsiteX21" fmla="*/ 552450 w 2984500"/>
              <a:gd name="connsiteY21" fmla="*/ 622300 h 1702858"/>
              <a:gd name="connsiteX22" fmla="*/ 587375 w 2984500"/>
              <a:gd name="connsiteY22" fmla="*/ 660400 h 1702858"/>
              <a:gd name="connsiteX23" fmla="*/ 647700 w 2984500"/>
              <a:gd name="connsiteY23" fmla="*/ 688975 h 1702858"/>
              <a:gd name="connsiteX24" fmla="*/ 679450 w 2984500"/>
              <a:gd name="connsiteY24" fmla="*/ 688975 h 1702858"/>
              <a:gd name="connsiteX25" fmla="*/ 698500 w 2984500"/>
              <a:gd name="connsiteY25" fmla="*/ 698500 h 1702858"/>
              <a:gd name="connsiteX26" fmla="*/ 806450 w 2984500"/>
              <a:gd name="connsiteY26" fmla="*/ 774700 h 1702858"/>
              <a:gd name="connsiteX27" fmla="*/ 866775 w 2984500"/>
              <a:gd name="connsiteY27" fmla="*/ 796925 h 1702858"/>
              <a:gd name="connsiteX28" fmla="*/ 939800 w 2984500"/>
              <a:gd name="connsiteY28" fmla="*/ 854075 h 1702858"/>
              <a:gd name="connsiteX29" fmla="*/ 965200 w 2984500"/>
              <a:gd name="connsiteY29" fmla="*/ 866775 h 1702858"/>
              <a:gd name="connsiteX30" fmla="*/ 1133475 w 2984500"/>
              <a:gd name="connsiteY30" fmla="*/ 882650 h 1702858"/>
              <a:gd name="connsiteX31" fmla="*/ 1171575 w 2984500"/>
              <a:gd name="connsiteY31" fmla="*/ 895350 h 1702858"/>
              <a:gd name="connsiteX32" fmla="*/ 1193800 w 2984500"/>
              <a:gd name="connsiteY32" fmla="*/ 908050 h 1702858"/>
              <a:gd name="connsiteX33" fmla="*/ 1257300 w 2984500"/>
              <a:gd name="connsiteY33" fmla="*/ 914400 h 1702858"/>
              <a:gd name="connsiteX34" fmla="*/ 1289050 w 2984500"/>
              <a:gd name="connsiteY34" fmla="*/ 927100 h 1702858"/>
              <a:gd name="connsiteX35" fmla="*/ 1371600 w 2984500"/>
              <a:gd name="connsiteY35" fmla="*/ 971550 h 1702858"/>
              <a:gd name="connsiteX36" fmla="*/ 1447800 w 2984500"/>
              <a:gd name="connsiteY36" fmla="*/ 977900 h 1702858"/>
              <a:gd name="connsiteX37" fmla="*/ 1495425 w 2984500"/>
              <a:gd name="connsiteY37" fmla="*/ 996950 h 1702858"/>
              <a:gd name="connsiteX38" fmla="*/ 1555750 w 2984500"/>
              <a:gd name="connsiteY38" fmla="*/ 1003300 h 1702858"/>
              <a:gd name="connsiteX39" fmla="*/ 1603375 w 2984500"/>
              <a:gd name="connsiteY39" fmla="*/ 1012825 h 1702858"/>
              <a:gd name="connsiteX40" fmla="*/ 1685925 w 2984500"/>
              <a:gd name="connsiteY40" fmla="*/ 1025525 h 1702858"/>
              <a:gd name="connsiteX41" fmla="*/ 1720850 w 2984500"/>
              <a:gd name="connsiteY41" fmla="*/ 1041400 h 1702858"/>
              <a:gd name="connsiteX42" fmla="*/ 1762125 w 2984500"/>
              <a:gd name="connsiteY42" fmla="*/ 1044575 h 1702858"/>
              <a:gd name="connsiteX43" fmla="*/ 1800225 w 2984500"/>
              <a:gd name="connsiteY43" fmla="*/ 1041400 h 1702858"/>
              <a:gd name="connsiteX44" fmla="*/ 1831975 w 2984500"/>
              <a:gd name="connsiteY44" fmla="*/ 1041400 h 1702858"/>
              <a:gd name="connsiteX45" fmla="*/ 1914525 w 2984500"/>
              <a:gd name="connsiteY45" fmla="*/ 1079500 h 1702858"/>
              <a:gd name="connsiteX46" fmla="*/ 2111375 w 2984500"/>
              <a:gd name="connsiteY46" fmla="*/ 1092200 h 1702858"/>
              <a:gd name="connsiteX47" fmla="*/ 2139950 w 2984500"/>
              <a:gd name="connsiteY47" fmla="*/ 1108075 h 1702858"/>
              <a:gd name="connsiteX48" fmla="*/ 2216150 w 2984500"/>
              <a:gd name="connsiteY48" fmla="*/ 1143000 h 1702858"/>
              <a:gd name="connsiteX49" fmla="*/ 2241550 w 2984500"/>
              <a:gd name="connsiteY49" fmla="*/ 1165225 h 1702858"/>
              <a:gd name="connsiteX50" fmla="*/ 2314575 w 2984500"/>
              <a:gd name="connsiteY50" fmla="*/ 1222375 h 1702858"/>
              <a:gd name="connsiteX51" fmla="*/ 2384425 w 2984500"/>
              <a:gd name="connsiteY51" fmla="*/ 1320800 h 1702858"/>
              <a:gd name="connsiteX52" fmla="*/ 2438400 w 2984500"/>
              <a:gd name="connsiteY52" fmla="*/ 1381125 h 1702858"/>
              <a:gd name="connsiteX53" fmla="*/ 2533650 w 2984500"/>
              <a:gd name="connsiteY53" fmla="*/ 1406525 h 1702858"/>
              <a:gd name="connsiteX54" fmla="*/ 2593975 w 2984500"/>
              <a:gd name="connsiteY54" fmla="*/ 1381125 h 1702858"/>
              <a:gd name="connsiteX55" fmla="*/ 2635250 w 2984500"/>
              <a:gd name="connsiteY55" fmla="*/ 1397000 h 1702858"/>
              <a:gd name="connsiteX56" fmla="*/ 2679700 w 2984500"/>
              <a:gd name="connsiteY56" fmla="*/ 1441450 h 1702858"/>
              <a:gd name="connsiteX57" fmla="*/ 2790825 w 2984500"/>
              <a:gd name="connsiteY57" fmla="*/ 1514475 h 1702858"/>
              <a:gd name="connsiteX58" fmla="*/ 2816225 w 2984500"/>
              <a:gd name="connsiteY58" fmla="*/ 1543050 h 1702858"/>
              <a:gd name="connsiteX59" fmla="*/ 2844800 w 2984500"/>
              <a:gd name="connsiteY59" fmla="*/ 1587500 h 1702858"/>
              <a:gd name="connsiteX60" fmla="*/ 2889250 w 2984500"/>
              <a:gd name="connsiteY60" fmla="*/ 1654175 h 1702858"/>
              <a:gd name="connsiteX61" fmla="*/ 2936875 w 2984500"/>
              <a:gd name="connsiteY61" fmla="*/ 1666875 h 1702858"/>
              <a:gd name="connsiteX62" fmla="*/ 2949575 w 2984500"/>
              <a:gd name="connsiteY62" fmla="*/ 1692275 h 1702858"/>
              <a:gd name="connsiteX63" fmla="*/ 2984500 w 2984500"/>
              <a:gd name="connsiteY63" fmla="*/ 1701800 h 1702858"/>
              <a:gd name="connsiteX0" fmla="*/ 0 w 2984500"/>
              <a:gd name="connsiteY0" fmla="*/ 0 h 1702858"/>
              <a:gd name="connsiteX1" fmla="*/ 34925 w 2984500"/>
              <a:gd name="connsiteY1" fmla="*/ 38100 h 1702858"/>
              <a:gd name="connsiteX2" fmla="*/ 41275 w 2984500"/>
              <a:gd name="connsiteY2" fmla="*/ 63500 h 1702858"/>
              <a:gd name="connsiteX3" fmla="*/ 76200 w 2984500"/>
              <a:gd name="connsiteY3" fmla="*/ 73025 h 1702858"/>
              <a:gd name="connsiteX4" fmla="*/ 120650 w 2984500"/>
              <a:gd name="connsiteY4" fmla="*/ 88900 h 1702858"/>
              <a:gd name="connsiteX5" fmla="*/ 168275 w 2984500"/>
              <a:gd name="connsiteY5" fmla="*/ 120650 h 1702858"/>
              <a:gd name="connsiteX6" fmla="*/ 190500 w 2984500"/>
              <a:gd name="connsiteY6" fmla="*/ 149225 h 1702858"/>
              <a:gd name="connsiteX7" fmla="*/ 212725 w 2984500"/>
              <a:gd name="connsiteY7" fmla="*/ 190500 h 1702858"/>
              <a:gd name="connsiteX8" fmla="*/ 247650 w 2984500"/>
              <a:gd name="connsiteY8" fmla="*/ 228600 h 1702858"/>
              <a:gd name="connsiteX9" fmla="*/ 269875 w 2984500"/>
              <a:gd name="connsiteY9" fmla="*/ 247650 h 1702858"/>
              <a:gd name="connsiteX10" fmla="*/ 311150 w 2984500"/>
              <a:gd name="connsiteY10" fmla="*/ 247650 h 1702858"/>
              <a:gd name="connsiteX11" fmla="*/ 323850 w 2984500"/>
              <a:gd name="connsiteY11" fmla="*/ 254000 h 1702858"/>
              <a:gd name="connsiteX12" fmla="*/ 339725 w 2984500"/>
              <a:gd name="connsiteY12" fmla="*/ 279400 h 1702858"/>
              <a:gd name="connsiteX13" fmla="*/ 415925 w 2984500"/>
              <a:gd name="connsiteY13" fmla="*/ 330200 h 1702858"/>
              <a:gd name="connsiteX14" fmla="*/ 441325 w 2984500"/>
              <a:gd name="connsiteY14" fmla="*/ 346075 h 1702858"/>
              <a:gd name="connsiteX15" fmla="*/ 488950 w 2984500"/>
              <a:gd name="connsiteY15" fmla="*/ 412750 h 1702858"/>
              <a:gd name="connsiteX16" fmla="*/ 495300 w 2984500"/>
              <a:gd name="connsiteY16" fmla="*/ 441325 h 1702858"/>
              <a:gd name="connsiteX17" fmla="*/ 495300 w 2984500"/>
              <a:gd name="connsiteY17" fmla="*/ 460375 h 1702858"/>
              <a:gd name="connsiteX18" fmla="*/ 520700 w 2984500"/>
              <a:gd name="connsiteY18" fmla="*/ 492125 h 1702858"/>
              <a:gd name="connsiteX19" fmla="*/ 549275 w 2984500"/>
              <a:gd name="connsiteY19" fmla="*/ 555625 h 1702858"/>
              <a:gd name="connsiteX20" fmla="*/ 552450 w 2984500"/>
              <a:gd name="connsiteY20" fmla="*/ 584200 h 1702858"/>
              <a:gd name="connsiteX21" fmla="*/ 552450 w 2984500"/>
              <a:gd name="connsiteY21" fmla="*/ 622300 h 1702858"/>
              <a:gd name="connsiteX22" fmla="*/ 587375 w 2984500"/>
              <a:gd name="connsiteY22" fmla="*/ 660400 h 1702858"/>
              <a:gd name="connsiteX23" fmla="*/ 647700 w 2984500"/>
              <a:gd name="connsiteY23" fmla="*/ 688975 h 1702858"/>
              <a:gd name="connsiteX24" fmla="*/ 679450 w 2984500"/>
              <a:gd name="connsiteY24" fmla="*/ 688975 h 1702858"/>
              <a:gd name="connsiteX25" fmla="*/ 698500 w 2984500"/>
              <a:gd name="connsiteY25" fmla="*/ 698500 h 1702858"/>
              <a:gd name="connsiteX26" fmla="*/ 806450 w 2984500"/>
              <a:gd name="connsiteY26" fmla="*/ 774700 h 1702858"/>
              <a:gd name="connsiteX27" fmla="*/ 866775 w 2984500"/>
              <a:gd name="connsiteY27" fmla="*/ 796925 h 1702858"/>
              <a:gd name="connsiteX28" fmla="*/ 939800 w 2984500"/>
              <a:gd name="connsiteY28" fmla="*/ 854075 h 1702858"/>
              <a:gd name="connsiteX29" fmla="*/ 965200 w 2984500"/>
              <a:gd name="connsiteY29" fmla="*/ 866775 h 1702858"/>
              <a:gd name="connsiteX30" fmla="*/ 1133475 w 2984500"/>
              <a:gd name="connsiteY30" fmla="*/ 882650 h 1702858"/>
              <a:gd name="connsiteX31" fmla="*/ 1171575 w 2984500"/>
              <a:gd name="connsiteY31" fmla="*/ 895350 h 1702858"/>
              <a:gd name="connsiteX32" fmla="*/ 1193800 w 2984500"/>
              <a:gd name="connsiteY32" fmla="*/ 908050 h 1702858"/>
              <a:gd name="connsiteX33" fmla="*/ 1257300 w 2984500"/>
              <a:gd name="connsiteY33" fmla="*/ 914400 h 1702858"/>
              <a:gd name="connsiteX34" fmla="*/ 1289050 w 2984500"/>
              <a:gd name="connsiteY34" fmla="*/ 927100 h 1702858"/>
              <a:gd name="connsiteX35" fmla="*/ 1371600 w 2984500"/>
              <a:gd name="connsiteY35" fmla="*/ 971550 h 1702858"/>
              <a:gd name="connsiteX36" fmla="*/ 1447800 w 2984500"/>
              <a:gd name="connsiteY36" fmla="*/ 977900 h 1702858"/>
              <a:gd name="connsiteX37" fmla="*/ 1495425 w 2984500"/>
              <a:gd name="connsiteY37" fmla="*/ 996950 h 1702858"/>
              <a:gd name="connsiteX38" fmla="*/ 1555750 w 2984500"/>
              <a:gd name="connsiteY38" fmla="*/ 1003300 h 1702858"/>
              <a:gd name="connsiteX39" fmla="*/ 1603375 w 2984500"/>
              <a:gd name="connsiteY39" fmla="*/ 1012825 h 1702858"/>
              <a:gd name="connsiteX40" fmla="*/ 1685925 w 2984500"/>
              <a:gd name="connsiteY40" fmla="*/ 1025525 h 1702858"/>
              <a:gd name="connsiteX41" fmla="*/ 1720850 w 2984500"/>
              <a:gd name="connsiteY41" fmla="*/ 1041400 h 1702858"/>
              <a:gd name="connsiteX42" fmla="*/ 1762125 w 2984500"/>
              <a:gd name="connsiteY42" fmla="*/ 1044575 h 1702858"/>
              <a:gd name="connsiteX43" fmla="*/ 1800225 w 2984500"/>
              <a:gd name="connsiteY43" fmla="*/ 1041400 h 1702858"/>
              <a:gd name="connsiteX44" fmla="*/ 1831975 w 2984500"/>
              <a:gd name="connsiteY44" fmla="*/ 1041400 h 1702858"/>
              <a:gd name="connsiteX45" fmla="*/ 1914525 w 2984500"/>
              <a:gd name="connsiteY45" fmla="*/ 1079500 h 1702858"/>
              <a:gd name="connsiteX46" fmla="*/ 2111375 w 2984500"/>
              <a:gd name="connsiteY46" fmla="*/ 1092200 h 1702858"/>
              <a:gd name="connsiteX47" fmla="*/ 2139950 w 2984500"/>
              <a:gd name="connsiteY47" fmla="*/ 1108075 h 1702858"/>
              <a:gd name="connsiteX48" fmla="*/ 2216150 w 2984500"/>
              <a:gd name="connsiteY48" fmla="*/ 1143000 h 1702858"/>
              <a:gd name="connsiteX49" fmla="*/ 2241550 w 2984500"/>
              <a:gd name="connsiteY49" fmla="*/ 1165225 h 1702858"/>
              <a:gd name="connsiteX50" fmla="*/ 2314575 w 2984500"/>
              <a:gd name="connsiteY50" fmla="*/ 1222375 h 1702858"/>
              <a:gd name="connsiteX51" fmla="*/ 2384425 w 2984500"/>
              <a:gd name="connsiteY51" fmla="*/ 1320800 h 1702858"/>
              <a:gd name="connsiteX52" fmla="*/ 2438400 w 2984500"/>
              <a:gd name="connsiteY52" fmla="*/ 1381125 h 1702858"/>
              <a:gd name="connsiteX53" fmla="*/ 2533650 w 2984500"/>
              <a:gd name="connsiteY53" fmla="*/ 1406525 h 1702858"/>
              <a:gd name="connsiteX54" fmla="*/ 2593975 w 2984500"/>
              <a:gd name="connsiteY54" fmla="*/ 1381125 h 1702858"/>
              <a:gd name="connsiteX55" fmla="*/ 2635250 w 2984500"/>
              <a:gd name="connsiteY55" fmla="*/ 1397000 h 1702858"/>
              <a:gd name="connsiteX56" fmla="*/ 2679700 w 2984500"/>
              <a:gd name="connsiteY56" fmla="*/ 1441450 h 1702858"/>
              <a:gd name="connsiteX57" fmla="*/ 2790825 w 2984500"/>
              <a:gd name="connsiteY57" fmla="*/ 1514475 h 1702858"/>
              <a:gd name="connsiteX58" fmla="*/ 2816225 w 2984500"/>
              <a:gd name="connsiteY58" fmla="*/ 1543050 h 1702858"/>
              <a:gd name="connsiteX59" fmla="*/ 2844800 w 2984500"/>
              <a:gd name="connsiteY59" fmla="*/ 1587500 h 1702858"/>
              <a:gd name="connsiteX60" fmla="*/ 2889250 w 2984500"/>
              <a:gd name="connsiteY60" fmla="*/ 1654175 h 1702858"/>
              <a:gd name="connsiteX61" fmla="*/ 2936875 w 2984500"/>
              <a:gd name="connsiteY61" fmla="*/ 1666875 h 1702858"/>
              <a:gd name="connsiteX62" fmla="*/ 2949575 w 2984500"/>
              <a:gd name="connsiteY62" fmla="*/ 1692275 h 1702858"/>
              <a:gd name="connsiteX63" fmla="*/ 2984500 w 2984500"/>
              <a:gd name="connsiteY63" fmla="*/ 1701800 h 170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984500" h="1702858">
                <a:moveTo>
                  <a:pt x="0" y="0"/>
                </a:moveTo>
                <a:cubicBezTo>
                  <a:pt x="14023" y="13758"/>
                  <a:pt x="28046" y="27517"/>
                  <a:pt x="34925" y="38100"/>
                </a:cubicBezTo>
                <a:cubicBezTo>
                  <a:pt x="41804" y="48683"/>
                  <a:pt x="34396" y="57679"/>
                  <a:pt x="41275" y="63500"/>
                </a:cubicBezTo>
                <a:cubicBezTo>
                  <a:pt x="48154" y="69321"/>
                  <a:pt x="62971" y="68792"/>
                  <a:pt x="76200" y="73025"/>
                </a:cubicBezTo>
                <a:cubicBezTo>
                  <a:pt x="89429" y="77258"/>
                  <a:pt x="105304" y="80963"/>
                  <a:pt x="120650" y="88900"/>
                </a:cubicBezTo>
                <a:cubicBezTo>
                  <a:pt x="135996" y="96837"/>
                  <a:pt x="156633" y="110596"/>
                  <a:pt x="168275" y="120650"/>
                </a:cubicBezTo>
                <a:cubicBezTo>
                  <a:pt x="179917" y="130704"/>
                  <a:pt x="183092" y="137583"/>
                  <a:pt x="190500" y="149225"/>
                </a:cubicBezTo>
                <a:cubicBezTo>
                  <a:pt x="197908" y="160867"/>
                  <a:pt x="203200" y="177271"/>
                  <a:pt x="212725" y="190500"/>
                </a:cubicBezTo>
                <a:cubicBezTo>
                  <a:pt x="222250" y="203729"/>
                  <a:pt x="238125" y="219075"/>
                  <a:pt x="247650" y="228600"/>
                </a:cubicBezTo>
                <a:cubicBezTo>
                  <a:pt x="257175" y="238125"/>
                  <a:pt x="259292" y="244475"/>
                  <a:pt x="269875" y="247650"/>
                </a:cubicBezTo>
                <a:cubicBezTo>
                  <a:pt x="280458" y="250825"/>
                  <a:pt x="302154" y="246592"/>
                  <a:pt x="311150" y="247650"/>
                </a:cubicBezTo>
                <a:cubicBezTo>
                  <a:pt x="320146" y="248708"/>
                  <a:pt x="319088" y="248708"/>
                  <a:pt x="323850" y="254000"/>
                </a:cubicBezTo>
                <a:cubicBezTo>
                  <a:pt x="328613" y="259292"/>
                  <a:pt x="324379" y="266700"/>
                  <a:pt x="339725" y="279400"/>
                </a:cubicBezTo>
                <a:cubicBezTo>
                  <a:pt x="355071" y="292100"/>
                  <a:pt x="398992" y="319088"/>
                  <a:pt x="415925" y="330200"/>
                </a:cubicBezTo>
                <a:cubicBezTo>
                  <a:pt x="432858" y="341312"/>
                  <a:pt x="429154" y="332317"/>
                  <a:pt x="441325" y="346075"/>
                </a:cubicBezTo>
                <a:cubicBezTo>
                  <a:pt x="453496" y="359833"/>
                  <a:pt x="479954" y="396875"/>
                  <a:pt x="488950" y="412750"/>
                </a:cubicBezTo>
                <a:cubicBezTo>
                  <a:pt x="497946" y="428625"/>
                  <a:pt x="494242" y="433388"/>
                  <a:pt x="495300" y="441325"/>
                </a:cubicBezTo>
                <a:cubicBezTo>
                  <a:pt x="496358" y="449262"/>
                  <a:pt x="491067" y="451908"/>
                  <a:pt x="495300" y="460375"/>
                </a:cubicBezTo>
                <a:cubicBezTo>
                  <a:pt x="499533" y="468842"/>
                  <a:pt x="511704" y="476250"/>
                  <a:pt x="520700" y="492125"/>
                </a:cubicBezTo>
                <a:cubicBezTo>
                  <a:pt x="529696" y="508000"/>
                  <a:pt x="543983" y="540279"/>
                  <a:pt x="549275" y="555625"/>
                </a:cubicBezTo>
                <a:cubicBezTo>
                  <a:pt x="554567" y="570971"/>
                  <a:pt x="551921" y="573088"/>
                  <a:pt x="552450" y="584200"/>
                </a:cubicBezTo>
                <a:cubicBezTo>
                  <a:pt x="552979" y="595312"/>
                  <a:pt x="546629" y="609600"/>
                  <a:pt x="552450" y="622300"/>
                </a:cubicBezTo>
                <a:cubicBezTo>
                  <a:pt x="558271" y="635000"/>
                  <a:pt x="571500" y="649288"/>
                  <a:pt x="587375" y="660400"/>
                </a:cubicBezTo>
                <a:cubicBezTo>
                  <a:pt x="603250" y="671513"/>
                  <a:pt x="632354" y="684212"/>
                  <a:pt x="647700" y="688975"/>
                </a:cubicBezTo>
                <a:cubicBezTo>
                  <a:pt x="663046" y="693738"/>
                  <a:pt x="670983" y="687388"/>
                  <a:pt x="679450" y="688975"/>
                </a:cubicBezTo>
                <a:cubicBezTo>
                  <a:pt x="687917" y="690562"/>
                  <a:pt x="677333" y="684213"/>
                  <a:pt x="698500" y="698500"/>
                </a:cubicBezTo>
                <a:cubicBezTo>
                  <a:pt x="719667" y="712788"/>
                  <a:pt x="810154" y="720196"/>
                  <a:pt x="806450" y="774700"/>
                </a:cubicBezTo>
                <a:cubicBezTo>
                  <a:pt x="844021" y="781579"/>
                  <a:pt x="844550" y="783696"/>
                  <a:pt x="866775" y="796925"/>
                </a:cubicBezTo>
                <a:cubicBezTo>
                  <a:pt x="889000" y="810154"/>
                  <a:pt x="923396" y="842433"/>
                  <a:pt x="939800" y="854075"/>
                </a:cubicBezTo>
                <a:cubicBezTo>
                  <a:pt x="956204" y="865717"/>
                  <a:pt x="932921" y="862013"/>
                  <a:pt x="965200" y="866775"/>
                </a:cubicBezTo>
                <a:cubicBezTo>
                  <a:pt x="997479" y="871538"/>
                  <a:pt x="1099079" y="877888"/>
                  <a:pt x="1133475" y="882650"/>
                </a:cubicBezTo>
                <a:cubicBezTo>
                  <a:pt x="1167871" y="887412"/>
                  <a:pt x="1161521" y="891117"/>
                  <a:pt x="1171575" y="895350"/>
                </a:cubicBezTo>
                <a:cubicBezTo>
                  <a:pt x="1181629" y="899583"/>
                  <a:pt x="1179513" y="904875"/>
                  <a:pt x="1193800" y="908050"/>
                </a:cubicBezTo>
                <a:cubicBezTo>
                  <a:pt x="1208087" y="911225"/>
                  <a:pt x="1241425" y="911225"/>
                  <a:pt x="1257300" y="914400"/>
                </a:cubicBezTo>
                <a:cubicBezTo>
                  <a:pt x="1273175" y="917575"/>
                  <a:pt x="1270000" y="917575"/>
                  <a:pt x="1289050" y="927100"/>
                </a:cubicBezTo>
                <a:cubicBezTo>
                  <a:pt x="1308100" y="936625"/>
                  <a:pt x="1345142" y="963083"/>
                  <a:pt x="1371600" y="971550"/>
                </a:cubicBezTo>
                <a:cubicBezTo>
                  <a:pt x="1398058" y="980017"/>
                  <a:pt x="1427163" y="973667"/>
                  <a:pt x="1447800" y="977900"/>
                </a:cubicBezTo>
                <a:cubicBezTo>
                  <a:pt x="1468437" y="982133"/>
                  <a:pt x="1477433" y="992717"/>
                  <a:pt x="1495425" y="996950"/>
                </a:cubicBezTo>
                <a:cubicBezTo>
                  <a:pt x="1513417" y="1001183"/>
                  <a:pt x="1537758" y="1000654"/>
                  <a:pt x="1555750" y="1003300"/>
                </a:cubicBezTo>
                <a:cubicBezTo>
                  <a:pt x="1573742" y="1005946"/>
                  <a:pt x="1581679" y="1009121"/>
                  <a:pt x="1603375" y="1012825"/>
                </a:cubicBezTo>
                <a:cubicBezTo>
                  <a:pt x="1625071" y="1016529"/>
                  <a:pt x="1666346" y="1020763"/>
                  <a:pt x="1685925" y="1025525"/>
                </a:cubicBezTo>
                <a:cubicBezTo>
                  <a:pt x="1705504" y="1030287"/>
                  <a:pt x="1708150" y="1038225"/>
                  <a:pt x="1720850" y="1041400"/>
                </a:cubicBezTo>
                <a:cubicBezTo>
                  <a:pt x="1733550" y="1044575"/>
                  <a:pt x="1748896" y="1044575"/>
                  <a:pt x="1762125" y="1044575"/>
                </a:cubicBezTo>
                <a:cubicBezTo>
                  <a:pt x="1775354" y="1044575"/>
                  <a:pt x="1788583" y="1041929"/>
                  <a:pt x="1800225" y="1041400"/>
                </a:cubicBezTo>
                <a:cubicBezTo>
                  <a:pt x="1811867" y="1040871"/>
                  <a:pt x="1812925" y="1035050"/>
                  <a:pt x="1831975" y="1041400"/>
                </a:cubicBezTo>
                <a:cubicBezTo>
                  <a:pt x="1851025" y="1047750"/>
                  <a:pt x="1867958" y="1071033"/>
                  <a:pt x="1914525" y="1079500"/>
                </a:cubicBezTo>
                <a:cubicBezTo>
                  <a:pt x="1961092" y="1087967"/>
                  <a:pt x="2073804" y="1087438"/>
                  <a:pt x="2111375" y="1092200"/>
                </a:cubicBezTo>
                <a:cubicBezTo>
                  <a:pt x="2148946" y="1096962"/>
                  <a:pt x="2122488" y="1099608"/>
                  <a:pt x="2139950" y="1108075"/>
                </a:cubicBezTo>
                <a:cubicBezTo>
                  <a:pt x="2157412" y="1116542"/>
                  <a:pt x="2199217" y="1133475"/>
                  <a:pt x="2216150" y="1143000"/>
                </a:cubicBezTo>
                <a:cubicBezTo>
                  <a:pt x="2233083" y="1152525"/>
                  <a:pt x="2225146" y="1151996"/>
                  <a:pt x="2241550" y="1165225"/>
                </a:cubicBezTo>
                <a:cubicBezTo>
                  <a:pt x="2257954" y="1178454"/>
                  <a:pt x="2290763" y="1196446"/>
                  <a:pt x="2314575" y="1222375"/>
                </a:cubicBezTo>
                <a:cubicBezTo>
                  <a:pt x="2338387" y="1248304"/>
                  <a:pt x="2363787" y="1294342"/>
                  <a:pt x="2384425" y="1320800"/>
                </a:cubicBezTo>
                <a:cubicBezTo>
                  <a:pt x="2405063" y="1347258"/>
                  <a:pt x="2413529" y="1366838"/>
                  <a:pt x="2438400" y="1381125"/>
                </a:cubicBezTo>
                <a:cubicBezTo>
                  <a:pt x="2463271" y="1395413"/>
                  <a:pt x="2507721" y="1406525"/>
                  <a:pt x="2533650" y="1406525"/>
                </a:cubicBezTo>
                <a:cubicBezTo>
                  <a:pt x="2559579" y="1406525"/>
                  <a:pt x="2577042" y="1382713"/>
                  <a:pt x="2593975" y="1381125"/>
                </a:cubicBezTo>
                <a:cubicBezTo>
                  <a:pt x="2610908" y="1379538"/>
                  <a:pt x="2620963" y="1386946"/>
                  <a:pt x="2635250" y="1397000"/>
                </a:cubicBezTo>
                <a:cubicBezTo>
                  <a:pt x="2649537" y="1407054"/>
                  <a:pt x="2653771" y="1421871"/>
                  <a:pt x="2679700" y="1441450"/>
                </a:cubicBezTo>
                <a:cubicBezTo>
                  <a:pt x="2705629" y="1461029"/>
                  <a:pt x="2768071" y="1497542"/>
                  <a:pt x="2790825" y="1514475"/>
                </a:cubicBezTo>
                <a:cubicBezTo>
                  <a:pt x="2813579" y="1531408"/>
                  <a:pt x="2807229" y="1530879"/>
                  <a:pt x="2816225" y="1543050"/>
                </a:cubicBezTo>
                <a:cubicBezTo>
                  <a:pt x="2825221" y="1555221"/>
                  <a:pt x="2832629" y="1568979"/>
                  <a:pt x="2844800" y="1587500"/>
                </a:cubicBezTo>
                <a:cubicBezTo>
                  <a:pt x="2856971" y="1606021"/>
                  <a:pt x="2873904" y="1640946"/>
                  <a:pt x="2889250" y="1654175"/>
                </a:cubicBezTo>
                <a:cubicBezTo>
                  <a:pt x="2904596" y="1667404"/>
                  <a:pt x="2926821" y="1660525"/>
                  <a:pt x="2936875" y="1666875"/>
                </a:cubicBezTo>
                <a:cubicBezTo>
                  <a:pt x="2946929" y="1673225"/>
                  <a:pt x="2941638" y="1686454"/>
                  <a:pt x="2949575" y="1692275"/>
                </a:cubicBezTo>
                <a:cubicBezTo>
                  <a:pt x="2957512" y="1698096"/>
                  <a:pt x="2975504" y="1702858"/>
                  <a:pt x="2984500" y="1701800"/>
                </a:cubicBezTo>
              </a:path>
            </a:pathLst>
          </a:custGeom>
        </p:spPr>
        <p:style>
          <a:lnRef idx="2">
            <a:schemeClr val="accent6"/>
          </a:lnRef>
          <a:fillRef idx="0">
            <a:schemeClr val="accent6"/>
          </a:fillRef>
          <a:effectRef idx="1">
            <a:schemeClr val="accent6"/>
          </a:effectRef>
          <a:fontRef idx="minor">
            <a:schemeClr val="tx1"/>
          </a:fontRef>
        </p:style>
        <p:txBody>
          <a:bodyPr anchor="ctr"/>
          <a:lstStyle/>
          <a:p>
            <a:pPr algn="ctr">
              <a:defRPr/>
            </a:pPr>
            <a:endParaRPr lang="en-US"/>
          </a:p>
        </p:txBody>
      </p:sp>
    </p:spTree>
    <p:extLst>
      <p:ext uri="{BB962C8B-B14F-4D97-AF65-F5344CB8AC3E}">
        <p14:creationId xmlns:p14="http://schemas.microsoft.com/office/powerpoint/2010/main" val="415824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5334000" cy="5257800"/>
          </a:xfrm>
        </p:spPr>
        <p:txBody>
          <a:bodyPr/>
          <a:lstStyle/>
          <a:p>
            <a:pPr marL="514350" indent="-514350"/>
            <a:r>
              <a:rPr lang="en-US" sz="2800" b="0" dirty="0"/>
              <a:t>How bad can it get?</a:t>
            </a:r>
            <a:endParaRPr lang="en-US" sz="2400" b="0" dirty="0"/>
          </a:p>
          <a:p>
            <a:pPr marL="914400" lvl="1" indent="-514350">
              <a:buFont typeface="+mj-lt"/>
              <a:buAutoNum type="arabicPeriod"/>
            </a:pPr>
            <a:endParaRPr lang="en-US" dirty="0"/>
          </a:p>
        </p:txBody>
      </p:sp>
      <p:sp>
        <p:nvSpPr>
          <p:cNvPr id="5" name="Title 2"/>
          <p:cNvSpPr txBox="1">
            <a:spLocks/>
          </p:cNvSpPr>
          <p:nvPr/>
        </p:nvSpPr>
        <p:spPr>
          <a:xfrm>
            <a:off x="0" y="228600"/>
            <a:ext cx="9144000" cy="6858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kern="0" noProof="0" dirty="0">
                <a:solidFill>
                  <a:schemeClr val="tx2"/>
                </a:solidFill>
                <a:latin typeface="+mj-lt"/>
                <a:ea typeface="+mj-ea"/>
                <a:cs typeface="+mj-cs"/>
              </a:rPr>
              <a:t>Land Subsidence</a:t>
            </a:r>
            <a:endParaRPr kumimoji="0" lang="en-US" sz="3200" b="1" i="0" u="none" strike="noStrike" kern="0" cap="none" spc="0" normalizeH="0" baseline="0" noProof="0" dirty="0">
              <a:ln>
                <a:noFill/>
              </a:ln>
              <a:solidFill>
                <a:schemeClr val="tx2"/>
              </a:solidFill>
              <a:effectLst/>
              <a:uLnTx/>
              <a:uFillTx/>
              <a:latin typeface="+mj-lt"/>
              <a:ea typeface="+mj-ea"/>
              <a:cs typeface="+mj-cs"/>
            </a:endParaRPr>
          </a:p>
        </p:txBody>
      </p:sp>
      <p:pic>
        <p:nvPicPr>
          <p:cNvPr id="6" name="Picture 2"/>
          <p:cNvPicPr>
            <a:picLocks noChangeAspect="1"/>
          </p:cNvPicPr>
          <p:nvPr/>
        </p:nvPicPr>
        <p:blipFill>
          <a:blip r:embed="rId2" cstate="print"/>
          <a:srcRect l="2764" t="1562" r="3245" b="1562"/>
          <a:stretch>
            <a:fillRect/>
          </a:stretch>
        </p:blipFill>
        <p:spPr bwMode="auto">
          <a:xfrm>
            <a:off x="6095999" y="1066800"/>
            <a:ext cx="2925097" cy="5334000"/>
          </a:xfrm>
          <a:prstGeom prst="rect">
            <a:avLst/>
          </a:prstGeom>
          <a:noFill/>
          <a:ln w="12700">
            <a:solidFill>
              <a:schemeClr val="tx2">
                <a:lumMod val="50000"/>
              </a:schemeClr>
            </a:solidFill>
            <a:miter lim="800000"/>
            <a:headEnd/>
            <a:tailEnd/>
          </a:ln>
        </p:spPr>
      </p:pic>
      <p:sp>
        <p:nvSpPr>
          <p:cNvPr id="2" name="Rectangle 1">
            <a:extLst>
              <a:ext uri="{FF2B5EF4-FFF2-40B4-BE49-F238E27FC236}">
                <a16:creationId xmlns="" xmlns:a16="http://schemas.microsoft.com/office/drawing/2014/main" id="{95C02D05-D36D-49F3-B982-8F9E353B5FAC}"/>
              </a:ext>
            </a:extLst>
          </p:cNvPr>
          <p:cNvSpPr/>
          <p:nvPr/>
        </p:nvSpPr>
        <p:spPr>
          <a:xfrm>
            <a:off x="914401" y="1752600"/>
            <a:ext cx="5181598" cy="2862322"/>
          </a:xfrm>
          <a:prstGeom prst="rect">
            <a:avLst/>
          </a:prstGeom>
        </p:spPr>
        <p:txBody>
          <a:bodyPr wrap="square">
            <a:spAutoFit/>
          </a:bodyPr>
          <a:lstStyle/>
          <a:p>
            <a:r>
              <a:rPr lang="en-US" dirty="0"/>
              <a:t>Approximate location of maximum subsidence in the United States identified by research efforts of Dr. Joseph F. Poland (pictured). Signs on pole show approximate altitude of land surface in 1925, 1955, and 1977. (28 feet in 50 years, .56 feet/year) </a:t>
            </a:r>
          </a:p>
          <a:p>
            <a:endParaRPr lang="en-US" dirty="0"/>
          </a:p>
          <a:p>
            <a:r>
              <a:rPr lang="en-US" dirty="0"/>
              <a:t>The site is in the San Joaquin Valley southwest of Mendota, California, 15 miles southwest of Sack Dam.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772400" cy="1143000"/>
          </a:xfrm>
        </p:spPr>
        <p:txBody>
          <a:bodyPr/>
          <a:lstStyle/>
          <a:p>
            <a:r>
              <a:rPr lang="en-US" dirty="0"/>
              <a:t>Recent NASA Data</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16" y="1143000"/>
            <a:ext cx="9076265" cy="5105400"/>
          </a:xfrm>
        </p:spPr>
      </p:pic>
      <p:sp>
        <p:nvSpPr>
          <p:cNvPr id="4" name="Slide Number Placeholder 3"/>
          <p:cNvSpPr>
            <a:spLocks noGrp="1"/>
          </p:cNvSpPr>
          <p:nvPr>
            <p:ph type="sldNum" sz="quarter" idx="12"/>
          </p:nvPr>
        </p:nvSpPr>
        <p:spPr/>
        <p:txBody>
          <a:bodyPr/>
          <a:lstStyle/>
          <a:p>
            <a:pPr>
              <a:defRPr/>
            </a:pPr>
            <a:fld id="{4B7D85D2-62E3-4C2E-BFC5-9FF7111AEA5C}" type="slidenum">
              <a:rPr lang="en-US" smtClean="0"/>
              <a:pPr>
                <a:defRPr/>
              </a:pPr>
              <a:t>6</a:t>
            </a:fld>
            <a:endParaRPr lang="en-US"/>
          </a:p>
        </p:txBody>
      </p:sp>
    </p:spTree>
    <p:extLst>
      <p:ext uri="{BB962C8B-B14F-4D97-AF65-F5344CB8AC3E}">
        <p14:creationId xmlns:p14="http://schemas.microsoft.com/office/powerpoint/2010/main" val="2314349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B7D85D2-62E3-4C2E-BFC5-9FF7111AEA5C}" type="slidenum">
              <a:rPr lang="en-US" smtClean="0">
                <a:solidFill>
                  <a:srgbClr val="003399"/>
                </a:solidFill>
              </a:rPr>
              <a:pPr>
                <a:defRPr/>
              </a:pPr>
              <a:t>7</a:t>
            </a:fld>
            <a:endParaRPr lang="en-US">
              <a:solidFill>
                <a:srgbClr val="003399"/>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177800"/>
            <a:ext cx="4876800" cy="6502400"/>
          </a:xfrm>
          <a:prstGeom prst="rect">
            <a:avLst/>
          </a:prstGeom>
        </p:spPr>
      </p:pic>
    </p:spTree>
    <p:extLst>
      <p:ext uri="{BB962C8B-B14F-4D97-AF65-F5344CB8AC3E}">
        <p14:creationId xmlns:p14="http://schemas.microsoft.com/office/powerpoint/2010/main" val="3488338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838200"/>
            <a:ext cx="7848600" cy="5334000"/>
          </a:xfrm>
        </p:spPr>
        <p:txBody>
          <a:bodyPr/>
          <a:lstStyle/>
          <a:p>
            <a:pPr marL="514350" indent="-514350"/>
            <a:r>
              <a:rPr lang="en-US" sz="2800" b="0" dirty="0"/>
              <a:t>Cause flooding in Western Madera &amp; Merced counties</a:t>
            </a:r>
          </a:p>
          <a:p>
            <a:pPr marL="914400" lvl="1" indent="-514350"/>
            <a:r>
              <a:rPr lang="en-US" sz="2400" b="0" dirty="0"/>
              <a:t>Highway 152</a:t>
            </a:r>
          </a:p>
          <a:p>
            <a:pPr marL="914400" lvl="1" indent="-514350"/>
            <a:r>
              <a:rPr lang="en-US" sz="2400" b="0" dirty="0"/>
              <a:t>Elementary school</a:t>
            </a:r>
          </a:p>
          <a:p>
            <a:pPr marL="914400" lvl="1" indent="-514350"/>
            <a:r>
              <a:rPr lang="en-US" sz="2400" b="0" dirty="0"/>
              <a:t>City of Dos Palos</a:t>
            </a:r>
          </a:p>
          <a:p>
            <a:pPr marL="914400" lvl="1" indent="-514350"/>
            <a:r>
              <a:rPr lang="en-US" sz="2400" b="0" dirty="0"/>
              <a:t>Valuable farmland and dairies</a:t>
            </a:r>
          </a:p>
          <a:p>
            <a:pPr marL="514350" indent="-514350"/>
            <a:r>
              <a:rPr lang="en-US" sz="2800" b="0" dirty="0"/>
              <a:t>Jeopardize water supply of neighboring districts – up to 20% reduction in water district conveyance capacity</a:t>
            </a:r>
          </a:p>
          <a:p>
            <a:pPr marL="914400" lvl="1" indent="-514350"/>
            <a:r>
              <a:rPr lang="en-US" sz="2400" b="0" dirty="0"/>
              <a:t>Central California Irrigation District</a:t>
            </a:r>
          </a:p>
          <a:p>
            <a:pPr marL="914400" lvl="1" indent="-514350"/>
            <a:r>
              <a:rPr lang="en-US" sz="2400" b="0" dirty="0"/>
              <a:t>San Luis Canal Company</a:t>
            </a:r>
          </a:p>
          <a:p>
            <a:pPr marL="514350" indent="-514350"/>
            <a:r>
              <a:rPr lang="en-US" sz="2800" b="0" dirty="0"/>
              <a:t>Jeopardize the San Joaquin River Restoration Program</a:t>
            </a:r>
          </a:p>
          <a:p>
            <a:pPr marL="914400" lvl="1" indent="-514350">
              <a:buFont typeface="+mj-lt"/>
              <a:buAutoNum type="arabicPeriod"/>
            </a:pPr>
            <a:endParaRPr lang="en-US" dirty="0"/>
          </a:p>
        </p:txBody>
      </p:sp>
      <p:sp>
        <p:nvSpPr>
          <p:cNvPr id="5" name="Title 2"/>
          <p:cNvSpPr txBox="1">
            <a:spLocks/>
          </p:cNvSpPr>
          <p:nvPr/>
        </p:nvSpPr>
        <p:spPr>
          <a:xfrm>
            <a:off x="0" y="228600"/>
            <a:ext cx="9144000" cy="6858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kern="0" noProof="0" dirty="0">
                <a:solidFill>
                  <a:schemeClr val="tx2"/>
                </a:solidFill>
                <a:latin typeface="+mj-lt"/>
                <a:ea typeface="+mj-ea"/>
                <a:cs typeface="+mj-cs"/>
              </a:rPr>
              <a:t>Subsidence, if not stopped, will… </a:t>
            </a:r>
            <a:endParaRPr kumimoji="0" lang="en-US" sz="3200" b="1"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0" y="228600"/>
            <a:ext cx="9144000" cy="1295400"/>
          </a:xfrm>
          <a:prstGeom prst="rect">
            <a:avLst/>
          </a:prstGeom>
        </p:spPr>
        <p:txBody>
          <a:bodyPr/>
          <a:lstStyle/>
          <a:p>
            <a:pPr algn="ctr" eaLnBrk="0" fontAlgn="auto" hangingPunct="0">
              <a:spcBef>
                <a:spcPts val="0"/>
              </a:spcBef>
              <a:spcAft>
                <a:spcPts val="0"/>
              </a:spcAft>
              <a:defRPr/>
            </a:pPr>
            <a:r>
              <a:rPr lang="en-US" sz="3200" b="1" kern="0" dirty="0">
                <a:solidFill>
                  <a:srgbClr val="000066"/>
                </a:solidFill>
                <a:latin typeface="+mn-lt"/>
                <a:cs typeface="+mn-cs"/>
              </a:rPr>
              <a:t>Ground Subsidence along the left levee in the Upper and Middle Eastside Bypasses</a:t>
            </a:r>
          </a:p>
        </p:txBody>
      </p:sp>
      <p:pic>
        <p:nvPicPr>
          <p:cNvPr id="1026" name="Picture 2"/>
          <p:cNvPicPr>
            <a:picLocks noChangeAspect="1" noChangeArrowheads="1"/>
          </p:cNvPicPr>
          <p:nvPr/>
        </p:nvPicPr>
        <p:blipFill>
          <a:blip r:embed="rId2"/>
          <a:srcRect/>
          <a:stretch>
            <a:fillRect/>
          </a:stretch>
        </p:blipFill>
        <p:spPr bwMode="auto">
          <a:xfrm>
            <a:off x="685800" y="1295400"/>
            <a:ext cx="7929563" cy="5260975"/>
          </a:xfrm>
          <a:prstGeom prst="rect">
            <a:avLst/>
          </a:prstGeom>
          <a:noFill/>
          <a:ln w="12700">
            <a:solidFill>
              <a:schemeClr val="tx2">
                <a:lumMod val="50000"/>
              </a:schemeClr>
            </a:solidFill>
            <a:miter lim="800000"/>
            <a:headEnd/>
            <a:tailEnd/>
          </a:ln>
        </p:spPr>
      </p:pic>
      <p:pic>
        <p:nvPicPr>
          <p:cNvPr id="4" name="Picture 3" descr="Presentation.bmp"/>
          <p:cNvPicPr>
            <a:picLocks noChangeAspect="1"/>
          </p:cNvPicPr>
          <p:nvPr/>
        </p:nvPicPr>
        <p:blipFill>
          <a:blip r:embed="rId3" cstate="print"/>
          <a:stretch>
            <a:fillRect/>
          </a:stretch>
        </p:blipFill>
        <p:spPr>
          <a:xfrm>
            <a:off x="685800" y="6096000"/>
            <a:ext cx="465458" cy="465458"/>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Rectangle 5"/>
          <p:cNvSpPr/>
          <p:nvPr/>
        </p:nvSpPr>
        <p:spPr>
          <a:xfrm>
            <a:off x="6019800" y="6557963"/>
            <a:ext cx="2328863" cy="300037"/>
          </a:xfrm>
          <a:prstGeom prst="rect">
            <a:avLst/>
          </a:prstGeom>
        </p:spPr>
        <p:txBody>
          <a:bodyPr wrap="none">
            <a:spAutoFit/>
          </a:bodyPr>
          <a:lstStyle/>
          <a:p>
            <a:pPr algn="r">
              <a:defRPr/>
            </a:pPr>
            <a:r>
              <a:rPr lang="en-US" sz="1350" dirty="0">
                <a:solidFill>
                  <a:srgbClr val="003399"/>
                </a:solidFill>
                <a:latin typeface="+mn-lt"/>
              </a:rPr>
              <a:t>Merced and Madera County</a:t>
            </a:r>
          </a:p>
        </p:txBody>
      </p:sp>
    </p:spTree>
    <p:extLst>
      <p:ext uri="{BB962C8B-B14F-4D97-AF65-F5344CB8AC3E}">
        <p14:creationId xmlns:p14="http://schemas.microsoft.com/office/powerpoint/2010/main" val="2202515444"/>
      </p:ext>
    </p:extLst>
  </p:cSld>
  <p:clrMapOvr>
    <a:masterClrMapping/>
  </p:clrMapOvr>
</p:sld>
</file>

<file path=ppt/theme/theme1.xml><?xml version="1.0" encoding="utf-8"?>
<a:theme xmlns:a="http://schemas.openxmlformats.org/drawingml/2006/main" name="PT Blue010N">
  <a:themeElements>
    <a:clrScheme name="">
      <a:dk1>
        <a:srgbClr val="003399"/>
      </a:dk1>
      <a:lt1>
        <a:srgbClr val="FFFFFF"/>
      </a:lt1>
      <a:dk2>
        <a:srgbClr val="000066"/>
      </a:dk2>
      <a:lt2>
        <a:srgbClr val="808080"/>
      </a:lt2>
      <a:accent1>
        <a:srgbClr val="00CC99"/>
      </a:accent1>
      <a:accent2>
        <a:srgbClr val="3333CC"/>
      </a:accent2>
      <a:accent3>
        <a:srgbClr val="FFFFFF"/>
      </a:accent3>
      <a:accent4>
        <a:srgbClr val="002A82"/>
      </a:accent4>
      <a:accent5>
        <a:srgbClr val="AAE2CA"/>
      </a:accent5>
      <a:accent6>
        <a:srgbClr val="2D2DB9"/>
      </a:accent6>
      <a:hlink>
        <a:srgbClr val="CCCCFF"/>
      </a:hlink>
      <a:folHlink>
        <a:srgbClr val="B2B2B2"/>
      </a:folHlink>
    </a:clrScheme>
    <a:fontScheme name="PT Blue010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T Blue010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T Blue010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T Blue010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T Blue010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T Blue010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T Blue010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T Blue010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PT Blue010N">
  <a:themeElements>
    <a:clrScheme name="">
      <a:dk1>
        <a:srgbClr val="003399"/>
      </a:dk1>
      <a:lt1>
        <a:srgbClr val="FFFFFF"/>
      </a:lt1>
      <a:dk2>
        <a:srgbClr val="000066"/>
      </a:dk2>
      <a:lt2>
        <a:srgbClr val="808080"/>
      </a:lt2>
      <a:accent1>
        <a:srgbClr val="00CC99"/>
      </a:accent1>
      <a:accent2>
        <a:srgbClr val="3333CC"/>
      </a:accent2>
      <a:accent3>
        <a:srgbClr val="FFFFFF"/>
      </a:accent3>
      <a:accent4>
        <a:srgbClr val="002A82"/>
      </a:accent4>
      <a:accent5>
        <a:srgbClr val="AAE2CA"/>
      </a:accent5>
      <a:accent6>
        <a:srgbClr val="2D2DB9"/>
      </a:accent6>
      <a:hlink>
        <a:srgbClr val="CCCCFF"/>
      </a:hlink>
      <a:folHlink>
        <a:srgbClr val="B2B2B2"/>
      </a:folHlink>
    </a:clrScheme>
    <a:fontScheme name="PT Blue010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T Blue010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T Blue010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T Blue010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T Blue010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T Blue010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T Blue010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T Blue010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14166</TotalTime>
  <Words>484</Words>
  <Application>Microsoft Office PowerPoint</Application>
  <PresentationFormat>On-screen Show (4:3)</PresentationFormat>
  <Paragraphs>58</Paragraphs>
  <Slides>20</Slides>
  <Notes>2</Notes>
  <HiddenSlides>0</HiddenSlides>
  <MMClips>0</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PT Blue010N</vt:lpstr>
      <vt:lpstr>1_PT Blue010N</vt:lpstr>
      <vt:lpstr>  Water Symposium   Subsidence Monitoring and Response in San Joaquin River Exchange Contracts Area</vt:lpstr>
      <vt:lpstr>Subsidence Monitoring Document the Signs</vt:lpstr>
      <vt:lpstr>PowerPoint Presentation</vt:lpstr>
      <vt:lpstr>PowerPoint Presentation</vt:lpstr>
      <vt:lpstr>PowerPoint Presentation</vt:lpstr>
      <vt:lpstr>Recent NASA Data</vt:lpstr>
      <vt:lpstr>PowerPoint Presentation</vt:lpstr>
      <vt:lpstr>PowerPoint Presentation</vt:lpstr>
      <vt:lpstr>PowerPoint Presentation</vt:lpstr>
      <vt:lpstr>PowerPoint Presentation</vt:lpstr>
      <vt:lpstr>Additional Costs to Arroyo Canal Screening and Sack Dam replacement project</vt:lpstr>
      <vt:lpstr>Progress on Solutions </vt:lpstr>
      <vt:lpstr>PowerPoint Presentation</vt:lpstr>
      <vt:lpstr>PowerPoint Presentation</vt:lpstr>
      <vt:lpstr>PowerPoint Presentation</vt:lpstr>
      <vt:lpstr>PowerPoint Presentation</vt:lpstr>
      <vt:lpstr>PowerPoint Presentation</vt:lpstr>
      <vt:lpstr>$5.2 Million Russell Ave Bridge</vt:lpstr>
      <vt:lpstr>   Western Madera  and Merced County Subsidence Study - Long Term Solutions     </vt:lpstr>
      <vt:lpstr>PowerPoint Presentation</vt:lpstr>
    </vt:vector>
  </TitlesOfParts>
  <Company>Provost &amp; Pritchard Engineering Group,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riger@ppeng.com</dc:creator>
  <cp:lastModifiedBy>Christopher White</cp:lastModifiedBy>
  <cp:revision>132</cp:revision>
  <cp:lastPrinted>2014-09-04T02:13:32Z</cp:lastPrinted>
  <dcterms:created xsi:type="dcterms:W3CDTF">2014-06-25T15:24:33Z</dcterms:created>
  <dcterms:modified xsi:type="dcterms:W3CDTF">2018-03-14T14:52:46Z</dcterms:modified>
</cp:coreProperties>
</file>